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0" r:id="rId4"/>
    <p:sldId id="261" r:id="rId5"/>
    <p:sldId id="266" r:id="rId6"/>
    <p:sldId id="262" r:id="rId7"/>
    <p:sldId id="267" r:id="rId8"/>
    <p:sldId id="268" r:id="rId9"/>
    <p:sldId id="265" r:id="rId10"/>
    <p:sldId id="264" r:id="rId11"/>
  </p:sldIdLst>
  <p:sldSz cx="18288000" cy="10287000"/>
  <p:notesSz cx="6858000" cy="9144000"/>
  <p:embeddedFontLst>
    <p:embeddedFont>
      <p:font typeface="Calibri" pitchFamily="34" charset="0"/>
      <p:regular r:id="rId13"/>
      <p:bold r:id="rId14"/>
      <p:italic r:id="rId15"/>
      <p:boldItalic r:id="rId16"/>
    </p:embeddedFont>
    <p:embeddedFont>
      <p:font typeface="Open Sans 1 Bold" charset="0"/>
      <p:regular r:id="rId17"/>
    </p:embeddedFont>
    <p:embeddedFont>
      <p:font typeface="Arimo" charset="0"/>
      <p:regular r:id="rId18"/>
    </p:embeddedFont>
    <p:embeddedFont>
      <p:font typeface="Open Sans Light" charset="0"/>
      <p:regular r:id="rId19"/>
    </p:embeddedFont>
    <p:embeddedFont>
      <p:font typeface="Open Sans 2" charset="0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80" d="100"/>
          <a:sy n="80" d="100"/>
        </p:scale>
        <p:origin x="1338" y="14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7738AA-F3D1-4600-B81F-6C2CE6E00D45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FD5C512E-3286-440D-89B2-E564F69C9A1B}">
      <dgm:prSet phldrT="[Текст]" custT="1"/>
      <dgm:spPr/>
      <dgm:t>
        <a:bodyPr/>
        <a:lstStyle/>
        <a:p>
          <a:pPr algn="ctr"/>
          <a:r>
            <a:rPr lang="ru-RU" sz="2400" b="1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Титульный лист</a:t>
          </a:r>
          <a:r>
            <a:rPr lang="ru-RU" sz="1700" dirty="0" smtClean="0"/>
            <a:t> </a:t>
          </a:r>
          <a:endParaRPr lang="ru-RU" sz="1700" dirty="0"/>
        </a:p>
      </dgm:t>
    </dgm:pt>
    <dgm:pt modelId="{A53D73D5-C38F-4EB2-A26A-45C38EE6948E}" type="parTrans" cxnId="{C63D900E-60CC-486D-8AC2-55E75ACD2A1F}">
      <dgm:prSet/>
      <dgm:spPr/>
      <dgm:t>
        <a:bodyPr/>
        <a:lstStyle/>
        <a:p>
          <a:endParaRPr lang="ru-RU"/>
        </a:p>
      </dgm:t>
    </dgm:pt>
    <dgm:pt modelId="{8DD277CD-1ACB-4AD4-A3E9-86D110068EB3}" type="sibTrans" cxnId="{C63D900E-60CC-486D-8AC2-55E75ACD2A1F}">
      <dgm:prSet/>
      <dgm:spPr/>
      <dgm:t>
        <a:bodyPr/>
        <a:lstStyle/>
        <a:p>
          <a:endParaRPr lang="ru-RU"/>
        </a:p>
      </dgm:t>
    </dgm:pt>
    <dgm:pt modelId="{2CDA2D35-F53F-4A8D-AE51-BC5A4C6F0A21}">
      <dgm:prSet phldrT="[Текст]" custT="1"/>
      <dgm:spPr/>
      <dgm:t>
        <a:bodyPr/>
        <a:lstStyle/>
        <a:p>
          <a:pPr algn="ctr"/>
          <a:r>
            <a:rPr lang="ru-RU" sz="2400" b="1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Информационная справка об авторе ИОМ </a:t>
          </a:r>
          <a:endParaRPr lang="ru-RU" sz="2400" b="1" dirty="0">
            <a:solidFill>
              <a:srgbClr val="00660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AF104F10-7D6E-4FD9-A4CA-30B16D4E4A07}" type="parTrans" cxnId="{573AB03D-946A-4931-B283-7946A7F8F016}">
      <dgm:prSet/>
      <dgm:spPr/>
      <dgm:t>
        <a:bodyPr/>
        <a:lstStyle/>
        <a:p>
          <a:endParaRPr lang="ru-RU"/>
        </a:p>
      </dgm:t>
    </dgm:pt>
    <dgm:pt modelId="{A9D849EC-7702-4653-936F-C48B83502E77}" type="sibTrans" cxnId="{573AB03D-946A-4931-B283-7946A7F8F016}">
      <dgm:prSet/>
      <dgm:spPr/>
      <dgm:t>
        <a:bodyPr/>
        <a:lstStyle/>
        <a:p>
          <a:endParaRPr lang="ru-RU"/>
        </a:p>
      </dgm:t>
    </dgm:pt>
    <dgm:pt modelId="{9446BBE7-9A6B-4C44-B914-F4A2B2835965}">
      <dgm:prSet phldrT="[Текст]" custT="1"/>
      <dgm:spPr/>
      <dgm:t>
        <a:bodyPr/>
        <a:lstStyle/>
        <a:p>
          <a:pPr algn="ctr"/>
          <a:r>
            <a:rPr lang="ru-RU" sz="2400" b="1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Пояснительная</a:t>
          </a:r>
          <a:r>
            <a:rPr lang="ru-RU" sz="1700" dirty="0" smtClean="0"/>
            <a:t> </a:t>
          </a:r>
          <a:r>
            <a:rPr lang="ru-RU" sz="2400" b="1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записка</a:t>
          </a:r>
          <a:endParaRPr lang="ru-RU" sz="2400" b="1" dirty="0">
            <a:solidFill>
              <a:srgbClr val="00660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90956E61-391C-4767-99B6-5F204708E0AD}" type="parTrans" cxnId="{F0BF7C85-4F13-48AB-A8BE-CE2F3BF80464}">
      <dgm:prSet/>
      <dgm:spPr/>
      <dgm:t>
        <a:bodyPr/>
        <a:lstStyle/>
        <a:p>
          <a:endParaRPr lang="ru-RU"/>
        </a:p>
      </dgm:t>
    </dgm:pt>
    <dgm:pt modelId="{92FD99E8-2331-4D29-98CC-1921FEE506C5}" type="sibTrans" cxnId="{F0BF7C85-4F13-48AB-A8BE-CE2F3BF80464}">
      <dgm:prSet/>
      <dgm:spPr/>
      <dgm:t>
        <a:bodyPr/>
        <a:lstStyle/>
        <a:p>
          <a:endParaRPr lang="ru-RU"/>
        </a:p>
      </dgm:t>
    </dgm:pt>
    <dgm:pt modelId="{0CB74B78-2958-4B0C-B21C-22A10BEA55D3}">
      <dgm:prSet custT="1"/>
      <dgm:spPr/>
      <dgm:t>
        <a:bodyPr/>
        <a:lstStyle/>
        <a:p>
          <a:pPr algn="ctr"/>
          <a:r>
            <a:rPr lang="ru-RU" sz="2400" b="1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Матрица ИОМ</a:t>
          </a:r>
          <a:r>
            <a:rPr lang="ru-RU" sz="4400" dirty="0" smtClean="0"/>
            <a:t> </a:t>
          </a:r>
          <a:endParaRPr lang="ru-RU" sz="4400" dirty="0"/>
        </a:p>
      </dgm:t>
    </dgm:pt>
    <dgm:pt modelId="{B9193D38-8FF3-4892-BE29-07974EB6BFA9}" type="parTrans" cxnId="{1398F582-3DFE-49F2-AB56-8B9771832F0E}">
      <dgm:prSet/>
      <dgm:spPr/>
      <dgm:t>
        <a:bodyPr/>
        <a:lstStyle/>
        <a:p>
          <a:endParaRPr lang="ru-RU"/>
        </a:p>
      </dgm:t>
    </dgm:pt>
    <dgm:pt modelId="{E1E3B211-73A4-4118-8264-45B4E1204CC4}" type="sibTrans" cxnId="{1398F582-3DFE-49F2-AB56-8B9771832F0E}">
      <dgm:prSet/>
      <dgm:spPr/>
      <dgm:t>
        <a:bodyPr/>
        <a:lstStyle/>
        <a:p>
          <a:endParaRPr lang="ru-RU"/>
        </a:p>
      </dgm:t>
    </dgm:pt>
    <dgm:pt modelId="{8FA95586-7B1D-4B9C-B177-9B38134570D2}" type="pres">
      <dgm:prSet presAssocID="{1F7738AA-F3D1-4600-B81F-6C2CE6E00D4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D03E4D-6800-4BA6-9C75-CE048DA83056}" type="pres">
      <dgm:prSet presAssocID="{FD5C512E-3286-440D-89B2-E564F69C9A1B}" presName="parentLin" presStyleCnt="0"/>
      <dgm:spPr/>
    </dgm:pt>
    <dgm:pt modelId="{2C5F2DCF-6CD1-4780-A5F0-25CAAF577AB5}" type="pres">
      <dgm:prSet presAssocID="{FD5C512E-3286-440D-89B2-E564F69C9A1B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F9781F5-7224-4E91-8452-0DE7D9315B40}" type="pres">
      <dgm:prSet presAssocID="{FD5C512E-3286-440D-89B2-E564F69C9A1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79ED05-4007-405F-86F6-E44F1E2C1F41}" type="pres">
      <dgm:prSet presAssocID="{FD5C512E-3286-440D-89B2-E564F69C9A1B}" presName="negativeSpace" presStyleCnt="0"/>
      <dgm:spPr/>
    </dgm:pt>
    <dgm:pt modelId="{3F2ADB16-CA85-4E4C-9181-17EDD9F1EE52}" type="pres">
      <dgm:prSet presAssocID="{FD5C512E-3286-440D-89B2-E564F69C9A1B}" presName="childText" presStyleLbl="conFgAcc1" presStyleIdx="0" presStyleCnt="4">
        <dgm:presLayoutVars>
          <dgm:bulletEnabled val="1"/>
        </dgm:presLayoutVars>
      </dgm:prSet>
      <dgm:spPr/>
    </dgm:pt>
    <dgm:pt modelId="{A8721ED6-7934-4381-AD4B-C31F5026F0F0}" type="pres">
      <dgm:prSet presAssocID="{8DD277CD-1ACB-4AD4-A3E9-86D110068EB3}" presName="spaceBetweenRectangles" presStyleCnt="0"/>
      <dgm:spPr/>
    </dgm:pt>
    <dgm:pt modelId="{FFB3688B-6858-40C7-AF37-4B99F9286106}" type="pres">
      <dgm:prSet presAssocID="{2CDA2D35-F53F-4A8D-AE51-BC5A4C6F0A21}" presName="parentLin" presStyleCnt="0"/>
      <dgm:spPr/>
    </dgm:pt>
    <dgm:pt modelId="{54EFCECA-5877-4A2E-A59E-9772CE4073C6}" type="pres">
      <dgm:prSet presAssocID="{2CDA2D35-F53F-4A8D-AE51-BC5A4C6F0A2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0252BA46-FE5F-4BD3-BBB5-05796F7E8DFA}" type="pres">
      <dgm:prSet presAssocID="{2CDA2D35-F53F-4A8D-AE51-BC5A4C6F0A2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C4B14D-0A4C-4A59-BDF1-90B004A8380F}" type="pres">
      <dgm:prSet presAssocID="{2CDA2D35-F53F-4A8D-AE51-BC5A4C6F0A21}" presName="negativeSpace" presStyleCnt="0"/>
      <dgm:spPr/>
    </dgm:pt>
    <dgm:pt modelId="{5C80082A-BD3F-442D-A61C-0D12C025F345}" type="pres">
      <dgm:prSet presAssocID="{2CDA2D35-F53F-4A8D-AE51-BC5A4C6F0A21}" presName="childText" presStyleLbl="conFgAcc1" presStyleIdx="1" presStyleCnt="4">
        <dgm:presLayoutVars>
          <dgm:bulletEnabled val="1"/>
        </dgm:presLayoutVars>
      </dgm:prSet>
      <dgm:spPr/>
    </dgm:pt>
    <dgm:pt modelId="{A031618A-DEBF-4DB1-AF50-00118F7D516E}" type="pres">
      <dgm:prSet presAssocID="{A9D849EC-7702-4653-936F-C48B83502E77}" presName="spaceBetweenRectangles" presStyleCnt="0"/>
      <dgm:spPr/>
    </dgm:pt>
    <dgm:pt modelId="{274B5AC4-9AB4-4117-A838-8351C79E0ABA}" type="pres">
      <dgm:prSet presAssocID="{9446BBE7-9A6B-4C44-B914-F4A2B2835965}" presName="parentLin" presStyleCnt="0"/>
      <dgm:spPr/>
    </dgm:pt>
    <dgm:pt modelId="{7A33C4EA-23C9-4556-A90C-ED4ACBD2A339}" type="pres">
      <dgm:prSet presAssocID="{9446BBE7-9A6B-4C44-B914-F4A2B2835965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07DE6C73-1D18-4DC5-9254-83237766BC86}" type="pres">
      <dgm:prSet presAssocID="{9446BBE7-9A6B-4C44-B914-F4A2B283596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962DE1-E2E7-477C-B3E1-E21907E0EC20}" type="pres">
      <dgm:prSet presAssocID="{9446BBE7-9A6B-4C44-B914-F4A2B2835965}" presName="negativeSpace" presStyleCnt="0"/>
      <dgm:spPr/>
    </dgm:pt>
    <dgm:pt modelId="{51206F45-92B3-4A12-8A8F-AD032E5A1B0B}" type="pres">
      <dgm:prSet presAssocID="{9446BBE7-9A6B-4C44-B914-F4A2B2835965}" presName="childText" presStyleLbl="conFgAcc1" presStyleIdx="2" presStyleCnt="4">
        <dgm:presLayoutVars>
          <dgm:bulletEnabled val="1"/>
        </dgm:presLayoutVars>
      </dgm:prSet>
      <dgm:spPr/>
    </dgm:pt>
    <dgm:pt modelId="{79DA1A5A-6A17-471E-921A-111F590D4A97}" type="pres">
      <dgm:prSet presAssocID="{92FD99E8-2331-4D29-98CC-1921FEE506C5}" presName="spaceBetweenRectangles" presStyleCnt="0"/>
      <dgm:spPr/>
    </dgm:pt>
    <dgm:pt modelId="{A3EF70E9-7304-458F-AE65-1B9847DA5464}" type="pres">
      <dgm:prSet presAssocID="{0CB74B78-2958-4B0C-B21C-22A10BEA55D3}" presName="parentLin" presStyleCnt="0"/>
      <dgm:spPr/>
    </dgm:pt>
    <dgm:pt modelId="{5F522C12-5C8C-4E8A-AD7B-4C1FEC503774}" type="pres">
      <dgm:prSet presAssocID="{0CB74B78-2958-4B0C-B21C-22A10BEA55D3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12067D98-41B3-4031-8699-3B8A164A5AB8}" type="pres">
      <dgm:prSet presAssocID="{0CB74B78-2958-4B0C-B21C-22A10BEA55D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488376-7D8F-4906-84D2-F9998F3D2669}" type="pres">
      <dgm:prSet presAssocID="{0CB74B78-2958-4B0C-B21C-22A10BEA55D3}" presName="negativeSpace" presStyleCnt="0"/>
      <dgm:spPr/>
    </dgm:pt>
    <dgm:pt modelId="{C952A8F0-4C49-49D1-BDF4-24BFA534EE21}" type="pres">
      <dgm:prSet presAssocID="{0CB74B78-2958-4B0C-B21C-22A10BEA55D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02BDA89-D649-445F-BBDA-B87879630C00}" type="presOf" srcId="{FD5C512E-3286-440D-89B2-E564F69C9A1B}" destId="{CF9781F5-7224-4E91-8452-0DE7D9315B40}" srcOrd="1" destOrd="0" presId="urn:microsoft.com/office/officeart/2005/8/layout/list1"/>
    <dgm:cxn modelId="{01B0F794-D307-498A-B5FC-15469AD199F1}" type="presOf" srcId="{9446BBE7-9A6B-4C44-B914-F4A2B2835965}" destId="{07DE6C73-1D18-4DC5-9254-83237766BC86}" srcOrd="1" destOrd="0" presId="urn:microsoft.com/office/officeart/2005/8/layout/list1"/>
    <dgm:cxn modelId="{1398F582-3DFE-49F2-AB56-8B9771832F0E}" srcId="{1F7738AA-F3D1-4600-B81F-6C2CE6E00D45}" destId="{0CB74B78-2958-4B0C-B21C-22A10BEA55D3}" srcOrd="3" destOrd="0" parTransId="{B9193D38-8FF3-4892-BE29-07974EB6BFA9}" sibTransId="{E1E3B211-73A4-4118-8264-45B4E1204CC4}"/>
    <dgm:cxn modelId="{F305A64A-8E1B-4999-85C6-076E8C942C1C}" type="presOf" srcId="{2CDA2D35-F53F-4A8D-AE51-BC5A4C6F0A21}" destId="{54EFCECA-5877-4A2E-A59E-9772CE4073C6}" srcOrd="0" destOrd="0" presId="urn:microsoft.com/office/officeart/2005/8/layout/list1"/>
    <dgm:cxn modelId="{517A860A-C4C6-4426-8A55-2C67CFC8A6D7}" type="presOf" srcId="{9446BBE7-9A6B-4C44-B914-F4A2B2835965}" destId="{7A33C4EA-23C9-4556-A90C-ED4ACBD2A339}" srcOrd="0" destOrd="0" presId="urn:microsoft.com/office/officeart/2005/8/layout/list1"/>
    <dgm:cxn modelId="{560437EE-D83B-478C-BB5D-E038D8E5C3CE}" type="presOf" srcId="{2CDA2D35-F53F-4A8D-AE51-BC5A4C6F0A21}" destId="{0252BA46-FE5F-4BD3-BBB5-05796F7E8DFA}" srcOrd="1" destOrd="0" presId="urn:microsoft.com/office/officeart/2005/8/layout/list1"/>
    <dgm:cxn modelId="{F0BF7C85-4F13-48AB-A8BE-CE2F3BF80464}" srcId="{1F7738AA-F3D1-4600-B81F-6C2CE6E00D45}" destId="{9446BBE7-9A6B-4C44-B914-F4A2B2835965}" srcOrd="2" destOrd="0" parTransId="{90956E61-391C-4767-99B6-5F204708E0AD}" sibTransId="{92FD99E8-2331-4D29-98CC-1921FEE506C5}"/>
    <dgm:cxn modelId="{573AB03D-946A-4931-B283-7946A7F8F016}" srcId="{1F7738AA-F3D1-4600-B81F-6C2CE6E00D45}" destId="{2CDA2D35-F53F-4A8D-AE51-BC5A4C6F0A21}" srcOrd="1" destOrd="0" parTransId="{AF104F10-7D6E-4FD9-A4CA-30B16D4E4A07}" sibTransId="{A9D849EC-7702-4653-936F-C48B83502E77}"/>
    <dgm:cxn modelId="{AD58724C-1826-488C-9D84-EE0FBE8763F8}" type="presOf" srcId="{1F7738AA-F3D1-4600-B81F-6C2CE6E00D45}" destId="{8FA95586-7B1D-4B9C-B177-9B38134570D2}" srcOrd="0" destOrd="0" presId="urn:microsoft.com/office/officeart/2005/8/layout/list1"/>
    <dgm:cxn modelId="{C63D900E-60CC-486D-8AC2-55E75ACD2A1F}" srcId="{1F7738AA-F3D1-4600-B81F-6C2CE6E00D45}" destId="{FD5C512E-3286-440D-89B2-E564F69C9A1B}" srcOrd="0" destOrd="0" parTransId="{A53D73D5-C38F-4EB2-A26A-45C38EE6948E}" sibTransId="{8DD277CD-1ACB-4AD4-A3E9-86D110068EB3}"/>
    <dgm:cxn modelId="{96977781-C549-42FB-98EF-7AAB30815185}" type="presOf" srcId="{0CB74B78-2958-4B0C-B21C-22A10BEA55D3}" destId="{12067D98-41B3-4031-8699-3B8A164A5AB8}" srcOrd="1" destOrd="0" presId="urn:microsoft.com/office/officeart/2005/8/layout/list1"/>
    <dgm:cxn modelId="{125048FE-455B-4E1F-8E44-B39B0A84C5C3}" type="presOf" srcId="{FD5C512E-3286-440D-89B2-E564F69C9A1B}" destId="{2C5F2DCF-6CD1-4780-A5F0-25CAAF577AB5}" srcOrd="0" destOrd="0" presId="urn:microsoft.com/office/officeart/2005/8/layout/list1"/>
    <dgm:cxn modelId="{E5557B06-B960-4F6C-9D8D-B9D589291555}" type="presOf" srcId="{0CB74B78-2958-4B0C-B21C-22A10BEA55D3}" destId="{5F522C12-5C8C-4E8A-AD7B-4C1FEC503774}" srcOrd="0" destOrd="0" presId="urn:microsoft.com/office/officeart/2005/8/layout/list1"/>
    <dgm:cxn modelId="{0715B1EB-FFF2-4ADB-B889-93AA6A62B233}" type="presParOf" srcId="{8FA95586-7B1D-4B9C-B177-9B38134570D2}" destId="{84D03E4D-6800-4BA6-9C75-CE048DA83056}" srcOrd="0" destOrd="0" presId="urn:microsoft.com/office/officeart/2005/8/layout/list1"/>
    <dgm:cxn modelId="{79456A5F-F8AC-400F-A37E-1329726EE125}" type="presParOf" srcId="{84D03E4D-6800-4BA6-9C75-CE048DA83056}" destId="{2C5F2DCF-6CD1-4780-A5F0-25CAAF577AB5}" srcOrd="0" destOrd="0" presId="urn:microsoft.com/office/officeart/2005/8/layout/list1"/>
    <dgm:cxn modelId="{4CCECFC7-B77D-4365-9D7B-EA3FCBC90CEC}" type="presParOf" srcId="{84D03E4D-6800-4BA6-9C75-CE048DA83056}" destId="{CF9781F5-7224-4E91-8452-0DE7D9315B40}" srcOrd="1" destOrd="0" presId="urn:microsoft.com/office/officeart/2005/8/layout/list1"/>
    <dgm:cxn modelId="{A148D9A5-5FB0-4461-9E12-C7D489472C40}" type="presParOf" srcId="{8FA95586-7B1D-4B9C-B177-9B38134570D2}" destId="{6279ED05-4007-405F-86F6-E44F1E2C1F41}" srcOrd="1" destOrd="0" presId="urn:microsoft.com/office/officeart/2005/8/layout/list1"/>
    <dgm:cxn modelId="{12A32F7D-34F9-4CBE-9266-2A8BCC1AEAC0}" type="presParOf" srcId="{8FA95586-7B1D-4B9C-B177-9B38134570D2}" destId="{3F2ADB16-CA85-4E4C-9181-17EDD9F1EE52}" srcOrd="2" destOrd="0" presId="urn:microsoft.com/office/officeart/2005/8/layout/list1"/>
    <dgm:cxn modelId="{85193B00-D3AB-4219-B887-55491688CD1F}" type="presParOf" srcId="{8FA95586-7B1D-4B9C-B177-9B38134570D2}" destId="{A8721ED6-7934-4381-AD4B-C31F5026F0F0}" srcOrd="3" destOrd="0" presId="urn:microsoft.com/office/officeart/2005/8/layout/list1"/>
    <dgm:cxn modelId="{A6CCC302-6943-4F2D-B107-C7E71B1F93FB}" type="presParOf" srcId="{8FA95586-7B1D-4B9C-B177-9B38134570D2}" destId="{FFB3688B-6858-40C7-AF37-4B99F9286106}" srcOrd="4" destOrd="0" presId="urn:microsoft.com/office/officeart/2005/8/layout/list1"/>
    <dgm:cxn modelId="{C6C63D07-4FF4-402D-AF7E-987D5C88F0F6}" type="presParOf" srcId="{FFB3688B-6858-40C7-AF37-4B99F9286106}" destId="{54EFCECA-5877-4A2E-A59E-9772CE4073C6}" srcOrd="0" destOrd="0" presId="urn:microsoft.com/office/officeart/2005/8/layout/list1"/>
    <dgm:cxn modelId="{C29720BC-AE81-41B8-8EBD-773C1565C4B3}" type="presParOf" srcId="{FFB3688B-6858-40C7-AF37-4B99F9286106}" destId="{0252BA46-FE5F-4BD3-BBB5-05796F7E8DFA}" srcOrd="1" destOrd="0" presId="urn:microsoft.com/office/officeart/2005/8/layout/list1"/>
    <dgm:cxn modelId="{1A89F1C6-308D-42A6-9F4C-C7D66414D326}" type="presParOf" srcId="{8FA95586-7B1D-4B9C-B177-9B38134570D2}" destId="{91C4B14D-0A4C-4A59-BDF1-90B004A8380F}" srcOrd="5" destOrd="0" presId="urn:microsoft.com/office/officeart/2005/8/layout/list1"/>
    <dgm:cxn modelId="{378BF1D4-A9F8-452B-BCA8-DEAC129592A1}" type="presParOf" srcId="{8FA95586-7B1D-4B9C-B177-9B38134570D2}" destId="{5C80082A-BD3F-442D-A61C-0D12C025F345}" srcOrd="6" destOrd="0" presId="urn:microsoft.com/office/officeart/2005/8/layout/list1"/>
    <dgm:cxn modelId="{05BD000C-DBAC-4F3F-8B29-33875F382BC8}" type="presParOf" srcId="{8FA95586-7B1D-4B9C-B177-9B38134570D2}" destId="{A031618A-DEBF-4DB1-AF50-00118F7D516E}" srcOrd="7" destOrd="0" presId="urn:microsoft.com/office/officeart/2005/8/layout/list1"/>
    <dgm:cxn modelId="{3503C41D-1365-47AE-B5C0-EBAA7DB4ED2F}" type="presParOf" srcId="{8FA95586-7B1D-4B9C-B177-9B38134570D2}" destId="{274B5AC4-9AB4-4117-A838-8351C79E0ABA}" srcOrd="8" destOrd="0" presId="urn:microsoft.com/office/officeart/2005/8/layout/list1"/>
    <dgm:cxn modelId="{AABAFB10-FE28-414E-990F-E9832B733354}" type="presParOf" srcId="{274B5AC4-9AB4-4117-A838-8351C79E0ABA}" destId="{7A33C4EA-23C9-4556-A90C-ED4ACBD2A339}" srcOrd="0" destOrd="0" presId="urn:microsoft.com/office/officeart/2005/8/layout/list1"/>
    <dgm:cxn modelId="{5143C810-5D37-436E-A4C0-F2238F6F6221}" type="presParOf" srcId="{274B5AC4-9AB4-4117-A838-8351C79E0ABA}" destId="{07DE6C73-1D18-4DC5-9254-83237766BC86}" srcOrd="1" destOrd="0" presId="urn:microsoft.com/office/officeart/2005/8/layout/list1"/>
    <dgm:cxn modelId="{B08BF56B-5ACF-4E8E-A31D-6E107F507E6A}" type="presParOf" srcId="{8FA95586-7B1D-4B9C-B177-9B38134570D2}" destId="{B1962DE1-E2E7-477C-B3E1-E21907E0EC20}" srcOrd="9" destOrd="0" presId="urn:microsoft.com/office/officeart/2005/8/layout/list1"/>
    <dgm:cxn modelId="{3E275455-CEF6-4823-BC60-13B69201FBA4}" type="presParOf" srcId="{8FA95586-7B1D-4B9C-B177-9B38134570D2}" destId="{51206F45-92B3-4A12-8A8F-AD032E5A1B0B}" srcOrd="10" destOrd="0" presId="urn:microsoft.com/office/officeart/2005/8/layout/list1"/>
    <dgm:cxn modelId="{9F670CE2-FC7F-4427-BEC8-068478CD8AA4}" type="presParOf" srcId="{8FA95586-7B1D-4B9C-B177-9B38134570D2}" destId="{79DA1A5A-6A17-471E-921A-111F590D4A97}" srcOrd="11" destOrd="0" presId="urn:microsoft.com/office/officeart/2005/8/layout/list1"/>
    <dgm:cxn modelId="{57F22A37-C808-4D9E-B58F-FE225B98D5FF}" type="presParOf" srcId="{8FA95586-7B1D-4B9C-B177-9B38134570D2}" destId="{A3EF70E9-7304-458F-AE65-1B9847DA5464}" srcOrd="12" destOrd="0" presId="urn:microsoft.com/office/officeart/2005/8/layout/list1"/>
    <dgm:cxn modelId="{3F2DE334-01DA-447F-993C-07C263DBBAFC}" type="presParOf" srcId="{A3EF70E9-7304-458F-AE65-1B9847DA5464}" destId="{5F522C12-5C8C-4E8A-AD7B-4C1FEC503774}" srcOrd="0" destOrd="0" presId="urn:microsoft.com/office/officeart/2005/8/layout/list1"/>
    <dgm:cxn modelId="{10E97930-F1DD-43F5-8A51-AB984196E6A8}" type="presParOf" srcId="{A3EF70E9-7304-458F-AE65-1B9847DA5464}" destId="{12067D98-41B3-4031-8699-3B8A164A5AB8}" srcOrd="1" destOrd="0" presId="urn:microsoft.com/office/officeart/2005/8/layout/list1"/>
    <dgm:cxn modelId="{2EDF9B4C-90EE-4DA1-A387-F26461B95878}" type="presParOf" srcId="{8FA95586-7B1D-4B9C-B177-9B38134570D2}" destId="{0E488376-7D8F-4906-84D2-F9998F3D2669}" srcOrd="13" destOrd="0" presId="urn:microsoft.com/office/officeart/2005/8/layout/list1"/>
    <dgm:cxn modelId="{4FDE121B-4DD6-4CCF-A003-B0FA42177026}" type="presParOf" srcId="{8FA95586-7B1D-4B9C-B177-9B38134570D2}" destId="{C952A8F0-4C49-49D1-BDF4-24BFA534EE2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7738AA-F3D1-4600-B81F-6C2CE6E00D45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FD5C512E-3286-440D-89B2-E564F69C9A1B}">
      <dgm:prSet phldrT="[Текст]" custT="1"/>
      <dgm:spPr/>
      <dgm:t>
        <a:bodyPr/>
        <a:lstStyle/>
        <a:p>
          <a:pPr algn="ctr"/>
          <a:r>
            <a:rPr lang="ru-RU" sz="2400" b="1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Профессиональное</a:t>
          </a:r>
          <a:r>
            <a:rPr lang="ru-RU" sz="2400" dirty="0" smtClean="0"/>
            <a:t>  </a:t>
          </a:r>
          <a:r>
            <a:rPr lang="ru-RU" sz="1700" dirty="0" smtClean="0"/>
            <a:t> </a:t>
          </a:r>
          <a:endParaRPr lang="ru-RU" sz="1700" dirty="0"/>
        </a:p>
      </dgm:t>
    </dgm:pt>
    <dgm:pt modelId="{A53D73D5-C38F-4EB2-A26A-45C38EE6948E}" type="parTrans" cxnId="{C63D900E-60CC-486D-8AC2-55E75ACD2A1F}">
      <dgm:prSet/>
      <dgm:spPr/>
      <dgm:t>
        <a:bodyPr/>
        <a:lstStyle/>
        <a:p>
          <a:endParaRPr lang="ru-RU"/>
        </a:p>
      </dgm:t>
    </dgm:pt>
    <dgm:pt modelId="{8DD277CD-1ACB-4AD4-A3E9-86D110068EB3}" type="sibTrans" cxnId="{C63D900E-60CC-486D-8AC2-55E75ACD2A1F}">
      <dgm:prSet/>
      <dgm:spPr/>
      <dgm:t>
        <a:bodyPr/>
        <a:lstStyle/>
        <a:p>
          <a:endParaRPr lang="ru-RU"/>
        </a:p>
      </dgm:t>
    </dgm:pt>
    <dgm:pt modelId="{2CDA2D35-F53F-4A8D-AE51-BC5A4C6F0A21}">
      <dgm:prSet phldrT="[Текст]" custT="1"/>
      <dgm:spPr/>
      <dgm:t>
        <a:bodyPr/>
        <a:lstStyle/>
        <a:p>
          <a:pPr algn="ctr"/>
          <a:r>
            <a:rPr lang="ru-RU" sz="2400" b="1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Психолого-педагогическое (ориентированное на детей и их родителей)</a:t>
          </a:r>
          <a:r>
            <a:rPr lang="ru-RU" sz="2400" dirty="0" smtClean="0"/>
            <a:t> </a:t>
          </a:r>
          <a:r>
            <a:rPr lang="ru-RU" sz="2400" b="1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 </a:t>
          </a:r>
          <a:endParaRPr lang="ru-RU" sz="2400" b="1" dirty="0">
            <a:solidFill>
              <a:srgbClr val="00660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AF104F10-7D6E-4FD9-A4CA-30B16D4E4A07}" type="parTrans" cxnId="{573AB03D-946A-4931-B283-7946A7F8F016}">
      <dgm:prSet/>
      <dgm:spPr/>
      <dgm:t>
        <a:bodyPr/>
        <a:lstStyle/>
        <a:p>
          <a:endParaRPr lang="ru-RU"/>
        </a:p>
      </dgm:t>
    </dgm:pt>
    <dgm:pt modelId="{A9D849EC-7702-4653-936F-C48B83502E77}" type="sibTrans" cxnId="{573AB03D-946A-4931-B283-7946A7F8F016}">
      <dgm:prSet/>
      <dgm:spPr/>
      <dgm:t>
        <a:bodyPr/>
        <a:lstStyle/>
        <a:p>
          <a:endParaRPr lang="ru-RU"/>
        </a:p>
      </dgm:t>
    </dgm:pt>
    <dgm:pt modelId="{9446BBE7-9A6B-4C44-B914-F4A2B2835965}">
      <dgm:prSet phldrT="[Текст]"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2400" b="1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Методическое 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2400" b="1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(педагогические технологии,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2400" b="1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формы, методы и приемы) </a:t>
          </a:r>
          <a:endParaRPr lang="ru-RU" sz="2400" b="1" dirty="0">
            <a:solidFill>
              <a:srgbClr val="00660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90956E61-391C-4767-99B6-5F204708E0AD}" type="parTrans" cxnId="{F0BF7C85-4F13-48AB-A8BE-CE2F3BF80464}">
      <dgm:prSet/>
      <dgm:spPr/>
      <dgm:t>
        <a:bodyPr/>
        <a:lstStyle/>
        <a:p>
          <a:endParaRPr lang="ru-RU"/>
        </a:p>
      </dgm:t>
    </dgm:pt>
    <dgm:pt modelId="{92FD99E8-2331-4D29-98CC-1921FEE506C5}" type="sibTrans" cxnId="{F0BF7C85-4F13-48AB-A8BE-CE2F3BF80464}">
      <dgm:prSet/>
      <dgm:spPr/>
      <dgm:t>
        <a:bodyPr/>
        <a:lstStyle/>
        <a:p>
          <a:endParaRPr lang="ru-RU"/>
        </a:p>
      </dgm:t>
    </dgm:pt>
    <dgm:pt modelId="{0CB74B78-2958-4B0C-B21C-22A10BEA55D3}">
      <dgm:prSet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2400" b="1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Информационно-компьютерные технологии </a:t>
          </a:r>
          <a:r>
            <a:rPr lang="ru-RU" sz="4400" dirty="0" smtClean="0"/>
            <a:t> </a:t>
          </a:r>
          <a:endParaRPr lang="ru-RU" sz="4400" dirty="0"/>
        </a:p>
      </dgm:t>
    </dgm:pt>
    <dgm:pt modelId="{B9193D38-8FF3-4892-BE29-07974EB6BFA9}" type="parTrans" cxnId="{1398F582-3DFE-49F2-AB56-8B9771832F0E}">
      <dgm:prSet/>
      <dgm:spPr/>
      <dgm:t>
        <a:bodyPr/>
        <a:lstStyle/>
        <a:p>
          <a:endParaRPr lang="ru-RU"/>
        </a:p>
      </dgm:t>
    </dgm:pt>
    <dgm:pt modelId="{E1E3B211-73A4-4118-8264-45B4E1204CC4}" type="sibTrans" cxnId="{1398F582-3DFE-49F2-AB56-8B9771832F0E}">
      <dgm:prSet/>
      <dgm:spPr/>
      <dgm:t>
        <a:bodyPr/>
        <a:lstStyle/>
        <a:p>
          <a:endParaRPr lang="ru-RU"/>
        </a:p>
      </dgm:t>
    </dgm:pt>
    <dgm:pt modelId="{EABB41E6-DC0E-4C03-9B80-7FCBDE753983}">
      <dgm:prSet custT="1"/>
      <dgm:spPr/>
      <dgm:t>
        <a:bodyPr/>
        <a:lstStyle/>
        <a:p>
          <a:pPr algn="ctr"/>
          <a:r>
            <a:rPr lang="ru-RU" sz="2400" b="1" dirty="0" err="1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Здоровьесбережение</a:t>
          </a:r>
          <a:endParaRPr lang="ru-RU" sz="2400" b="1" dirty="0">
            <a:solidFill>
              <a:srgbClr val="00660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955BB064-DDFC-41B2-A6F7-FED94A731823}" type="parTrans" cxnId="{C91F0538-DC40-4021-AF79-46F6872B56EE}">
      <dgm:prSet/>
      <dgm:spPr/>
      <dgm:t>
        <a:bodyPr/>
        <a:lstStyle/>
        <a:p>
          <a:endParaRPr lang="ru-RU"/>
        </a:p>
      </dgm:t>
    </dgm:pt>
    <dgm:pt modelId="{E219B87D-60CB-4D24-86DB-77FAB0DB898D}" type="sibTrans" cxnId="{C91F0538-DC40-4021-AF79-46F6872B56EE}">
      <dgm:prSet/>
      <dgm:spPr/>
      <dgm:t>
        <a:bodyPr/>
        <a:lstStyle/>
        <a:p>
          <a:endParaRPr lang="ru-RU"/>
        </a:p>
      </dgm:t>
    </dgm:pt>
    <dgm:pt modelId="{8FA95586-7B1D-4B9C-B177-9B38134570D2}" type="pres">
      <dgm:prSet presAssocID="{1F7738AA-F3D1-4600-B81F-6C2CE6E00D4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D03E4D-6800-4BA6-9C75-CE048DA83056}" type="pres">
      <dgm:prSet presAssocID="{FD5C512E-3286-440D-89B2-E564F69C9A1B}" presName="parentLin" presStyleCnt="0"/>
      <dgm:spPr/>
    </dgm:pt>
    <dgm:pt modelId="{2C5F2DCF-6CD1-4780-A5F0-25CAAF577AB5}" type="pres">
      <dgm:prSet presAssocID="{FD5C512E-3286-440D-89B2-E564F69C9A1B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CF9781F5-7224-4E91-8452-0DE7D9315B40}" type="pres">
      <dgm:prSet presAssocID="{FD5C512E-3286-440D-89B2-E564F69C9A1B}" presName="parentText" presStyleLbl="node1" presStyleIdx="0" presStyleCnt="5" custScaleX="1419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79ED05-4007-405F-86F6-E44F1E2C1F41}" type="pres">
      <dgm:prSet presAssocID="{FD5C512E-3286-440D-89B2-E564F69C9A1B}" presName="negativeSpace" presStyleCnt="0"/>
      <dgm:spPr/>
    </dgm:pt>
    <dgm:pt modelId="{3F2ADB16-CA85-4E4C-9181-17EDD9F1EE52}" type="pres">
      <dgm:prSet presAssocID="{FD5C512E-3286-440D-89B2-E564F69C9A1B}" presName="childText" presStyleLbl="conFgAcc1" presStyleIdx="0" presStyleCnt="5">
        <dgm:presLayoutVars>
          <dgm:bulletEnabled val="1"/>
        </dgm:presLayoutVars>
      </dgm:prSet>
      <dgm:spPr/>
    </dgm:pt>
    <dgm:pt modelId="{A8721ED6-7934-4381-AD4B-C31F5026F0F0}" type="pres">
      <dgm:prSet presAssocID="{8DD277CD-1ACB-4AD4-A3E9-86D110068EB3}" presName="spaceBetweenRectangles" presStyleCnt="0"/>
      <dgm:spPr/>
    </dgm:pt>
    <dgm:pt modelId="{FFB3688B-6858-40C7-AF37-4B99F9286106}" type="pres">
      <dgm:prSet presAssocID="{2CDA2D35-F53F-4A8D-AE51-BC5A4C6F0A21}" presName="parentLin" presStyleCnt="0"/>
      <dgm:spPr/>
    </dgm:pt>
    <dgm:pt modelId="{54EFCECA-5877-4A2E-A59E-9772CE4073C6}" type="pres">
      <dgm:prSet presAssocID="{2CDA2D35-F53F-4A8D-AE51-BC5A4C6F0A21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0252BA46-FE5F-4BD3-BBB5-05796F7E8DFA}" type="pres">
      <dgm:prSet presAssocID="{2CDA2D35-F53F-4A8D-AE51-BC5A4C6F0A21}" presName="parentText" presStyleLbl="node1" presStyleIdx="1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C4B14D-0A4C-4A59-BDF1-90B004A8380F}" type="pres">
      <dgm:prSet presAssocID="{2CDA2D35-F53F-4A8D-AE51-BC5A4C6F0A21}" presName="negativeSpace" presStyleCnt="0"/>
      <dgm:spPr/>
    </dgm:pt>
    <dgm:pt modelId="{5C80082A-BD3F-442D-A61C-0D12C025F345}" type="pres">
      <dgm:prSet presAssocID="{2CDA2D35-F53F-4A8D-AE51-BC5A4C6F0A21}" presName="childText" presStyleLbl="conFgAcc1" presStyleIdx="1" presStyleCnt="5">
        <dgm:presLayoutVars>
          <dgm:bulletEnabled val="1"/>
        </dgm:presLayoutVars>
      </dgm:prSet>
      <dgm:spPr/>
    </dgm:pt>
    <dgm:pt modelId="{A031618A-DEBF-4DB1-AF50-00118F7D516E}" type="pres">
      <dgm:prSet presAssocID="{A9D849EC-7702-4653-936F-C48B83502E77}" presName="spaceBetweenRectangles" presStyleCnt="0"/>
      <dgm:spPr/>
    </dgm:pt>
    <dgm:pt modelId="{274B5AC4-9AB4-4117-A838-8351C79E0ABA}" type="pres">
      <dgm:prSet presAssocID="{9446BBE7-9A6B-4C44-B914-F4A2B2835965}" presName="parentLin" presStyleCnt="0"/>
      <dgm:spPr/>
    </dgm:pt>
    <dgm:pt modelId="{7A33C4EA-23C9-4556-A90C-ED4ACBD2A339}" type="pres">
      <dgm:prSet presAssocID="{9446BBE7-9A6B-4C44-B914-F4A2B2835965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07DE6C73-1D18-4DC5-9254-83237766BC86}" type="pres">
      <dgm:prSet presAssocID="{9446BBE7-9A6B-4C44-B914-F4A2B2835965}" presName="parentText" presStyleLbl="node1" presStyleIdx="2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962DE1-E2E7-477C-B3E1-E21907E0EC20}" type="pres">
      <dgm:prSet presAssocID="{9446BBE7-9A6B-4C44-B914-F4A2B2835965}" presName="negativeSpace" presStyleCnt="0"/>
      <dgm:spPr/>
    </dgm:pt>
    <dgm:pt modelId="{51206F45-92B3-4A12-8A8F-AD032E5A1B0B}" type="pres">
      <dgm:prSet presAssocID="{9446BBE7-9A6B-4C44-B914-F4A2B2835965}" presName="childText" presStyleLbl="conFgAcc1" presStyleIdx="2" presStyleCnt="5">
        <dgm:presLayoutVars>
          <dgm:bulletEnabled val="1"/>
        </dgm:presLayoutVars>
      </dgm:prSet>
      <dgm:spPr/>
    </dgm:pt>
    <dgm:pt modelId="{79DA1A5A-6A17-471E-921A-111F590D4A97}" type="pres">
      <dgm:prSet presAssocID="{92FD99E8-2331-4D29-98CC-1921FEE506C5}" presName="spaceBetweenRectangles" presStyleCnt="0"/>
      <dgm:spPr/>
    </dgm:pt>
    <dgm:pt modelId="{A3EF70E9-7304-458F-AE65-1B9847DA5464}" type="pres">
      <dgm:prSet presAssocID="{0CB74B78-2958-4B0C-B21C-22A10BEA55D3}" presName="parentLin" presStyleCnt="0"/>
      <dgm:spPr/>
    </dgm:pt>
    <dgm:pt modelId="{5F522C12-5C8C-4E8A-AD7B-4C1FEC503774}" type="pres">
      <dgm:prSet presAssocID="{0CB74B78-2958-4B0C-B21C-22A10BEA55D3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12067D98-41B3-4031-8699-3B8A164A5AB8}" type="pres">
      <dgm:prSet presAssocID="{0CB74B78-2958-4B0C-B21C-22A10BEA55D3}" presName="parentText" presStyleLbl="node1" presStyleIdx="3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488376-7D8F-4906-84D2-F9998F3D2669}" type="pres">
      <dgm:prSet presAssocID="{0CB74B78-2958-4B0C-B21C-22A10BEA55D3}" presName="negativeSpace" presStyleCnt="0"/>
      <dgm:spPr/>
    </dgm:pt>
    <dgm:pt modelId="{C952A8F0-4C49-49D1-BDF4-24BFA534EE21}" type="pres">
      <dgm:prSet presAssocID="{0CB74B78-2958-4B0C-B21C-22A10BEA55D3}" presName="childText" presStyleLbl="conFgAcc1" presStyleIdx="3" presStyleCnt="5">
        <dgm:presLayoutVars>
          <dgm:bulletEnabled val="1"/>
        </dgm:presLayoutVars>
      </dgm:prSet>
      <dgm:spPr/>
    </dgm:pt>
    <dgm:pt modelId="{94432332-3DFF-44B4-A814-7C83F3CEFE21}" type="pres">
      <dgm:prSet presAssocID="{E1E3B211-73A4-4118-8264-45B4E1204CC4}" presName="spaceBetweenRectangles" presStyleCnt="0"/>
      <dgm:spPr/>
    </dgm:pt>
    <dgm:pt modelId="{D0D4D9E2-6F89-4589-95B9-C290F41718FE}" type="pres">
      <dgm:prSet presAssocID="{EABB41E6-DC0E-4C03-9B80-7FCBDE753983}" presName="parentLin" presStyleCnt="0"/>
      <dgm:spPr/>
    </dgm:pt>
    <dgm:pt modelId="{4FFBB3FC-9059-40ED-A92D-5691FF27B0A8}" type="pres">
      <dgm:prSet presAssocID="{EABB41E6-DC0E-4C03-9B80-7FCBDE753983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E0B31E0D-C397-42F8-A205-C5CDC78C9AD3}" type="pres">
      <dgm:prSet presAssocID="{EABB41E6-DC0E-4C03-9B80-7FCBDE753983}" presName="parentText" presStyleLbl="node1" presStyleIdx="4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48863E-9662-461C-96C3-FC901FBEC888}" type="pres">
      <dgm:prSet presAssocID="{EABB41E6-DC0E-4C03-9B80-7FCBDE753983}" presName="negativeSpace" presStyleCnt="0"/>
      <dgm:spPr/>
    </dgm:pt>
    <dgm:pt modelId="{80CD664C-49D6-49B9-8C68-992AACDF9D8A}" type="pres">
      <dgm:prSet presAssocID="{EABB41E6-DC0E-4C03-9B80-7FCBDE753983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F0BF7C85-4F13-48AB-A8BE-CE2F3BF80464}" srcId="{1F7738AA-F3D1-4600-B81F-6C2CE6E00D45}" destId="{9446BBE7-9A6B-4C44-B914-F4A2B2835965}" srcOrd="2" destOrd="0" parTransId="{90956E61-391C-4767-99B6-5F204708E0AD}" sibTransId="{92FD99E8-2331-4D29-98CC-1921FEE506C5}"/>
    <dgm:cxn modelId="{1398F582-3DFE-49F2-AB56-8B9771832F0E}" srcId="{1F7738AA-F3D1-4600-B81F-6C2CE6E00D45}" destId="{0CB74B78-2958-4B0C-B21C-22A10BEA55D3}" srcOrd="3" destOrd="0" parTransId="{B9193D38-8FF3-4892-BE29-07974EB6BFA9}" sibTransId="{E1E3B211-73A4-4118-8264-45B4E1204CC4}"/>
    <dgm:cxn modelId="{E51EFE00-0081-4C44-9B8A-0603EF667219}" type="presOf" srcId="{0CB74B78-2958-4B0C-B21C-22A10BEA55D3}" destId="{12067D98-41B3-4031-8699-3B8A164A5AB8}" srcOrd="1" destOrd="0" presId="urn:microsoft.com/office/officeart/2005/8/layout/list1"/>
    <dgm:cxn modelId="{59C8F578-6445-45F6-8A71-DCDEA64526B8}" type="presOf" srcId="{0CB74B78-2958-4B0C-B21C-22A10BEA55D3}" destId="{5F522C12-5C8C-4E8A-AD7B-4C1FEC503774}" srcOrd="0" destOrd="0" presId="urn:microsoft.com/office/officeart/2005/8/layout/list1"/>
    <dgm:cxn modelId="{7C29E18B-F396-43B1-9DAF-4E91912AB88C}" type="presOf" srcId="{2CDA2D35-F53F-4A8D-AE51-BC5A4C6F0A21}" destId="{0252BA46-FE5F-4BD3-BBB5-05796F7E8DFA}" srcOrd="1" destOrd="0" presId="urn:microsoft.com/office/officeart/2005/8/layout/list1"/>
    <dgm:cxn modelId="{C91F0538-DC40-4021-AF79-46F6872B56EE}" srcId="{1F7738AA-F3D1-4600-B81F-6C2CE6E00D45}" destId="{EABB41E6-DC0E-4C03-9B80-7FCBDE753983}" srcOrd="4" destOrd="0" parTransId="{955BB064-DDFC-41B2-A6F7-FED94A731823}" sibTransId="{E219B87D-60CB-4D24-86DB-77FAB0DB898D}"/>
    <dgm:cxn modelId="{0906FF1A-A7C9-4150-A276-B26372CC5564}" type="presOf" srcId="{2CDA2D35-F53F-4A8D-AE51-BC5A4C6F0A21}" destId="{54EFCECA-5877-4A2E-A59E-9772CE4073C6}" srcOrd="0" destOrd="0" presId="urn:microsoft.com/office/officeart/2005/8/layout/list1"/>
    <dgm:cxn modelId="{AE5824CB-C5E3-4C83-BD94-9022A1562582}" type="presOf" srcId="{9446BBE7-9A6B-4C44-B914-F4A2B2835965}" destId="{07DE6C73-1D18-4DC5-9254-83237766BC86}" srcOrd="1" destOrd="0" presId="urn:microsoft.com/office/officeart/2005/8/layout/list1"/>
    <dgm:cxn modelId="{5572D05E-1BCB-4143-9984-CF36140E210E}" type="presOf" srcId="{EABB41E6-DC0E-4C03-9B80-7FCBDE753983}" destId="{E0B31E0D-C397-42F8-A205-C5CDC78C9AD3}" srcOrd="1" destOrd="0" presId="urn:microsoft.com/office/officeart/2005/8/layout/list1"/>
    <dgm:cxn modelId="{22B19863-42A9-4C5F-99F1-C5CC8FFE19D9}" type="presOf" srcId="{EABB41E6-DC0E-4C03-9B80-7FCBDE753983}" destId="{4FFBB3FC-9059-40ED-A92D-5691FF27B0A8}" srcOrd="0" destOrd="0" presId="urn:microsoft.com/office/officeart/2005/8/layout/list1"/>
    <dgm:cxn modelId="{C63D900E-60CC-486D-8AC2-55E75ACD2A1F}" srcId="{1F7738AA-F3D1-4600-B81F-6C2CE6E00D45}" destId="{FD5C512E-3286-440D-89B2-E564F69C9A1B}" srcOrd="0" destOrd="0" parTransId="{A53D73D5-C38F-4EB2-A26A-45C38EE6948E}" sibTransId="{8DD277CD-1ACB-4AD4-A3E9-86D110068EB3}"/>
    <dgm:cxn modelId="{0459E9FF-E8C9-40CC-AB8C-06B2349015DC}" type="presOf" srcId="{FD5C512E-3286-440D-89B2-E564F69C9A1B}" destId="{CF9781F5-7224-4E91-8452-0DE7D9315B40}" srcOrd="1" destOrd="0" presId="urn:microsoft.com/office/officeart/2005/8/layout/list1"/>
    <dgm:cxn modelId="{A9549C79-9AEF-4AAB-8975-FEC6F610257D}" type="presOf" srcId="{FD5C512E-3286-440D-89B2-E564F69C9A1B}" destId="{2C5F2DCF-6CD1-4780-A5F0-25CAAF577AB5}" srcOrd="0" destOrd="0" presId="urn:microsoft.com/office/officeart/2005/8/layout/list1"/>
    <dgm:cxn modelId="{74A000A5-817E-4D7B-AE53-4D3A7B55499E}" type="presOf" srcId="{1F7738AA-F3D1-4600-B81F-6C2CE6E00D45}" destId="{8FA95586-7B1D-4B9C-B177-9B38134570D2}" srcOrd="0" destOrd="0" presId="urn:microsoft.com/office/officeart/2005/8/layout/list1"/>
    <dgm:cxn modelId="{28D39591-EDB9-4FB7-858E-3AEDD2EF5EE9}" type="presOf" srcId="{9446BBE7-9A6B-4C44-B914-F4A2B2835965}" destId="{7A33C4EA-23C9-4556-A90C-ED4ACBD2A339}" srcOrd="0" destOrd="0" presId="urn:microsoft.com/office/officeart/2005/8/layout/list1"/>
    <dgm:cxn modelId="{573AB03D-946A-4931-B283-7946A7F8F016}" srcId="{1F7738AA-F3D1-4600-B81F-6C2CE6E00D45}" destId="{2CDA2D35-F53F-4A8D-AE51-BC5A4C6F0A21}" srcOrd="1" destOrd="0" parTransId="{AF104F10-7D6E-4FD9-A4CA-30B16D4E4A07}" sibTransId="{A9D849EC-7702-4653-936F-C48B83502E77}"/>
    <dgm:cxn modelId="{2DBE6EF9-B834-4051-A055-08A1B4357DF3}" type="presParOf" srcId="{8FA95586-7B1D-4B9C-B177-9B38134570D2}" destId="{84D03E4D-6800-4BA6-9C75-CE048DA83056}" srcOrd="0" destOrd="0" presId="urn:microsoft.com/office/officeart/2005/8/layout/list1"/>
    <dgm:cxn modelId="{24B16384-C7B1-4B4E-A6FD-142FA65F0F6C}" type="presParOf" srcId="{84D03E4D-6800-4BA6-9C75-CE048DA83056}" destId="{2C5F2DCF-6CD1-4780-A5F0-25CAAF577AB5}" srcOrd="0" destOrd="0" presId="urn:microsoft.com/office/officeart/2005/8/layout/list1"/>
    <dgm:cxn modelId="{B92176C7-5162-473D-A3FC-541F7A57592E}" type="presParOf" srcId="{84D03E4D-6800-4BA6-9C75-CE048DA83056}" destId="{CF9781F5-7224-4E91-8452-0DE7D9315B40}" srcOrd="1" destOrd="0" presId="urn:microsoft.com/office/officeart/2005/8/layout/list1"/>
    <dgm:cxn modelId="{04C6EC60-9E3E-437B-9C0F-7575EDC0E775}" type="presParOf" srcId="{8FA95586-7B1D-4B9C-B177-9B38134570D2}" destId="{6279ED05-4007-405F-86F6-E44F1E2C1F41}" srcOrd="1" destOrd="0" presId="urn:microsoft.com/office/officeart/2005/8/layout/list1"/>
    <dgm:cxn modelId="{EA18CEC3-181F-4B6C-98B7-7E3C054AE21F}" type="presParOf" srcId="{8FA95586-7B1D-4B9C-B177-9B38134570D2}" destId="{3F2ADB16-CA85-4E4C-9181-17EDD9F1EE52}" srcOrd="2" destOrd="0" presId="urn:microsoft.com/office/officeart/2005/8/layout/list1"/>
    <dgm:cxn modelId="{4F95F1BF-1686-442D-9324-B07EDDD6E233}" type="presParOf" srcId="{8FA95586-7B1D-4B9C-B177-9B38134570D2}" destId="{A8721ED6-7934-4381-AD4B-C31F5026F0F0}" srcOrd="3" destOrd="0" presId="urn:microsoft.com/office/officeart/2005/8/layout/list1"/>
    <dgm:cxn modelId="{EEB91F4E-164E-4D4E-882F-3B763B9E3B5D}" type="presParOf" srcId="{8FA95586-7B1D-4B9C-B177-9B38134570D2}" destId="{FFB3688B-6858-40C7-AF37-4B99F9286106}" srcOrd="4" destOrd="0" presId="urn:microsoft.com/office/officeart/2005/8/layout/list1"/>
    <dgm:cxn modelId="{23924557-4A7F-46D0-85F1-F0507F5AAD93}" type="presParOf" srcId="{FFB3688B-6858-40C7-AF37-4B99F9286106}" destId="{54EFCECA-5877-4A2E-A59E-9772CE4073C6}" srcOrd="0" destOrd="0" presId="urn:microsoft.com/office/officeart/2005/8/layout/list1"/>
    <dgm:cxn modelId="{F6F7081E-3C24-45CE-96F8-B3C5CF44D9E5}" type="presParOf" srcId="{FFB3688B-6858-40C7-AF37-4B99F9286106}" destId="{0252BA46-FE5F-4BD3-BBB5-05796F7E8DFA}" srcOrd="1" destOrd="0" presId="urn:microsoft.com/office/officeart/2005/8/layout/list1"/>
    <dgm:cxn modelId="{581CE86B-B4DC-465A-BE58-D01BDCE05198}" type="presParOf" srcId="{8FA95586-7B1D-4B9C-B177-9B38134570D2}" destId="{91C4B14D-0A4C-4A59-BDF1-90B004A8380F}" srcOrd="5" destOrd="0" presId="urn:microsoft.com/office/officeart/2005/8/layout/list1"/>
    <dgm:cxn modelId="{B05C726F-CA0E-4902-B65A-06247F88FBDD}" type="presParOf" srcId="{8FA95586-7B1D-4B9C-B177-9B38134570D2}" destId="{5C80082A-BD3F-442D-A61C-0D12C025F345}" srcOrd="6" destOrd="0" presId="urn:microsoft.com/office/officeart/2005/8/layout/list1"/>
    <dgm:cxn modelId="{335D0B2C-8419-48D4-8C4F-046842B8538F}" type="presParOf" srcId="{8FA95586-7B1D-4B9C-B177-9B38134570D2}" destId="{A031618A-DEBF-4DB1-AF50-00118F7D516E}" srcOrd="7" destOrd="0" presId="urn:microsoft.com/office/officeart/2005/8/layout/list1"/>
    <dgm:cxn modelId="{23970E90-5DB4-4FCB-8A2D-55722DC93BAA}" type="presParOf" srcId="{8FA95586-7B1D-4B9C-B177-9B38134570D2}" destId="{274B5AC4-9AB4-4117-A838-8351C79E0ABA}" srcOrd="8" destOrd="0" presId="urn:microsoft.com/office/officeart/2005/8/layout/list1"/>
    <dgm:cxn modelId="{E08A1CC8-0BFC-4320-A9BD-8773B9E524E9}" type="presParOf" srcId="{274B5AC4-9AB4-4117-A838-8351C79E0ABA}" destId="{7A33C4EA-23C9-4556-A90C-ED4ACBD2A339}" srcOrd="0" destOrd="0" presId="urn:microsoft.com/office/officeart/2005/8/layout/list1"/>
    <dgm:cxn modelId="{45C65F02-AE6C-4D35-9ABB-3F26E92F64CE}" type="presParOf" srcId="{274B5AC4-9AB4-4117-A838-8351C79E0ABA}" destId="{07DE6C73-1D18-4DC5-9254-83237766BC86}" srcOrd="1" destOrd="0" presId="urn:microsoft.com/office/officeart/2005/8/layout/list1"/>
    <dgm:cxn modelId="{3548842D-A8E8-4B81-BB22-50975618CACF}" type="presParOf" srcId="{8FA95586-7B1D-4B9C-B177-9B38134570D2}" destId="{B1962DE1-E2E7-477C-B3E1-E21907E0EC20}" srcOrd="9" destOrd="0" presId="urn:microsoft.com/office/officeart/2005/8/layout/list1"/>
    <dgm:cxn modelId="{2FA6C99D-D1CF-45A8-BA2B-09A0B03F14CC}" type="presParOf" srcId="{8FA95586-7B1D-4B9C-B177-9B38134570D2}" destId="{51206F45-92B3-4A12-8A8F-AD032E5A1B0B}" srcOrd="10" destOrd="0" presId="urn:microsoft.com/office/officeart/2005/8/layout/list1"/>
    <dgm:cxn modelId="{39E7C88D-5170-48A0-B873-D3C4D173D4B6}" type="presParOf" srcId="{8FA95586-7B1D-4B9C-B177-9B38134570D2}" destId="{79DA1A5A-6A17-471E-921A-111F590D4A97}" srcOrd="11" destOrd="0" presId="urn:microsoft.com/office/officeart/2005/8/layout/list1"/>
    <dgm:cxn modelId="{737251B6-D09A-4842-9F0C-983CAE0766D4}" type="presParOf" srcId="{8FA95586-7B1D-4B9C-B177-9B38134570D2}" destId="{A3EF70E9-7304-458F-AE65-1B9847DA5464}" srcOrd="12" destOrd="0" presId="urn:microsoft.com/office/officeart/2005/8/layout/list1"/>
    <dgm:cxn modelId="{2AFEB003-5224-41CD-B4AE-4F76EE7DCE61}" type="presParOf" srcId="{A3EF70E9-7304-458F-AE65-1B9847DA5464}" destId="{5F522C12-5C8C-4E8A-AD7B-4C1FEC503774}" srcOrd="0" destOrd="0" presId="urn:microsoft.com/office/officeart/2005/8/layout/list1"/>
    <dgm:cxn modelId="{F8F7663D-30D8-48A6-A51B-143702265E9D}" type="presParOf" srcId="{A3EF70E9-7304-458F-AE65-1B9847DA5464}" destId="{12067D98-41B3-4031-8699-3B8A164A5AB8}" srcOrd="1" destOrd="0" presId="urn:microsoft.com/office/officeart/2005/8/layout/list1"/>
    <dgm:cxn modelId="{A9D92B9C-8AF8-467C-B8AC-8152302BC967}" type="presParOf" srcId="{8FA95586-7B1D-4B9C-B177-9B38134570D2}" destId="{0E488376-7D8F-4906-84D2-F9998F3D2669}" srcOrd="13" destOrd="0" presId="urn:microsoft.com/office/officeart/2005/8/layout/list1"/>
    <dgm:cxn modelId="{6469C8D2-F157-4A6A-8739-0842C9043344}" type="presParOf" srcId="{8FA95586-7B1D-4B9C-B177-9B38134570D2}" destId="{C952A8F0-4C49-49D1-BDF4-24BFA534EE21}" srcOrd="14" destOrd="0" presId="urn:microsoft.com/office/officeart/2005/8/layout/list1"/>
    <dgm:cxn modelId="{9382B869-848B-4E31-9C45-498DAEE6BB68}" type="presParOf" srcId="{8FA95586-7B1D-4B9C-B177-9B38134570D2}" destId="{94432332-3DFF-44B4-A814-7C83F3CEFE21}" srcOrd="15" destOrd="0" presId="urn:microsoft.com/office/officeart/2005/8/layout/list1"/>
    <dgm:cxn modelId="{8F97CC4E-1B99-4706-9916-2A83E99CDD4A}" type="presParOf" srcId="{8FA95586-7B1D-4B9C-B177-9B38134570D2}" destId="{D0D4D9E2-6F89-4589-95B9-C290F41718FE}" srcOrd="16" destOrd="0" presId="urn:microsoft.com/office/officeart/2005/8/layout/list1"/>
    <dgm:cxn modelId="{D26D7382-F90B-4436-9AC9-B13BBAE6564E}" type="presParOf" srcId="{D0D4D9E2-6F89-4589-95B9-C290F41718FE}" destId="{4FFBB3FC-9059-40ED-A92D-5691FF27B0A8}" srcOrd="0" destOrd="0" presId="urn:microsoft.com/office/officeart/2005/8/layout/list1"/>
    <dgm:cxn modelId="{37F26887-6E81-4D7E-82C9-C775528D779F}" type="presParOf" srcId="{D0D4D9E2-6F89-4589-95B9-C290F41718FE}" destId="{E0B31E0D-C397-42F8-A205-C5CDC78C9AD3}" srcOrd="1" destOrd="0" presId="urn:microsoft.com/office/officeart/2005/8/layout/list1"/>
    <dgm:cxn modelId="{86047E73-2121-4CDF-807E-71E97BF31C29}" type="presParOf" srcId="{8FA95586-7B1D-4B9C-B177-9B38134570D2}" destId="{0D48863E-9662-461C-96C3-FC901FBEC888}" srcOrd="17" destOrd="0" presId="urn:microsoft.com/office/officeart/2005/8/layout/list1"/>
    <dgm:cxn modelId="{78254D66-3B49-470D-9BFE-91AD015F40F2}" type="presParOf" srcId="{8FA95586-7B1D-4B9C-B177-9B38134570D2}" destId="{80CD664C-49D6-49B9-8C68-992AACDF9D8A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2ADB16-CA85-4E4C-9181-17EDD9F1EE52}">
      <dsp:nvSpPr>
        <dsp:cNvPr id="0" name=""/>
        <dsp:cNvSpPr/>
      </dsp:nvSpPr>
      <dsp:spPr>
        <a:xfrm>
          <a:off x="0" y="631044"/>
          <a:ext cx="8357849" cy="1008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9781F5-7224-4E91-8452-0DE7D9315B40}">
      <dsp:nvSpPr>
        <dsp:cNvPr id="0" name=""/>
        <dsp:cNvSpPr/>
      </dsp:nvSpPr>
      <dsp:spPr>
        <a:xfrm>
          <a:off x="417892" y="40644"/>
          <a:ext cx="5850494" cy="1180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135" tIns="0" rIns="221135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Титульный лист</a:t>
          </a:r>
          <a:r>
            <a:rPr lang="ru-RU" sz="1700" kern="1200" dirty="0" smtClean="0"/>
            <a:t> </a:t>
          </a:r>
          <a:endParaRPr lang="ru-RU" sz="1700" kern="1200" dirty="0"/>
        </a:p>
      </dsp:txBody>
      <dsp:txXfrm>
        <a:off x="475534" y="98286"/>
        <a:ext cx="5735210" cy="1065516"/>
      </dsp:txXfrm>
    </dsp:sp>
    <dsp:sp modelId="{5C80082A-BD3F-442D-A61C-0D12C025F345}">
      <dsp:nvSpPr>
        <dsp:cNvPr id="0" name=""/>
        <dsp:cNvSpPr/>
      </dsp:nvSpPr>
      <dsp:spPr>
        <a:xfrm>
          <a:off x="0" y="2445444"/>
          <a:ext cx="8357849" cy="1008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52BA46-FE5F-4BD3-BBB5-05796F7E8DFA}">
      <dsp:nvSpPr>
        <dsp:cNvPr id="0" name=""/>
        <dsp:cNvSpPr/>
      </dsp:nvSpPr>
      <dsp:spPr>
        <a:xfrm>
          <a:off x="417892" y="1855044"/>
          <a:ext cx="5850494" cy="1180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135" tIns="0" rIns="221135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Информационная справка об авторе ИОМ </a:t>
          </a:r>
          <a:endParaRPr lang="ru-RU" sz="2400" b="1" kern="1200" dirty="0">
            <a:solidFill>
              <a:srgbClr val="006600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475534" y="1912686"/>
        <a:ext cx="5735210" cy="1065516"/>
      </dsp:txXfrm>
    </dsp:sp>
    <dsp:sp modelId="{51206F45-92B3-4A12-8A8F-AD032E5A1B0B}">
      <dsp:nvSpPr>
        <dsp:cNvPr id="0" name=""/>
        <dsp:cNvSpPr/>
      </dsp:nvSpPr>
      <dsp:spPr>
        <a:xfrm>
          <a:off x="0" y="4259844"/>
          <a:ext cx="8357849" cy="1008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DE6C73-1D18-4DC5-9254-83237766BC86}">
      <dsp:nvSpPr>
        <dsp:cNvPr id="0" name=""/>
        <dsp:cNvSpPr/>
      </dsp:nvSpPr>
      <dsp:spPr>
        <a:xfrm>
          <a:off x="417892" y="3669444"/>
          <a:ext cx="5850494" cy="1180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135" tIns="0" rIns="221135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Пояснительная</a:t>
          </a:r>
          <a:r>
            <a:rPr lang="ru-RU" sz="1700" kern="1200" dirty="0" smtClean="0"/>
            <a:t> </a:t>
          </a:r>
          <a:r>
            <a:rPr lang="ru-RU" sz="2400" b="1" kern="1200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записка</a:t>
          </a:r>
          <a:endParaRPr lang="ru-RU" sz="2400" b="1" kern="1200" dirty="0">
            <a:solidFill>
              <a:srgbClr val="006600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475534" y="3727086"/>
        <a:ext cx="5735210" cy="1065516"/>
      </dsp:txXfrm>
    </dsp:sp>
    <dsp:sp modelId="{C952A8F0-4C49-49D1-BDF4-24BFA534EE21}">
      <dsp:nvSpPr>
        <dsp:cNvPr id="0" name=""/>
        <dsp:cNvSpPr/>
      </dsp:nvSpPr>
      <dsp:spPr>
        <a:xfrm>
          <a:off x="0" y="6074244"/>
          <a:ext cx="8357849" cy="1008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067D98-41B3-4031-8699-3B8A164A5AB8}">
      <dsp:nvSpPr>
        <dsp:cNvPr id="0" name=""/>
        <dsp:cNvSpPr/>
      </dsp:nvSpPr>
      <dsp:spPr>
        <a:xfrm>
          <a:off x="417892" y="5483844"/>
          <a:ext cx="5850494" cy="1180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135" tIns="0" rIns="221135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Матрица ИОМ</a:t>
          </a:r>
          <a:r>
            <a:rPr lang="ru-RU" sz="4400" kern="1200" dirty="0" smtClean="0"/>
            <a:t> </a:t>
          </a:r>
          <a:endParaRPr lang="ru-RU" sz="4400" kern="1200" dirty="0"/>
        </a:p>
      </dsp:txBody>
      <dsp:txXfrm>
        <a:off x="475534" y="5541486"/>
        <a:ext cx="5735210" cy="10655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2ADB16-CA85-4E4C-9181-17EDD9F1EE52}">
      <dsp:nvSpPr>
        <dsp:cNvPr id="0" name=""/>
        <dsp:cNvSpPr/>
      </dsp:nvSpPr>
      <dsp:spPr>
        <a:xfrm>
          <a:off x="0" y="604499"/>
          <a:ext cx="8743541" cy="882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9781F5-7224-4E91-8452-0DE7D9315B40}">
      <dsp:nvSpPr>
        <dsp:cNvPr id="0" name=""/>
        <dsp:cNvSpPr/>
      </dsp:nvSpPr>
      <dsp:spPr>
        <a:xfrm>
          <a:off x="418819" y="87899"/>
          <a:ext cx="8321490" cy="1033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340" tIns="0" rIns="23134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Профессиональное</a:t>
          </a:r>
          <a:r>
            <a:rPr lang="ru-RU" sz="2400" kern="1200" dirty="0" smtClean="0"/>
            <a:t>  </a:t>
          </a:r>
          <a:r>
            <a:rPr lang="ru-RU" sz="1700" kern="1200" dirty="0" smtClean="0"/>
            <a:t> </a:t>
          </a:r>
          <a:endParaRPr lang="ru-RU" sz="1700" kern="1200" dirty="0"/>
        </a:p>
      </dsp:txBody>
      <dsp:txXfrm>
        <a:off x="469256" y="138336"/>
        <a:ext cx="8220616" cy="932326"/>
      </dsp:txXfrm>
    </dsp:sp>
    <dsp:sp modelId="{5C80082A-BD3F-442D-A61C-0D12C025F345}">
      <dsp:nvSpPr>
        <dsp:cNvPr id="0" name=""/>
        <dsp:cNvSpPr/>
      </dsp:nvSpPr>
      <dsp:spPr>
        <a:xfrm>
          <a:off x="0" y="2192099"/>
          <a:ext cx="8743541" cy="882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52BA46-FE5F-4BD3-BBB5-05796F7E8DFA}">
      <dsp:nvSpPr>
        <dsp:cNvPr id="0" name=""/>
        <dsp:cNvSpPr/>
      </dsp:nvSpPr>
      <dsp:spPr>
        <a:xfrm>
          <a:off x="416257" y="1675499"/>
          <a:ext cx="8325140" cy="1033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340" tIns="0" rIns="23134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Психолого-педагогическое (ориентированное на детей и их родителей)</a:t>
          </a:r>
          <a:r>
            <a:rPr lang="ru-RU" sz="2400" kern="1200" dirty="0" smtClean="0"/>
            <a:t> </a:t>
          </a:r>
          <a:r>
            <a:rPr lang="ru-RU" sz="2400" b="1" kern="1200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 </a:t>
          </a:r>
          <a:endParaRPr lang="ru-RU" sz="2400" b="1" kern="1200" dirty="0">
            <a:solidFill>
              <a:srgbClr val="006600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466694" y="1725936"/>
        <a:ext cx="8224266" cy="932326"/>
      </dsp:txXfrm>
    </dsp:sp>
    <dsp:sp modelId="{51206F45-92B3-4A12-8A8F-AD032E5A1B0B}">
      <dsp:nvSpPr>
        <dsp:cNvPr id="0" name=""/>
        <dsp:cNvSpPr/>
      </dsp:nvSpPr>
      <dsp:spPr>
        <a:xfrm>
          <a:off x="0" y="3779700"/>
          <a:ext cx="8743541" cy="882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DE6C73-1D18-4DC5-9254-83237766BC86}">
      <dsp:nvSpPr>
        <dsp:cNvPr id="0" name=""/>
        <dsp:cNvSpPr/>
      </dsp:nvSpPr>
      <dsp:spPr>
        <a:xfrm>
          <a:off x="416257" y="3263100"/>
          <a:ext cx="8325140" cy="1033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340" tIns="0" rIns="231340" bIns="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Методическое 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(педагогические технологии, 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формы, методы и приемы) </a:t>
          </a:r>
          <a:endParaRPr lang="ru-RU" sz="2400" b="1" kern="1200" dirty="0">
            <a:solidFill>
              <a:srgbClr val="006600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466694" y="3313537"/>
        <a:ext cx="8224266" cy="932326"/>
      </dsp:txXfrm>
    </dsp:sp>
    <dsp:sp modelId="{C952A8F0-4C49-49D1-BDF4-24BFA534EE21}">
      <dsp:nvSpPr>
        <dsp:cNvPr id="0" name=""/>
        <dsp:cNvSpPr/>
      </dsp:nvSpPr>
      <dsp:spPr>
        <a:xfrm>
          <a:off x="0" y="5367299"/>
          <a:ext cx="8743541" cy="882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067D98-41B3-4031-8699-3B8A164A5AB8}">
      <dsp:nvSpPr>
        <dsp:cNvPr id="0" name=""/>
        <dsp:cNvSpPr/>
      </dsp:nvSpPr>
      <dsp:spPr>
        <a:xfrm>
          <a:off x="416257" y="4850700"/>
          <a:ext cx="8325140" cy="1033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340" tIns="0" rIns="231340" bIns="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Информационно-компьютерные технологии </a:t>
          </a:r>
          <a:r>
            <a:rPr lang="ru-RU" sz="4400" kern="1200" dirty="0" smtClean="0"/>
            <a:t> </a:t>
          </a:r>
          <a:endParaRPr lang="ru-RU" sz="4400" kern="1200" dirty="0"/>
        </a:p>
      </dsp:txBody>
      <dsp:txXfrm>
        <a:off x="466694" y="4901137"/>
        <a:ext cx="8224266" cy="932326"/>
      </dsp:txXfrm>
    </dsp:sp>
    <dsp:sp modelId="{80CD664C-49D6-49B9-8C68-992AACDF9D8A}">
      <dsp:nvSpPr>
        <dsp:cNvPr id="0" name=""/>
        <dsp:cNvSpPr/>
      </dsp:nvSpPr>
      <dsp:spPr>
        <a:xfrm>
          <a:off x="0" y="6954900"/>
          <a:ext cx="8743541" cy="8820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B31E0D-C397-42F8-A205-C5CDC78C9AD3}">
      <dsp:nvSpPr>
        <dsp:cNvPr id="0" name=""/>
        <dsp:cNvSpPr/>
      </dsp:nvSpPr>
      <dsp:spPr>
        <a:xfrm>
          <a:off x="416257" y="6438299"/>
          <a:ext cx="8325140" cy="1033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340" tIns="0" rIns="23134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rPr>
            <a:t>Здоровьесбережение</a:t>
          </a:r>
          <a:endParaRPr lang="ru-RU" sz="2400" b="1" kern="1200" dirty="0">
            <a:solidFill>
              <a:srgbClr val="006600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466694" y="6488736"/>
        <a:ext cx="8224266" cy="9323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44C51-5481-4628-A276-968AE752CDEE}" type="datetimeFigureOut">
              <a:rPr lang="ru-RU" smtClean="0"/>
              <a:t>02.04.2025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F04A5-E743-4807-AF49-D80C7FC3CE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256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F04A5-E743-4807-AF49-D80C7FC3CED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548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F04A5-E743-4807-AF49-D80C7FC3CED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548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l="21654" r="21917"/>
          <a:stretch>
            <a:fillRect/>
          </a:stretch>
        </p:blipFill>
        <p:spPr>
          <a:xfrm>
            <a:off x="-234540" y="-38362"/>
            <a:ext cx="10413963" cy="10381093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0896600" y="1288415"/>
            <a:ext cx="381000" cy="381000"/>
            <a:chOff x="0" y="0"/>
            <a:chExt cx="508000" cy="508000"/>
          </a:xfrm>
        </p:grpSpPr>
        <p:grpSp>
          <p:nvGrpSpPr>
            <p:cNvPr id="5" name="Group 5"/>
            <p:cNvGrpSpPr/>
            <p:nvPr/>
          </p:nvGrpSpPr>
          <p:grpSpPr>
            <a:xfrm>
              <a:off x="56351" y="56351"/>
              <a:ext cx="395299" cy="395299"/>
              <a:chOff x="0" y="0"/>
              <a:chExt cx="6350000" cy="63500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2F5B44"/>
              </a:solidFill>
            </p:spPr>
          </p:sp>
        </p:grpSp>
        <p:grpSp>
          <p:nvGrpSpPr>
            <p:cNvPr id="7" name="Group 7"/>
            <p:cNvGrpSpPr>
              <a:grpSpLocks noChangeAspect="1"/>
            </p:cNvGrpSpPr>
            <p:nvPr/>
          </p:nvGrpSpPr>
          <p:grpSpPr>
            <a:xfrm>
              <a:off x="0" y="0"/>
              <a:ext cx="508000" cy="508000"/>
              <a:chOff x="-2540" y="-2540"/>
              <a:chExt cx="6355080" cy="635508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-2540" y="-2540"/>
                <a:ext cx="6355080" cy="6355080"/>
              </a:xfrm>
              <a:custGeom>
                <a:avLst/>
                <a:gdLst/>
                <a:ahLst/>
                <a:cxnLst/>
                <a:rect l="l" t="t" r="r" b="b"/>
                <a:pathLst>
                  <a:path w="6355080" h="6355080">
                    <a:moveTo>
                      <a:pt x="3177540" y="6355080"/>
                    </a:moveTo>
                    <a:cubicBezTo>
                      <a:pt x="2329180" y="6355080"/>
                      <a:pt x="1530350" y="6024880"/>
                      <a:pt x="930910" y="5424170"/>
                    </a:cubicBezTo>
                    <a:cubicBezTo>
                      <a:pt x="330200" y="4824730"/>
                      <a:pt x="0" y="4025900"/>
                      <a:pt x="0" y="3177540"/>
                    </a:cubicBezTo>
                    <a:cubicBezTo>
                      <a:pt x="0" y="2329180"/>
                      <a:pt x="330200" y="1530350"/>
                      <a:pt x="930910" y="930910"/>
                    </a:cubicBezTo>
                    <a:cubicBezTo>
                      <a:pt x="1530350" y="330200"/>
                      <a:pt x="2329180" y="0"/>
                      <a:pt x="3177540" y="0"/>
                    </a:cubicBezTo>
                    <a:cubicBezTo>
                      <a:pt x="4025900" y="0"/>
                      <a:pt x="4824730" y="330200"/>
                      <a:pt x="5424170" y="930910"/>
                    </a:cubicBezTo>
                    <a:cubicBezTo>
                      <a:pt x="6024880" y="1531620"/>
                      <a:pt x="6355080" y="2329180"/>
                      <a:pt x="6355080" y="3177540"/>
                    </a:cubicBezTo>
                    <a:cubicBezTo>
                      <a:pt x="6355080" y="4025900"/>
                      <a:pt x="6024880" y="4824730"/>
                      <a:pt x="5424170" y="5424170"/>
                    </a:cubicBezTo>
                    <a:cubicBezTo>
                      <a:pt x="4824730" y="6024880"/>
                      <a:pt x="4025900" y="6355080"/>
                      <a:pt x="3177540" y="6355080"/>
                    </a:cubicBezTo>
                    <a:close/>
                    <a:moveTo>
                      <a:pt x="3177540" y="190500"/>
                    </a:moveTo>
                    <a:cubicBezTo>
                      <a:pt x="2379980" y="190500"/>
                      <a:pt x="1629410" y="501650"/>
                      <a:pt x="1065530" y="1065530"/>
                    </a:cubicBezTo>
                    <a:cubicBezTo>
                      <a:pt x="501650" y="1629410"/>
                      <a:pt x="190500" y="2379980"/>
                      <a:pt x="190500" y="3177540"/>
                    </a:cubicBezTo>
                    <a:cubicBezTo>
                      <a:pt x="190500" y="3975100"/>
                      <a:pt x="501650" y="4725670"/>
                      <a:pt x="1065530" y="5289550"/>
                    </a:cubicBezTo>
                    <a:cubicBezTo>
                      <a:pt x="1629410" y="5853430"/>
                      <a:pt x="2379980" y="6164580"/>
                      <a:pt x="3177540" y="6164580"/>
                    </a:cubicBezTo>
                    <a:cubicBezTo>
                      <a:pt x="3975100" y="6164580"/>
                      <a:pt x="4725670" y="5853430"/>
                      <a:pt x="5289550" y="5289550"/>
                    </a:cubicBezTo>
                    <a:cubicBezTo>
                      <a:pt x="5853430" y="4725670"/>
                      <a:pt x="6164580" y="3975100"/>
                      <a:pt x="6164580" y="3177540"/>
                    </a:cubicBezTo>
                    <a:cubicBezTo>
                      <a:pt x="6164580" y="2379980"/>
                      <a:pt x="5853430" y="1629410"/>
                      <a:pt x="5289550" y="1065530"/>
                    </a:cubicBezTo>
                    <a:cubicBezTo>
                      <a:pt x="4725670" y="501650"/>
                      <a:pt x="3975100" y="190500"/>
                      <a:pt x="3177540" y="190500"/>
                    </a:cubicBezTo>
                    <a:close/>
                  </a:path>
                </a:pathLst>
              </a:custGeom>
              <a:solidFill>
                <a:srgbClr val="2F5B44"/>
              </a:solidFill>
            </p:spPr>
          </p:sp>
        </p:grpSp>
      </p:grpSp>
      <p:grpSp>
        <p:nvGrpSpPr>
          <p:cNvPr id="9" name="Group 9"/>
          <p:cNvGrpSpPr/>
          <p:nvPr/>
        </p:nvGrpSpPr>
        <p:grpSpPr>
          <a:xfrm>
            <a:off x="11044175" y="3806061"/>
            <a:ext cx="381000" cy="381000"/>
            <a:chOff x="0" y="0"/>
            <a:chExt cx="508000" cy="508000"/>
          </a:xfrm>
        </p:grpSpPr>
        <p:grpSp>
          <p:nvGrpSpPr>
            <p:cNvPr id="10" name="Group 10"/>
            <p:cNvGrpSpPr/>
            <p:nvPr/>
          </p:nvGrpSpPr>
          <p:grpSpPr>
            <a:xfrm>
              <a:off x="56351" y="56351"/>
              <a:ext cx="395299" cy="395299"/>
              <a:chOff x="0" y="0"/>
              <a:chExt cx="6350000" cy="63500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2F5B44"/>
              </a:solidFill>
            </p:spPr>
          </p:sp>
        </p:grpSp>
        <p:grpSp>
          <p:nvGrpSpPr>
            <p:cNvPr id="12" name="Group 12"/>
            <p:cNvGrpSpPr>
              <a:grpSpLocks noChangeAspect="1"/>
            </p:cNvGrpSpPr>
            <p:nvPr/>
          </p:nvGrpSpPr>
          <p:grpSpPr>
            <a:xfrm>
              <a:off x="0" y="0"/>
              <a:ext cx="508000" cy="508000"/>
              <a:chOff x="-2540" y="-2540"/>
              <a:chExt cx="6355080" cy="635508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-2540" y="-2540"/>
                <a:ext cx="6355080" cy="6355080"/>
              </a:xfrm>
              <a:custGeom>
                <a:avLst/>
                <a:gdLst/>
                <a:ahLst/>
                <a:cxnLst/>
                <a:rect l="l" t="t" r="r" b="b"/>
                <a:pathLst>
                  <a:path w="6355080" h="6355080">
                    <a:moveTo>
                      <a:pt x="3177540" y="6355080"/>
                    </a:moveTo>
                    <a:cubicBezTo>
                      <a:pt x="2329180" y="6355080"/>
                      <a:pt x="1530350" y="6024880"/>
                      <a:pt x="930910" y="5424170"/>
                    </a:cubicBezTo>
                    <a:cubicBezTo>
                      <a:pt x="330200" y="4824730"/>
                      <a:pt x="0" y="4025900"/>
                      <a:pt x="0" y="3177540"/>
                    </a:cubicBezTo>
                    <a:cubicBezTo>
                      <a:pt x="0" y="2329180"/>
                      <a:pt x="330200" y="1530350"/>
                      <a:pt x="930910" y="930910"/>
                    </a:cubicBezTo>
                    <a:cubicBezTo>
                      <a:pt x="1530350" y="330200"/>
                      <a:pt x="2329180" y="0"/>
                      <a:pt x="3177540" y="0"/>
                    </a:cubicBezTo>
                    <a:cubicBezTo>
                      <a:pt x="4025900" y="0"/>
                      <a:pt x="4824730" y="330200"/>
                      <a:pt x="5424170" y="930910"/>
                    </a:cubicBezTo>
                    <a:cubicBezTo>
                      <a:pt x="6024880" y="1531620"/>
                      <a:pt x="6355080" y="2329180"/>
                      <a:pt x="6355080" y="3177540"/>
                    </a:cubicBezTo>
                    <a:cubicBezTo>
                      <a:pt x="6355080" y="4025900"/>
                      <a:pt x="6024880" y="4824730"/>
                      <a:pt x="5424170" y="5424170"/>
                    </a:cubicBezTo>
                    <a:cubicBezTo>
                      <a:pt x="4824730" y="6024880"/>
                      <a:pt x="4025900" y="6355080"/>
                      <a:pt x="3177540" y="6355080"/>
                    </a:cubicBezTo>
                    <a:close/>
                    <a:moveTo>
                      <a:pt x="3177540" y="190500"/>
                    </a:moveTo>
                    <a:cubicBezTo>
                      <a:pt x="2379980" y="190500"/>
                      <a:pt x="1629410" y="501650"/>
                      <a:pt x="1065530" y="1065530"/>
                    </a:cubicBezTo>
                    <a:cubicBezTo>
                      <a:pt x="501650" y="1629410"/>
                      <a:pt x="190500" y="2379980"/>
                      <a:pt x="190500" y="3177540"/>
                    </a:cubicBezTo>
                    <a:cubicBezTo>
                      <a:pt x="190500" y="3975100"/>
                      <a:pt x="501650" y="4725670"/>
                      <a:pt x="1065530" y="5289550"/>
                    </a:cubicBezTo>
                    <a:cubicBezTo>
                      <a:pt x="1629410" y="5853430"/>
                      <a:pt x="2379980" y="6164580"/>
                      <a:pt x="3177540" y="6164580"/>
                    </a:cubicBezTo>
                    <a:cubicBezTo>
                      <a:pt x="3975100" y="6164580"/>
                      <a:pt x="4725670" y="5853430"/>
                      <a:pt x="5289550" y="5289550"/>
                    </a:cubicBezTo>
                    <a:cubicBezTo>
                      <a:pt x="5853430" y="4725670"/>
                      <a:pt x="6164580" y="3975100"/>
                      <a:pt x="6164580" y="3177540"/>
                    </a:cubicBezTo>
                    <a:cubicBezTo>
                      <a:pt x="6164580" y="2379980"/>
                      <a:pt x="5853430" y="1629410"/>
                      <a:pt x="5289550" y="1065530"/>
                    </a:cubicBezTo>
                    <a:cubicBezTo>
                      <a:pt x="4725670" y="501650"/>
                      <a:pt x="3975100" y="190500"/>
                      <a:pt x="3177540" y="190500"/>
                    </a:cubicBezTo>
                    <a:close/>
                  </a:path>
                </a:pathLst>
              </a:custGeom>
              <a:solidFill>
                <a:srgbClr val="2F5B44"/>
              </a:solidFill>
            </p:spPr>
          </p:sp>
        </p:grpSp>
      </p:grpSp>
      <p:pic>
        <p:nvPicPr>
          <p:cNvPr id="19" name="Picture 1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806879" y="8690852"/>
            <a:ext cx="1273220" cy="1249197"/>
          </a:xfrm>
          <a:prstGeom prst="rect">
            <a:avLst/>
          </a:prstGeom>
        </p:spPr>
      </p:pic>
      <p:sp>
        <p:nvSpPr>
          <p:cNvPr id="20" name="TextBox 20"/>
          <p:cNvSpPr txBox="1"/>
          <p:nvPr/>
        </p:nvSpPr>
        <p:spPr>
          <a:xfrm>
            <a:off x="370233" y="4321228"/>
            <a:ext cx="9114769" cy="36420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80"/>
              </a:lnSpc>
            </a:pPr>
            <a:r>
              <a:rPr lang="ru-RU" sz="3800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Индивидуальный образовательный маршрут педагогического работника </a:t>
            </a:r>
            <a:endParaRPr lang="ru-RU" sz="3800" b="1" dirty="0" smtClean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ts val="7080"/>
              </a:lnSpc>
            </a:pPr>
            <a:r>
              <a:rPr lang="ru-RU" sz="3800" b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как </a:t>
            </a:r>
            <a:r>
              <a:rPr lang="ru-RU" sz="3800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инструмент роста педагогического мастерства</a:t>
            </a:r>
            <a:endParaRPr lang="en-US" sz="3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10744200" y="6346282"/>
            <a:ext cx="7010399" cy="27828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079"/>
              </a:lnSpc>
            </a:pPr>
            <a:r>
              <a:rPr lang="ru-RU" sz="2800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Миссия ЦДО – создание в ОО комфортных условий для определения области успешности и развития индивидуальных возможностей </a:t>
            </a:r>
            <a:r>
              <a:rPr lang="ru-RU" sz="2800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всех участников </a:t>
            </a:r>
            <a:r>
              <a:rPr lang="ru-RU" sz="280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образовательных отношений на </a:t>
            </a:r>
            <a:r>
              <a:rPr lang="ru-RU" sz="2800" dirty="0" smtClean="0">
                <a:solidFill>
                  <a:srgbClr val="191919"/>
                </a:solidFill>
                <a:latin typeface="Times New Roman" pitchFamily="18" charset="0"/>
                <a:cs typeface="Times New Roman" pitchFamily="18" charset="0"/>
              </a:rPr>
              <a:t>основе реализации их личностного потенциала</a:t>
            </a:r>
            <a:r>
              <a:rPr lang="ru-RU" sz="2400" dirty="0" smtClean="0">
                <a:solidFill>
                  <a:srgbClr val="191919"/>
                </a:solidFill>
                <a:latin typeface="Arimo"/>
              </a:rPr>
              <a:t>. </a:t>
            </a:r>
            <a:endParaRPr lang="en-US" sz="2400" dirty="0">
              <a:solidFill>
                <a:srgbClr val="191919"/>
              </a:solidFill>
              <a:latin typeface="Arimo"/>
            </a:endParaRPr>
          </a:p>
          <a:p>
            <a:pPr>
              <a:lnSpc>
                <a:spcPts val="3079"/>
              </a:lnSpc>
              <a:spcBef>
                <a:spcPct val="0"/>
              </a:spcBef>
            </a:pPr>
            <a:endParaRPr lang="en-US" sz="2199" dirty="0">
              <a:solidFill>
                <a:srgbClr val="191919"/>
              </a:solidFill>
              <a:latin typeface="Arimo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1234674" y="840022"/>
            <a:ext cx="6743848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Семенюк Наталья Ивановна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директор МБУ ДО Центр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дополнительного образования Усть-Кутского муниципального образования, Иркутская область </a:t>
            </a:r>
            <a:endParaRPr lang="ru-RU" sz="2000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1811000" y="3455009"/>
            <a:ext cx="59435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Антипина Светлана Николаевна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, методист, педагог дополнительного образования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МБУ ДО Центр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дополнительного образования Усть-Кутского муниципального образования, Иркутская область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480" y="581901"/>
            <a:ext cx="296227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236" y="824334"/>
            <a:ext cx="1274763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583" y="252991"/>
            <a:ext cx="2451847" cy="245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476" y="252991"/>
            <a:ext cx="2590836" cy="2590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Прямоугольник 33"/>
          <p:cNvSpPr/>
          <p:nvPr/>
        </p:nvSpPr>
        <p:spPr>
          <a:xfrm>
            <a:off x="63561" y="3006865"/>
            <a:ext cx="98177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МБУ ДО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Центр дополнительного образования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Усть-Кутского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образования, Иркутская область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/>
          </a:blip>
          <a:srcRect t="7812" b="7812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4179147" y="9010828"/>
            <a:ext cx="3753450" cy="846569"/>
            <a:chOff x="0" y="0"/>
            <a:chExt cx="5004600" cy="1128759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5004600" cy="1128759"/>
              <a:chOff x="0" y="0"/>
              <a:chExt cx="8372295" cy="1888323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8372294" cy="1888323"/>
              </a:xfrm>
              <a:custGeom>
                <a:avLst/>
                <a:gdLst/>
                <a:ahLst/>
                <a:cxnLst/>
                <a:rect l="l" t="t" r="r" b="b"/>
                <a:pathLst>
                  <a:path w="8372294" h="1888323">
                    <a:moveTo>
                      <a:pt x="0" y="0"/>
                    </a:moveTo>
                    <a:lnTo>
                      <a:pt x="0" y="1888323"/>
                    </a:lnTo>
                    <a:lnTo>
                      <a:pt x="8372294" y="1888323"/>
                    </a:lnTo>
                    <a:lnTo>
                      <a:pt x="8372294" y="0"/>
                    </a:lnTo>
                    <a:lnTo>
                      <a:pt x="0" y="0"/>
                    </a:lnTo>
                    <a:close/>
                    <a:moveTo>
                      <a:pt x="8311335" y="1827363"/>
                    </a:moveTo>
                    <a:lnTo>
                      <a:pt x="59690" y="1827363"/>
                    </a:lnTo>
                    <a:lnTo>
                      <a:pt x="59690" y="59690"/>
                    </a:lnTo>
                    <a:lnTo>
                      <a:pt x="8311335" y="59690"/>
                    </a:lnTo>
                    <a:lnTo>
                      <a:pt x="8311335" y="182736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sp>
          <p:nvSpPr>
            <p:cNvPr id="6" name="TextBox 6"/>
            <p:cNvSpPr txBox="1"/>
            <p:nvPr/>
          </p:nvSpPr>
          <p:spPr>
            <a:xfrm>
              <a:off x="901594" y="218304"/>
              <a:ext cx="3201413" cy="7016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2157"/>
                </a:lnSpc>
              </a:pPr>
              <a:r>
                <a:rPr lang="en-US" sz="1797">
                  <a:solidFill>
                    <a:srgbClr val="FFFFFF"/>
                  </a:solidFill>
                  <a:latin typeface="Open Sans Light"/>
                </a:rPr>
                <a:t>ЦДО – ТЕРРИТОРИЯ РАЗВИТИЯ И УСПЕХА</a:t>
              </a:r>
            </a:p>
          </p:txBody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00445" y="7711189"/>
            <a:ext cx="2146208" cy="214620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419600" y="1104900"/>
            <a:ext cx="840564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БЛАГОДАРИМ ЗА ВНИМАНИЕ!</a:t>
            </a:r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/>
          <p:cNvSpPr/>
          <p:nvPr/>
        </p:nvSpPr>
        <p:spPr>
          <a:xfrm>
            <a:off x="-22412" y="8966506"/>
            <a:ext cx="5307374" cy="1391791"/>
          </a:xfrm>
          <a:prstGeom prst="rect">
            <a:avLst/>
          </a:prstGeom>
          <a:solidFill>
            <a:srgbClr val="2F5B44"/>
          </a:solidFill>
        </p:spPr>
      </p:sp>
      <p:grpSp>
        <p:nvGrpSpPr>
          <p:cNvPr id="2" name="Group 2"/>
          <p:cNvGrpSpPr/>
          <p:nvPr/>
        </p:nvGrpSpPr>
        <p:grpSpPr>
          <a:xfrm>
            <a:off x="4798007" y="673610"/>
            <a:ext cx="13158893" cy="899783"/>
            <a:chOff x="0" y="-307352"/>
            <a:chExt cx="17545190" cy="1199710"/>
          </a:xfrm>
        </p:grpSpPr>
        <p:sp>
          <p:nvSpPr>
            <p:cNvPr id="3" name="TextBox 3"/>
            <p:cNvSpPr txBox="1"/>
            <p:nvPr/>
          </p:nvSpPr>
          <p:spPr>
            <a:xfrm>
              <a:off x="0" y="421289"/>
              <a:ext cx="17545190" cy="4710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484961" lvl="1" indent="-242480" algn="just">
                <a:lnSpc>
                  <a:spcPts val="2920"/>
                </a:lnSpc>
                <a:buFont typeface="Arial"/>
                <a:buChar char="•"/>
              </a:pPr>
              <a:endParaRPr lang="en-US" sz="2246" dirty="0">
                <a:solidFill>
                  <a:srgbClr val="191919"/>
                </a:solidFill>
                <a:latin typeface="Open Sans 2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07352"/>
              <a:ext cx="14097122" cy="54415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>
                <a:lnSpc>
                  <a:spcPts val="3318"/>
                </a:lnSpc>
              </a:pPr>
              <a:endParaRPr lang="en-US" sz="2552" spc="255" dirty="0">
                <a:solidFill>
                  <a:srgbClr val="191919"/>
                </a:solidFill>
                <a:latin typeface="Open Sans Light"/>
              </a:endParaRPr>
            </a:p>
          </p:txBody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28600" y="9045341"/>
            <a:ext cx="1273220" cy="1249197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1201247" y="9328198"/>
            <a:ext cx="3596760" cy="5642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57"/>
              </a:lnSpc>
            </a:pPr>
            <a:r>
              <a:rPr lang="en-US" sz="1797" b="1" dirty="0">
                <a:solidFill>
                  <a:srgbClr val="FFFFFF"/>
                </a:solidFill>
                <a:latin typeface="Open Sans Light"/>
              </a:rPr>
              <a:t>ЦДО – ТЕРРИТОРИЯ </a:t>
            </a:r>
            <a:endParaRPr lang="ru-RU" sz="1797" b="1" dirty="0" smtClean="0">
              <a:solidFill>
                <a:srgbClr val="FFFFFF"/>
              </a:solidFill>
              <a:latin typeface="Open Sans Light"/>
            </a:endParaRPr>
          </a:p>
          <a:p>
            <a:pPr algn="ctr">
              <a:lnSpc>
                <a:spcPts val="2157"/>
              </a:lnSpc>
            </a:pPr>
            <a:r>
              <a:rPr lang="en-US" sz="1797" b="1" dirty="0" smtClean="0">
                <a:solidFill>
                  <a:srgbClr val="FFFFFF"/>
                </a:solidFill>
                <a:latin typeface="Open Sans Light"/>
              </a:rPr>
              <a:t>РАЗВИТИЯ </a:t>
            </a:r>
            <a:r>
              <a:rPr lang="en-US" sz="1797" b="1" dirty="0">
                <a:solidFill>
                  <a:srgbClr val="FFFFFF"/>
                </a:solidFill>
                <a:latin typeface="Open Sans Light"/>
              </a:rPr>
              <a:t>И УСПЕХА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638800" y="680207"/>
            <a:ext cx="2630188" cy="19389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/>
                <a:ea typeface="Times New Roman"/>
              </a:rPr>
              <a:t>Развитие </a:t>
            </a:r>
            <a:r>
              <a:rPr lang="ru-RU" sz="2000" dirty="0">
                <a:latin typeface="Times New Roman"/>
                <a:ea typeface="Times New Roman"/>
              </a:rPr>
              <a:t>профессиональных педагогических компетенций – это фундаментальное условие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415418" y="931920"/>
            <a:ext cx="44644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Times New Roman"/>
                <a:ea typeface="Times New Roman"/>
              </a:rPr>
              <a:t>качество образовательного процесса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409731" y="1470851"/>
            <a:ext cx="50384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Times New Roman"/>
                <a:ea typeface="Times New Roman"/>
              </a:rPr>
              <a:t>готовность к педагогическому творчеству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409731" y="2031241"/>
            <a:ext cx="48813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Times New Roman"/>
                <a:ea typeface="Times New Roman"/>
              </a:rPr>
              <a:t>профессиональный и карьерный рост</a:t>
            </a:r>
          </a:p>
        </p:txBody>
      </p:sp>
      <p:sp>
        <p:nvSpPr>
          <p:cNvPr id="13" name="Прямоугольник 12"/>
          <p:cNvSpPr/>
          <p:nvPr/>
        </p:nvSpPr>
        <p:spPr>
          <a:xfrm rot="10800000" flipV="1">
            <a:off x="15370849" y="757784"/>
            <a:ext cx="2764752" cy="16312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/>
                <a:ea typeface="Times New Roman"/>
              </a:rPr>
              <a:t>Создание </a:t>
            </a:r>
            <a:r>
              <a:rPr lang="ru-RU" sz="2000" dirty="0">
                <a:latin typeface="Times New Roman"/>
                <a:ea typeface="Times New Roman"/>
              </a:rPr>
              <a:t>имиджа современного педагога-новатора, педагога-мастера, педагога-наставника</a:t>
            </a:r>
            <a:endParaRPr lang="ru-RU" sz="2000" dirty="0"/>
          </a:p>
        </p:txBody>
      </p:sp>
      <p:sp>
        <p:nvSpPr>
          <p:cNvPr id="14" name="Стрелка вправо 13"/>
          <p:cNvSpPr/>
          <p:nvPr/>
        </p:nvSpPr>
        <p:spPr>
          <a:xfrm>
            <a:off x="8382000" y="1417744"/>
            <a:ext cx="875012" cy="462194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14398449" y="1418605"/>
            <a:ext cx="892849" cy="462195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005504" y="3390900"/>
            <a:ext cx="6743897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/>
                <a:ea typeface="Times New Roman"/>
              </a:rPr>
              <a:t>Подпрограмма «Путь </a:t>
            </a:r>
            <a:r>
              <a:rPr lang="ru-RU" sz="2400" b="1" dirty="0">
                <a:latin typeface="Times New Roman"/>
                <a:ea typeface="Times New Roman"/>
              </a:rPr>
              <a:t>к вершинам мастерства</a:t>
            </a:r>
            <a:r>
              <a:rPr lang="ru-RU" dirty="0">
                <a:latin typeface="Times New Roman"/>
                <a:ea typeface="Times New Roman"/>
              </a:rPr>
              <a:t>»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194251" y="4381500"/>
            <a:ext cx="9144000" cy="120725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Цель: </a:t>
            </a:r>
            <a:r>
              <a:rPr lang="ru-RU" sz="2100" dirty="0">
                <a:latin typeface="Times New Roman"/>
                <a:ea typeface="Times New Roman"/>
                <a:cs typeface="Times New Roman"/>
              </a:rPr>
              <a:t>Организация научно-методического сопровождения, обеспечивающего результативное профессионально-личностного развития педагогических работников МБУ ДО ЦДО УКМО.</a:t>
            </a:r>
            <a:endParaRPr lang="ru-RU" sz="2100" dirty="0">
              <a:ea typeface="Calibri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943600" y="5943223"/>
            <a:ext cx="11353800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Задачи: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1. Разработать и внедрить организационную структуру научно-методического сопровождения педагогических работников.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2. Обеспечить необходимые педагогические условия научно-методического сопровождения, обеспечивающего результативное профессионально-личностное развитие педагогических работников МБУ ДО ЦДО УКМО.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3. Создать вариативное   методическое образовательное пространство в МБУ ДО ЦДО УКМО.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4. Организовать процесс создания и реализации педагогическими работниками индивидуальной траектории профессионально-личностного саморазвития.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5. Осуществлять ежегодный мониторинг научно-методического сопровождения педагогических работников.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2051" name="Picture 3" descr="D:\Личное\Desktop\27\вебинар 8 апреля\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"/>
          <a:stretch/>
        </p:blipFill>
        <p:spPr bwMode="auto">
          <a:xfrm>
            <a:off x="-22412" y="-266700"/>
            <a:ext cx="5307375" cy="930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>
            <a:off x="22027" y="1"/>
            <a:ext cx="12901606" cy="2522890"/>
          </a:xfrm>
          <a:prstGeom prst="rect">
            <a:avLst/>
          </a:prstGeom>
          <a:solidFill>
            <a:srgbClr val="2F5B44"/>
          </a:solidFill>
        </p:spPr>
      </p:sp>
      <p:grpSp>
        <p:nvGrpSpPr>
          <p:cNvPr id="4" name="Group 4"/>
          <p:cNvGrpSpPr/>
          <p:nvPr/>
        </p:nvGrpSpPr>
        <p:grpSpPr>
          <a:xfrm>
            <a:off x="1443982" y="3139516"/>
            <a:ext cx="381000" cy="381000"/>
            <a:chOff x="0" y="0"/>
            <a:chExt cx="508000" cy="508000"/>
          </a:xfrm>
        </p:grpSpPr>
        <p:grpSp>
          <p:nvGrpSpPr>
            <p:cNvPr id="5" name="Group 5"/>
            <p:cNvGrpSpPr/>
            <p:nvPr/>
          </p:nvGrpSpPr>
          <p:grpSpPr>
            <a:xfrm>
              <a:off x="56351" y="56351"/>
              <a:ext cx="395299" cy="395299"/>
              <a:chOff x="0" y="0"/>
              <a:chExt cx="6350000" cy="63500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2F5B44"/>
              </a:solidFill>
            </p:spPr>
          </p:sp>
        </p:grpSp>
        <p:grpSp>
          <p:nvGrpSpPr>
            <p:cNvPr id="7" name="Group 7"/>
            <p:cNvGrpSpPr>
              <a:grpSpLocks noChangeAspect="1"/>
            </p:cNvGrpSpPr>
            <p:nvPr/>
          </p:nvGrpSpPr>
          <p:grpSpPr>
            <a:xfrm>
              <a:off x="0" y="0"/>
              <a:ext cx="508000" cy="508000"/>
              <a:chOff x="-2540" y="-2540"/>
              <a:chExt cx="6355080" cy="635508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-2540" y="-2540"/>
                <a:ext cx="6355080" cy="6355080"/>
              </a:xfrm>
              <a:custGeom>
                <a:avLst/>
                <a:gdLst/>
                <a:ahLst/>
                <a:cxnLst/>
                <a:rect l="l" t="t" r="r" b="b"/>
                <a:pathLst>
                  <a:path w="6355080" h="6355080">
                    <a:moveTo>
                      <a:pt x="3177540" y="6355080"/>
                    </a:moveTo>
                    <a:cubicBezTo>
                      <a:pt x="2329180" y="6355080"/>
                      <a:pt x="1530350" y="6024880"/>
                      <a:pt x="930910" y="5424170"/>
                    </a:cubicBezTo>
                    <a:cubicBezTo>
                      <a:pt x="330200" y="4824730"/>
                      <a:pt x="0" y="4025900"/>
                      <a:pt x="0" y="3177540"/>
                    </a:cubicBezTo>
                    <a:cubicBezTo>
                      <a:pt x="0" y="2329180"/>
                      <a:pt x="330200" y="1530350"/>
                      <a:pt x="930910" y="930910"/>
                    </a:cubicBezTo>
                    <a:cubicBezTo>
                      <a:pt x="1530350" y="330200"/>
                      <a:pt x="2329180" y="0"/>
                      <a:pt x="3177540" y="0"/>
                    </a:cubicBezTo>
                    <a:cubicBezTo>
                      <a:pt x="4025900" y="0"/>
                      <a:pt x="4824730" y="330200"/>
                      <a:pt x="5424170" y="930910"/>
                    </a:cubicBezTo>
                    <a:cubicBezTo>
                      <a:pt x="6024880" y="1531620"/>
                      <a:pt x="6355080" y="2329180"/>
                      <a:pt x="6355080" y="3177540"/>
                    </a:cubicBezTo>
                    <a:cubicBezTo>
                      <a:pt x="6355080" y="4025900"/>
                      <a:pt x="6024880" y="4824730"/>
                      <a:pt x="5424170" y="5424170"/>
                    </a:cubicBezTo>
                    <a:cubicBezTo>
                      <a:pt x="4824730" y="6024880"/>
                      <a:pt x="4025900" y="6355080"/>
                      <a:pt x="3177540" y="6355080"/>
                    </a:cubicBezTo>
                    <a:close/>
                    <a:moveTo>
                      <a:pt x="3177540" y="190500"/>
                    </a:moveTo>
                    <a:cubicBezTo>
                      <a:pt x="2379980" y="190500"/>
                      <a:pt x="1629410" y="501650"/>
                      <a:pt x="1065530" y="1065530"/>
                    </a:cubicBezTo>
                    <a:cubicBezTo>
                      <a:pt x="501650" y="1629410"/>
                      <a:pt x="190500" y="2379980"/>
                      <a:pt x="190500" y="3177540"/>
                    </a:cubicBezTo>
                    <a:cubicBezTo>
                      <a:pt x="190500" y="3975100"/>
                      <a:pt x="501650" y="4725670"/>
                      <a:pt x="1065530" y="5289550"/>
                    </a:cubicBezTo>
                    <a:cubicBezTo>
                      <a:pt x="1629410" y="5853430"/>
                      <a:pt x="2379980" y="6164580"/>
                      <a:pt x="3177540" y="6164580"/>
                    </a:cubicBezTo>
                    <a:cubicBezTo>
                      <a:pt x="3975100" y="6164580"/>
                      <a:pt x="4725670" y="5853430"/>
                      <a:pt x="5289550" y="5289550"/>
                    </a:cubicBezTo>
                    <a:cubicBezTo>
                      <a:pt x="5853430" y="4725670"/>
                      <a:pt x="6164580" y="3975100"/>
                      <a:pt x="6164580" y="3177540"/>
                    </a:cubicBezTo>
                    <a:cubicBezTo>
                      <a:pt x="6164580" y="2379980"/>
                      <a:pt x="5853430" y="1629410"/>
                      <a:pt x="5289550" y="1065530"/>
                    </a:cubicBezTo>
                    <a:cubicBezTo>
                      <a:pt x="4725670" y="501650"/>
                      <a:pt x="3975100" y="190500"/>
                      <a:pt x="3177540" y="190500"/>
                    </a:cubicBezTo>
                    <a:close/>
                  </a:path>
                </a:pathLst>
              </a:custGeom>
              <a:solidFill>
                <a:srgbClr val="2F5B44"/>
              </a:solidFill>
            </p:spPr>
          </p:sp>
        </p:grpSp>
      </p:grpSp>
      <p:grpSp>
        <p:nvGrpSpPr>
          <p:cNvPr id="9" name="Group 9"/>
          <p:cNvGrpSpPr/>
          <p:nvPr/>
        </p:nvGrpSpPr>
        <p:grpSpPr>
          <a:xfrm>
            <a:off x="1443982" y="4343821"/>
            <a:ext cx="381000" cy="381000"/>
            <a:chOff x="0" y="0"/>
            <a:chExt cx="508000" cy="508000"/>
          </a:xfrm>
        </p:grpSpPr>
        <p:grpSp>
          <p:nvGrpSpPr>
            <p:cNvPr id="10" name="Group 10"/>
            <p:cNvGrpSpPr/>
            <p:nvPr/>
          </p:nvGrpSpPr>
          <p:grpSpPr>
            <a:xfrm>
              <a:off x="56351" y="56351"/>
              <a:ext cx="395299" cy="395299"/>
              <a:chOff x="0" y="0"/>
              <a:chExt cx="6350000" cy="63500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2F5B44"/>
              </a:solidFill>
            </p:spPr>
          </p:sp>
        </p:grpSp>
        <p:grpSp>
          <p:nvGrpSpPr>
            <p:cNvPr id="12" name="Group 12"/>
            <p:cNvGrpSpPr>
              <a:grpSpLocks noChangeAspect="1"/>
            </p:cNvGrpSpPr>
            <p:nvPr/>
          </p:nvGrpSpPr>
          <p:grpSpPr>
            <a:xfrm>
              <a:off x="0" y="0"/>
              <a:ext cx="508000" cy="508000"/>
              <a:chOff x="-2540" y="-2540"/>
              <a:chExt cx="6355080" cy="635508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-2540" y="-2540"/>
                <a:ext cx="6355080" cy="6355080"/>
              </a:xfrm>
              <a:custGeom>
                <a:avLst/>
                <a:gdLst/>
                <a:ahLst/>
                <a:cxnLst/>
                <a:rect l="l" t="t" r="r" b="b"/>
                <a:pathLst>
                  <a:path w="6355080" h="6355080">
                    <a:moveTo>
                      <a:pt x="3177540" y="6355080"/>
                    </a:moveTo>
                    <a:cubicBezTo>
                      <a:pt x="2329180" y="6355080"/>
                      <a:pt x="1530350" y="6024880"/>
                      <a:pt x="930910" y="5424170"/>
                    </a:cubicBezTo>
                    <a:cubicBezTo>
                      <a:pt x="330200" y="4824730"/>
                      <a:pt x="0" y="4025900"/>
                      <a:pt x="0" y="3177540"/>
                    </a:cubicBezTo>
                    <a:cubicBezTo>
                      <a:pt x="0" y="2329180"/>
                      <a:pt x="330200" y="1530350"/>
                      <a:pt x="930910" y="930910"/>
                    </a:cubicBezTo>
                    <a:cubicBezTo>
                      <a:pt x="1530350" y="330200"/>
                      <a:pt x="2329180" y="0"/>
                      <a:pt x="3177540" y="0"/>
                    </a:cubicBezTo>
                    <a:cubicBezTo>
                      <a:pt x="4025900" y="0"/>
                      <a:pt x="4824730" y="330200"/>
                      <a:pt x="5424170" y="930910"/>
                    </a:cubicBezTo>
                    <a:cubicBezTo>
                      <a:pt x="6024880" y="1531620"/>
                      <a:pt x="6355080" y="2329180"/>
                      <a:pt x="6355080" y="3177540"/>
                    </a:cubicBezTo>
                    <a:cubicBezTo>
                      <a:pt x="6355080" y="4025900"/>
                      <a:pt x="6024880" y="4824730"/>
                      <a:pt x="5424170" y="5424170"/>
                    </a:cubicBezTo>
                    <a:cubicBezTo>
                      <a:pt x="4824730" y="6024880"/>
                      <a:pt x="4025900" y="6355080"/>
                      <a:pt x="3177540" y="6355080"/>
                    </a:cubicBezTo>
                    <a:close/>
                    <a:moveTo>
                      <a:pt x="3177540" y="190500"/>
                    </a:moveTo>
                    <a:cubicBezTo>
                      <a:pt x="2379980" y="190500"/>
                      <a:pt x="1629410" y="501650"/>
                      <a:pt x="1065530" y="1065530"/>
                    </a:cubicBezTo>
                    <a:cubicBezTo>
                      <a:pt x="501650" y="1629410"/>
                      <a:pt x="190500" y="2379980"/>
                      <a:pt x="190500" y="3177540"/>
                    </a:cubicBezTo>
                    <a:cubicBezTo>
                      <a:pt x="190500" y="3975100"/>
                      <a:pt x="501650" y="4725670"/>
                      <a:pt x="1065530" y="5289550"/>
                    </a:cubicBezTo>
                    <a:cubicBezTo>
                      <a:pt x="1629410" y="5853430"/>
                      <a:pt x="2379980" y="6164580"/>
                      <a:pt x="3177540" y="6164580"/>
                    </a:cubicBezTo>
                    <a:cubicBezTo>
                      <a:pt x="3975100" y="6164580"/>
                      <a:pt x="4725670" y="5853430"/>
                      <a:pt x="5289550" y="5289550"/>
                    </a:cubicBezTo>
                    <a:cubicBezTo>
                      <a:pt x="5853430" y="4725670"/>
                      <a:pt x="6164580" y="3975100"/>
                      <a:pt x="6164580" y="3177540"/>
                    </a:cubicBezTo>
                    <a:cubicBezTo>
                      <a:pt x="6164580" y="2379980"/>
                      <a:pt x="5853430" y="1629410"/>
                      <a:pt x="5289550" y="1065530"/>
                    </a:cubicBezTo>
                    <a:cubicBezTo>
                      <a:pt x="4725670" y="501650"/>
                      <a:pt x="3975100" y="190500"/>
                      <a:pt x="3177540" y="190500"/>
                    </a:cubicBezTo>
                    <a:close/>
                  </a:path>
                </a:pathLst>
              </a:custGeom>
              <a:solidFill>
                <a:srgbClr val="2F5B44"/>
              </a:solidFill>
            </p:spPr>
          </p:sp>
        </p:grpSp>
      </p:grpSp>
      <p:grpSp>
        <p:nvGrpSpPr>
          <p:cNvPr id="14" name="Group 14"/>
          <p:cNvGrpSpPr/>
          <p:nvPr/>
        </p:nvGrpSpPr>
        <p:grpSpPr>
          <a:xfrm>
            <a:off x="1401057" y="5518370"/>
            <a:ext cx="381000" cy="381000"/>
            <a:chOff x="0" y="0"/>
            <a:chExt cx="508000" cy="508000"/>
          </a:xfrm>
        </p:grpSpPr>
        <p:grpSp>
          <p:nvGrpSpPr>
            <p:cNvPr id="15" name="Group 15"/>
            <p:cNvGrpSpPr/>
            <p:nvPr/>
          </p:nvGrpSpPr>
          <p:grpSpPr>
            <a:xfrm>
              <a:off x="56351" y="56351"/>
              <a:ext cx="395299" cy="395299"/>
              <a:chOff x="0" y="0"/>
              <a:chExt cx="6350000" cy="6350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2F5B44"/>
              </a:solidFill>
            </p:spPr>
          </p:sp>
        </p:grpSp>
        <p:grpSp>
          <p:nvGrpSpPr>
            <p:cNvPr id="17" name="Group 17"/>
            <p:cNvGrpSpPr>
              <a:grpSpLocks noChangeAspect="1"/>
            </p:cNvGrpSpPr>
            <p:nvPr/>
          </p:nvGrpSpPr>
          <p:grpSpPr>
            <a:xfrm>
              <a:off x="0" y="0"/>
              <a:ext cx="508000" cy="508000"/>
              <a:chOff x="-2540" y="-2540"/>
              <a:chExt cx="6355080" cy="635508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-2540" y="-2540"/>
                <a:ext cx="6355080" cy="6355080"/>
              </a:xfrm>
              <a:custGeom>
                <a:avLst/>
                <a:gdLst/>
                <a:ahLst/>
                <a:cxnLst/>
                <a:rect l="l" t="t" r="r" b="b"/>
                <a:pathLst>
                  <a:path w="6355080" h="6355080">
                    <a:moveTo>
                      <a:pt x="3177540" y="6355080"/>
                    </a:moveTo>
                    <a:cubicBezTo>
                      <a:pt x="2329180" y="6355080"/>
                      <a:pt x="1530350" y="6024880"/>
                      <a:pt x="930910" y="5424170"/>
                    </a:cubicBezTo>
                    <a:cubicBezTo>
                      <a:pt x="330200" y="4824730"/>
                      <a:pt x="0" y="4025900"/>
                      <a:pt x="0" y="3177540"/>
                    </a:cubicBezTo>
                    <a:cubicBezTo>
                      <a:pt x="0" y="2329180"/>
                      <a:pt x="330200" y="1530350"/>
                      <a:pt x="930910" y="930910"/>
                    </a:cubicBezTo>
                    <a:cubicBezTo>
                      <a:pt x="1530350" y="330200"/>
                      <a:pt x="2329180" y="0"/>
                      <a:pt x="3177540" y="0"/>
                    </a:cubicBezTo>
                    <a:cubicBezTo>
                      <a:pt x="4025900" y="0"/>
                      <a:pt x="4824730" y="330200"/>
                      <a:pt x="5424170" y="930910"/>
                    </a:cubicBezTo>
                    <a:cubicBezTo>
                      <a:pt x="6024880" y="1531620"/>
                      <a:pt x="6355080" y="2329180"/>
                      <a:pt x="6355080" y="3177540"/>
                    </a:cubicBezTo>
                    <a:cubicBezTo>
                      <a:pt x="6355080" y="4025900"/>
                      <a:pt x="6024880" y="4824730"/>
                      <a:pt x="5424170" y="5424170"/>
                    </a:cubicBezTo>
                    <a:cubicBezTo>
                      <a:pt x="4824730" y="6024880"/>
                      <a:pt x="4025900" y="6355080"/>
                      <a:pt x="3177540" y="6355080"/>
                    </a:cubicBezTo>
                    <a:close/>
                    <a:moveTo>
                      <a:pt x="3177540" y="190500"/>
                    </a:moveTo>
                    <a:cubicBezTo>
                      <a:pt x="2379980" y="190500"/>
                      <a:pt x="1629410" y="501650"/>
                      <a:pt x="1065530" y="1065530"/>
                    </a:cubicBezTo>
                    <a:cubicBezTo>
                      <a:pt x="501650" y="1629410"/>
                      <a:pt x="190500" y="2379980"/>
                      <a:pt x="190500" y="3177540"/>
                    </a:cubicBezTo>
                    <a:cubicBezTo>
                      <a:pt x="190500" y="3975100"/>
                      <a:pt x="501650" y="4725670"/>
                      <a:pt x="1065530" y="5289550"/>
                    </a:cubicBezTo>
                    <a:cubicBezTo>
                      <a:pt x="1629410" y="5853430"/>
                      <a:pt x="2379980" y="6164580"/>
                      <a:pt x="3177540" y="6164580"/>
                    </a:cubicBezTo>
                    <a:cubicBezTo>
                      <a:pt x="3975100" y="6164580"/>
                      <a:pt x="4725670" y="5853430"/>
                      <a:pt x="5289550" y="5289550"/>
                    </a:cubicBezTo>
                    <a:cubicBezTo>
                      <a:pt x="5853430" y="4725670"/>
                      <a:pt x="6164580" y="3975100"/>
                      <a:pt x="6164580" y="3177540"/>
                    </a:cubicBezTo>
                    <a:cubicBezTo>
                      <a:pt x="6164580" y="2379980"/>
                      <a:pt x="5853430" y="1629410"/>
                      <a:pt x="5289550" y="1065530"/>
                    </a:cubicBezTo>
                    <a:cubicBezTo>
                      <a:pt x="4725670" y="501650"/>
                      <a:pt x="3975100" y="190500"/>
                      <a:pt x="3177540" y="190500"/>
                    </a:cubicBezTo>
                    <a:close/>
                  </a:path>
                </a:pathLst>
              </a:custGeom>
              <a:solidFill>
                <a:srgbClr val="2F5B44"/>
              </a:solidFill>
            </p:spPr>
          </p:sp>
        </p:grpSp>
      </p:grpSp>
      <p:grpSp>
        <p:nvGrpSpPr>
          <p:cNvPr id="19" name="Group 19"/>
          <p:cNvGrpSpPr/>
          <p:nvPr/>
        </p:nvGrpSpPr>
        <p:grpSpPr>
          <a:xfrm>
            <a:off x="1358132" y="6897080"/>
            <a:ext cx="381000" cy="381000"/>
            <a:chOff x="0" y="0"/>
            <a:chExt cx="508000" cy="508000"/>
          </a:xfrm>
        </p:grpSpPr>
        <p:grpSp>
          <p:nvGrpSpPr>
            <p:cNvPr id="20" name="Group 20"/>
            <p:cNvGrpSpPr/>
            <p:nvPr/>
          </p:nvGrpSpPr>
          <p:grpSpPr>
            <a:xfrm>
              <a:off x="56351" y="56351"/>
              <a:ext cx="395299" cy="395299"/>
              <a:chOff x="0" y="0"/>
              <a:chExt cx="6350000" cy="635000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2F5B44"/>
              </a:solidFill>
            </p:spPr>
          </p:sp>
        </p:grpSp>
        <p:grpSp>
          <p:nvGrpSpPr>
            <p:cNvPr id="22" name="Group 22"/>
            <p:cNvGrpSpPr>
              <a:grpSpLocks noChangeAspect="1"/>
            </p:cNvGrpSpPr>
            <p:nvPr/>
          </p:nvGrpSpPr>
          <p:grpSpPr>
            <a:xfrm>
              <a:off x="0" y="0"/>
              <a:ext cx="508000" cy="508000"/>
              <a:chOff x="-2540" y="-2540"/>
              <a:chExt cx="6355080" cy="635508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-2540" y="-2540"/>
                <a:ext cx="6355080" cy="6355080"/>
              </a:xfrm>
              <a:custGeom>
                <a:avLst/>
                <a:gdLst/>
                <a:ahLst/>
                <a:cxnLst/>
                <a:rect l="l" t="t" r="r" b="b"/>
                <a:pathLst>
                  <a:path w="6355080" h="6355080">
                    <a:moveTo>
                      <a:pt x="3177540" y="6355080"/>
                    </a:moveTo>
                    <a:cubicBezTo>
                      <a:pt x="2329180" y="6355080"/>
                      <a:pt x="1530350" y="6024880"/>
                      <a:pt x="930910" y="5424170"/>
                    </a:cubicBezTo>
                    <a:cubicBezTo>
                      <a:pt x="330200" y="4824730"/>
                      <a:pt x="0" y="4025900"/>
                      <a:pt x="0" y="3177540"/>
                    </a:cubicBezTo>
                    <a:cubicBezTo>
                      <a:pt x="0" y="2329180"/>
                      <a:pt x="330200" y="1530350"/>
                      <a:pt x="930910" y="930910"/>
                    </a:cubicBezTo>
                    <a:cubicBezTo>
                      <a:pt x="1530350" y="330200"/>
                      <a:pt x="2329180" y="0"/>
                      <a:pt x="3177540" y="0"/>
                    </a:cubicBezTo>
                    <a:cubicBezTo>
                      <a:pt x="4025900" y="0"/>
                      <a:pt x="4824730" y="330200"/>
                      <a:pt x="5424170" y="930910"/>
                    </a:cubicBezTo>
                    <a:cubicBezTo>
                      <a:pt x="6024880" y="1531620"/>
                      <a:pt x="6355080" y="2329180"/>
                      <a:pt x="6355080" y="3177540"/>
                    </a:cubicBezTo>
                    <a:cubicBezTo>
                      <a:pt x="6355080" y="4025900"/>
                      <a:pt x="6024880" y="4824730"/>
                      <a:pt x="5424170" y="5424170"/>
                    </a:cubicBezTo>
                    <a:cubicBezTo>
                      <a:pt x="4824730" y="6024880"/>
                      <a:pt x="4025900" y="6355080"/>
                      <a:pt x="3177540" y="6355080"/>
                    </a:cubicBezTo>
                    <a:close/>
                    <a:moveTo>
                      <a:pt x="3177540" y="190500"/>
                    </a:moveTo>
                    <a:cubicBezTo>
                      <a:pt x="2379980" y="190500"/>
                      <a:pt x="1629410" y="501650"/>
                      <a:pt x="1065530" y="1065530"/>
                    </a:cubicBezTo>
                    <a:cubicBezTo>
                      <a:pt x="501650" y="1629410"/>
                      <a:pt x="190500" y="2379980"/>
                      <a:pt x="190500" y="3177540"/>
                    </a:cubicBezTo>
                    <a:cubicBezTo>
                      <a:pt x="190500" y="3975100"/>
                      <a:pt x="501650" y="4725670"/>
                      <a:pt x="1065530" y="5289550"/>
                    </a:cubicBezTo>
                    <a:cubicBezTo>
                      <a:pt x="1629410" y="5853430"/>
                      <a:pt x="2379980" y="6164580"/>
                      <a:pt x="3177540" y="6164580"/>
                    </a:cubicBezTo>
                    <a:cubicBezTo>
                      <a:pt x="3975100" y="6164580"/>
                      <a:pt x="4725670" y="5853430"/>
                      <a:pt x="5289550" y="5289550"/>
                    </a:cubicBezTo>
                    <a:cubicBezTo>
                      <a:pt x="5853430" y="4725670"/>
                      <a:pt x="6164580" y="3975100"/>
                      <a:pt x="6164580" y="3177540"/>
                    </a:cubicBezTo>
                    <a:cubicBezTo>
                      <a:pt x="6164580" y="2379980"/>
                      <a:pt x="5853430" y="1629410"/>
                      <a:pt x="5289550" y="1065530"/>
                    </a:cubicBezTo>
                    <a:cubicBezTo>
                      <a:pt x="4725670" y="501650"/>
                      <a:pt x="3975100" y="190500"/>
                      <a:pt x="3177540" y="190500"/>
                    </a:cubicBezTo>
                    <a:close/>
                  </a:path>
                </a:pathLst>
              </a:custGeom>
              <a:solidFill>
                <a:srgbClr val="2F5B44"/>
              </a:solidFill>
            </p:spPr>
          </p:sp>
        </p:grpSp>
      </p:grpSp>
      <p:grpSp>
        <p:nvGrpSpPr>
          <p:cNvPr id="29" name="Group 29"/>
          <p:cNvGrpSpPr/>
          <p:nvPr/>
        </p:nvGrpSpPr>
        <p:grpSpPr>
          <a:xfrm>
            <a:off x="1358132" y="8365151"/>
            <a:ext cx="381000" cy="381000"/>
            <a:chOff x="0" y="0"/>
            <a:chExt cx="508000" cy="508000"/>
          </a:xfrm>
        </p:grpSpPr>
        <p:grpSp>
          <p:nvGrpSpPr>
            <p:cNvPr id="30" name="Group 30"/>
            <p:cNvGrpSpPr/>
            <p:nvPr/>
          </p:nvGrpSpPr>
          <p:grpSpPr>
            <a:xfrm>
              <a:off x="56351" y="56351"/>
              <a:ext cx="395299" cy="395299"/>
              <a:chOff x="0" y="0"/>
              <a:chExt cx="6350000" cy="635000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2F5B44"/>
              </a:solidFill>
            </p:spPr>
          </p:sp>
        </p:grpSp>
        <p:grpSp>
          <p:nvGrpSpPr>
            <p:cNvPr id="32" name="Group 32"/>
            <p:cNvGrpSpPr>
              <a:grpSpLocks noChangeAspect="1"/>
            </p:cNvGrpSpPr>
            <p:nvPr/>
          </p:nvGrpSpPr>
          <p:grpSpPr>
            <a:xfrm>
              <a:off x="0" y="0"/>
              <a:ext cx="508000" cy="508000"/>
              <a:chOff x="-2540" y="-2540"/>
              <a:chExt cx="6355080" cy="635508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-2540" y="-2540"/>
                <a:ext cx="6355080" cy="6355080"/>
              </a:xfrm>
              <a:custGeom>
                <a:avLst/>
                <a:gdLst/>
                <a:ahLst/>
                <a:cxnLst/>
                <a:rect l="l" t="t" r="r" b="b"/>
                <a:pathLst>
                  <a:path w="6355080" h="6355080">
                    <a:moveTo>
                      <a:pt x="3177540" y="6355080"/>
                    </a:moveTo>
                    <a:cubicBezTo>
                      <a:pt x="2329180" y="6355080"/>
                      <a:pt x="1530350" y="6024880"/>
                      <a:pt x="930910" y="5424170"/>
                    </a:cubicBezTo>
                    <a:cubicBezTo>
                      <a:pt x="330200" y="4824730"/>
                      <a:pt x="0" y="4025900"/>
                      <a:pt x="0" y="3177540"/>
                    </a:cubicBezTo>
                    <a:cubicBezTo>
                      <a:pt x="0" y="2329180"/>
                      <a:pt x="330200" y="1530350"/>
                      <a:pt x="930910" y="930910"/>
                    </a:cubicBezTo>
                    <a:cubicBezTo>
                      <a:pt x="1530350" y="330200"/>
                      <a:pt x="2329180" y="0"/>
                      <a:pt x="3177540" y="0"/>
                    </a:cubicBezTo>
                    <a:cubicBezTo>
                      <a:pt x="4025900" y="0"/>
                      <a:pt x="4824730" y="330200"/>
                      <a:pt x="5424170" y="930910"/>
                    </a:cubicBezTo>
                    <a:cubicBezTo>
                      <a:pt x="6024880" y="1531620"/>
                      <a:pt x="6355080" y="2329180"/>
                      <a:pt x="6355080" y="3177540"/>
                    </a:cubicBezTo>
                    <a:cubicBezTo>
                      <a:pt x="6355080" y="4025900"/>
                      <a:pt x="6024880" y="4824730"/>
                      <a:pt x="5424170" y="5424170"/>
                    </a:cubicBezTo>
                    <a:cubicBezTo>
                      <a:pt x="4824730" y="6024880"/>
                      <a:pt x="4025900" y="6355080"/>
                      <a:pt x="3177540" y="6355080"/>
                    </a:cubicBezTo>
                    <a:close/>
                    <a:moveTo>
                      <a:pt x="3177540" y="190500"/>
                    </a:moveTo>
                    <a:cubicBezTo>
                      <a:pt x="2379980" y="190500"/>
                      <a:pt x="1629410" y="501650"/>
                      <a:pt x="1065530" y="1065530"/>
                    </a:cubicBezTo>
                    <a:cubicBezTo>
                      <a:pt x="501650" y="1629410"/>
                      <a:pt x="190500" y="2379980"/>
                      <a:pt x="190500" y="3177540"/>
                    </a:cubicBezTo>
                    <a:cubicBezTo>
                      <a:pt x="190500" y="3975100"/>
                      <a:pt x="501650" y="4725670"/>
                      <a:pt x="1065530" y="5289550"/>
                    </a:cubicBezTo>
                    <a:cubicBezTo>
                      <a:pt x="1629410" y="5853430"/>
                      <a:pt x="2379980" y="6164580"/>
                      <a:pt x="3177540" y="6164580"/>
                    </a:cubicBezTo>
                    <a:cubicBezTo>
                      <a:pt x="3975100" y="6164580"/>
                      <a:pt x="4725670" y="5853430"/>
                      <a:pt x="5289550" y="5289550"/>
                    </a:cubicBezTo>
                    <a:cubicBezTo>
                      <a:pt x="5853430" y="4725670"/>
                      <a:pt x="6164580" y="3975100"/>
                      <a:pt x="6164580" y="3177540"/>
                    </a:cubicBezTo>
                    <a:cubicBezTo>
                      <a:pt x="6164580" y="2379980"/>
                      <a:pt x="5853430" y="1629410"/>
                      <a:pt x="5289550" y="1065530"/>
                    </a:cubicBezTo>
                    <a:cubicBezTo>
                      <a:pt x="4725670" y="501650"/>
                      <a:pt x="3975100" y="190500"/>
                      <a:pt x="3177540" y="190500"/>
                    </a:cubicBezTo>
                    <a:close/>
                  </a:path>
                </a:pathLst>
              </a:custGeom>
              <a:solidFill>
                <a:srgbClr val="2F5B44"/>
              </a:solidFill>
            </p:spPr>
          </p:sp>
        </p:grpSp>
      </p:grpSp>
      <p:sp>
        <p:nvSpPr>
          <p:cNvPr id="2" name="Прямоугольник 1"/>
          <p:cNvSpPr/>
          <p:nvPr/>
        </p:nvSpPr>
        <p:spPr>
          <a:xfrm>
            <a:off x="2366152" y="3099183"/>
            <a:ext cx="24454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/>
                <a:ea typeface="Calibri"/>
              </a:rPr>
              <a:t>ИОМ методиста</a:t>
            </a:r>
            <a:endParaRPr lang="ru-RU" sz="24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366152" y="4303488"/>
            <a:ext cx="2363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/>
                <a:ea typeface="Calibri"/>
              </a:rPr>
              <a:t>ИОМ </a:t>
            </a:r>
            <a:r>
              <a:rPr lang="ru-RU" sz="2400" b="1" dirty="0" err="1">
                <a:latin typeface="Times New Roman"/>
                <a:ea typeface="Calibri"/>
              </a:rPr>
              <a:t>тьютора</a:t>
            </a:r>
            <a:endParaRPr lang="ru-RU" sz="24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366152" y="5518370"/>
            <a:ext cx="67998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/>
                <a:ea typeface="Calibri"/>
              </a:rPr>
              <a:t>ИОМ педагога 1 квалификационной категории</a:t>
            </a:r>
            <a:endParaRPr lang="ru-RU" sz="24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400788" y="6919900"/>
            <a:ext cx="77632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/>
                <a:ea typeface="Calibri"/>
              </a:rPr>
              <a:t>ИОМ педагога высшей квалификационной категории</a:t>
            </a:r>
            <a:endParaRPr lang="ru-RU" sz="24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503714" y="8242223"/>
            <a:ext cx="36508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/>
                <a:ea typeface="Calibri"/>
              </a:rPr>
              <a:t>ИОМ молодого педагога </a:t>
            </a:r>
            <a:endParaRPr lang="ru-RU" sz="2400" b="1" dirty="0"/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228600" y="301705"/>
            <a:ext cx="1249680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Обеспечить необходимые педагогические условия научно-методического сопровождения, обеспечивающего результативное профессионально-личностное развитие педагогических работников МБУ ДО ЦДО УКМО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26" name="Picture 2" descr="D:\Личное\Desktop\27\вебинар 8 апреля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9492" y="0"/>
            <a:ext cx="5330188" cy="801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8457" y="7990400"/>
            <a:ext cx="5395743" cy="229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5254" y="8600075"/>
            <a:ext cx="3827059" cy="926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0" y="8438690"/>
            <a:ext cx="1274763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7896" y="1616590"/>
            <a:ext cx="5595593" cy="8182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9"/>
          <p:cNvGrpSpPr/>
          <p:nvPr/>
        </p:nvGrpSpPr>
        <p:grpSpPr>
          <a:xfrm>
            <a:off x="16490504" y="8821969"/>
            <a:ext cx="952985" cy="1006020"/>
            <a:chOff x="0" y="0"/>
            <a:chExt cx="1270646" cy="1341359"/>
          </a:xfrm>
        </p:grpSpPr>
        <p:sp>
          <p:nvSpPr>
            <p:cNvPr id="10" name="AutoShape 10"/>
            <p:cNvSpPr/>
            <p:nvPr/>
          </p:nvSpPr>
          <p:spPr>
            <a:xfrm>
              <a:off x="0" y="0"/>
              <a:ext cx="1270646" cy="1341359"/>
            </a:xfrm>
            <a:prstGeom prst="rect">
              <a:avLst/>
            </a:prstGeom>
            <a:solidFill>
              <a:srgbClr val="2F5B44"/>
            </a:solidFill>
          </p:spPr>
        </p:sp>
        <p:sp>
          <p:nvSpPr>
            <p:cNvPr id="11" name="AutoShape 11"/>
            <p:cNvSpPr/>
            <p:nvPr/>
          </p:nvSpPr>
          <p:spPr>
            <a:xfrm>
              <a:off x="438618" y="651630"/>
              <a:ext cx="393411" cy="0"/>
            </a:xfrm>
            <a:prstGeom prst="line">
              <a:avLst/>
            </a:prstGeom>
            <a:ln w="38100" cap="flat">
              <a:solidFill>
                <a:srgbClr val="FFFFFF"/>
              </a:solidFill>
              <a:prstDash val="solid"/>
              <a:headEnd type="none" w="sm" len="sm"/>
              <a:tailEnd type="arrow" w="med" len="sm"/>
            </a:ln>
          </p:spPr>
        </p:sp>
      </p:grpSp>
      <p:sp>
        <p:nvSpPr>
          <p:cNvPr id="16" name="AutoShape 16"/>
          <p:cNvSpPr/>
          <p:nvPr/>
        </p:nvSpPr>
        <p:spPr>
          <a:xfrm>
            <a:off x="0" y="0"/>
            <a:ext cx="18288000" cy="1409700"/>
          </a:xfrm>
          <a:prstGeom prst="rect">
            <a:avLst/>
          </a:prstGeom>
          <a:solidFill>
            <a:srgbClr val="2F5B44"/>
          </a:solidFill>
        </p:spPr>
      </p:sp>
      <p:pic>
        <p:nvPicPr>
          <p:cNvPr id="17" name="Picture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806879" y="59226"/>
            <a:ext cx="1273220" cy="1249197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1006402" y="1638300"/>
            <a:ext cx="869624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/>
                <a:ea typeface="Times New Roman"/>
              </a:rPr>
              <a:t>Структура ИОМ педагога дополнительного образования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50568877"/>
              </p:ext>
            </p:extLst>
          </p:nvPr>
        </p:nvGraphicFramePr>
        <p:xfrm>
          <a:off x="1006402" y="2705100"/>
          <a:ext cx="8357849" cy="7122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4" name="Group 4"/>
          <p:cNvGrpSpPr/>
          <p:nvPr/>
        </p:nvGrpSpPr>
        <p:grpSpPr>
          <a:xfrm>
            <a:off x="8354358" y="8793395"/>
            <a:ext cx="1064043" cy="1006020"/>
            <a:chOff x="0" y="0"/>
            <a:chExt cx="1270646" cy="1341359"/>
          </a:xfrm>
        </p:grpSpPr>
        <p:sp>
          <p:nvSpPr>
            <p:cNvPr id="5" name="AutoShape 5"/>
            <p:cNvSpPr/>
            <p:nvPr/>
          </p:nvSpPr>
          <p:spPr>
            <a:xfrm>
              <a:off x="0" y="0"/>
              <a:ext cx="1270646" cy="1341359"/>
            </a:xfrm>
            <a:prstGeom prst="rect">
              <a:avLst/>
            </a:prstGeom>
            <a:solidFill>
              <a:srgbClr val="2F5B44"/>
            </a:solidFill>
          </p:spPr>
        </p:sp>
        <p:sp>
          <p:nvSpPr>
            <p:cNvPr id="6" name="AutoShape 6"/>
            <p:cNvSpPr/>
            <p:nvPr/>
          </p:nvSpPr>
          <p:spPr>
            <a:xfrm>
              <a:off x="438618" y="651630"/>
              <a:ext cx="393411" cy="0"/>
            </a:xfrm>
            <a:prstGeom prst="line">
              <a:avLst/>
            </a:prstGeom>
            <a:ln w="38100" cap="flat">
              <a:solidFill>
                <a:srgbClr val="FFFFFF"/>
              </a:solidFill>
              <a:prstDash val="solid"/>
              <a:headEnd type="none" w="sm" len="sm"/>
              <a:tailEnd type="arrow" w="med" len="sm"/>
            </a:ln>
          </p:spPr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16"/>
          <p:cNvSpPr/>
          <p:nvPr/>
        </p:nvSpPr>
        <p:spPr>
          <a:xfrm>
            <a:off x="0" y="0"/>
            <a:ext cx="18288000" cy="1257300"/>
          </a:xfrm>
          <a:prstGeom prst="rect">
            <a:avLst/>
          </a:prstGeom>
          <a:solidFill>
            <a:srgbClr val="2F5B44"/>
          </a:solidFill>
        </p:spPr>
      </p: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6731702" y="8103"/>
            <a:ext cx="1273220" cy="1249197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228600" y="1400499"/>
            <a:ext cx="869624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/>
                <a:ea typeface="Times New Roman"/>
              </a:rPr>
              <a:t>М</a:t>
            </a:r>
            <a:r>
              <a:rPr lang="ru-RU" sz="2400" b="1" dirty="0" smtClean="0">
                <a:latin typeface="Times New Roman"/>
                <a:ea typeface="Times New Roman"/>
              </a:rPr>
              <a:t>атрица ИОМ.</a:t>
            </a:r>
            <a:r>
              <a:rPr lang="ru-RU" sz="2400" b="1" dirty="0">
                <a:latin typeface="Times New Roman"/>
                <a:ea typeface="Times New Roman"/>
              </a:rPr>
              <a:t> </a:t>
            </a:r>
            <a:r>
              <a:rPr lang="ru-RU" sz="2400" b="1" dirty="0" smtClean="0">
                <a:latin typeface="Times New Roman"/>
              </a:rPr>
              <a:t>Направления работы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93920062"/>
              </p:ext>
            </p:extLst>
          </p:nvPr>
        </p:nvGraphicFramePr>
        <p:xfrm>
          <a:off x="181304" y="2095500"/>
          <a:ext cx="8743541" cy="792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oup 4"/>
          <p:cNvGrpSpPr/>
          <p:nvPr/>
        </p:nvGrpSpPr>
        <p:grpSpPr>
          <a:xfrm>
            <a:off x="7860802" y="8953500"/>
            <a:ext cx="1064043" cy="1006020"/>
            <a:chOff x="0" y="0"/>
            <a:chExt cx="1270646" cy="1341359"/>
          </a:xfrm>
        </p:grpSpPr>
        <p:sp>
          <p:nvSpPr>
            <p:cNvPr id="5" name="AutoShape 5"/>
            <p:cNvSpPr/>
            <p:nvPr/>
          </p:nvSpPr>
          <p:spPr>
            <a:xfrm>
              <a:off x="0" y="0"/>
              <a:ext cx="1270646" cy="1341359"/>
            </a:xfrm>
            <a:prstGeom prst="rect">
              <a:avLst/>
            </a:prstGeom>
            <a:solidFill>
              <a:srgbClr val="2F5B44"/>
            </a:solidFill>
          </p:spPr>
        </p:sp>
        <p:sp>
          <p:nvSpPr>
            <p:cNvPr id="6" name="AutoShape 6"/>
            <p:cNvSpPr/>
            <p:nvPr/>
          </p:nvSpPr>
          <p:spPr>
            <a:xfrm>
              <a:off x="438618" y="651630"/>
              <a:ext cx="393411" cy="0"/>
            </a:xfrm>
            <a:prstGeom prst="line">
              <a:avLst/>
            </a:prstGeom>
            <a:ln w="38100" cap="flat">
              <a:solidFill>
                <a:srgbClr val="FFFFFF"/>
              </a:solidFill>
              <a:prstDash val="solid"/>
              <a:headEnd type="none" w="sm" len="sm"/>
              <a:tailEnd type="arrow" w="med" len="sm"/>
            </a:ln>
          </p:spPr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5287" y="2552700"/>
            <a:ext cx="8850313" cy="5954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470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7"/>
          <p:cNvSpPr/>
          <p:nvPr/>
        </p:nvSpPr>
        <p:spPr>
          <a:xfrm>
            <a:off x="0" y="8980546"/>
            <a:ext cx="18288000" cy="1306454"/>
          </a:xfrm>
          <a:prstGeom prst="rect">
            <a:avLst/>
          </a:prstGeom>
          <a:solidFill>
            <a:srgbClr val="EBEBEB"/>
          </a:solidFill>
        </p:spPr>
      </p:sp>
      <p:sp>
        <p:nvSpPr>
          <p:cNvPr id="9" name="TextBox 9"/>
          <p:cNvSpPr txBox="1"/>
          <p:nvPr/>
        </p:nvSpPr>
        <p:spPr>
          <a:xfrm>
            <a:off x="535707" y="8980546"/>
            <a:ext cx="3568345" cy="3992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3250"/>
              </a:lnSpc>
            </a:pPr>
            <a:endParaRPr lang="en-US" sz="2500" spc="-74" dirty="0">
              <a:solidFill>
                <a:srgbClr val="191919"/>
              </a:solidFill>
              <a:latin typeface="Open Sans 1 Bold"/>
            </a:endParaRPr>
          </a:p>
        </p:txBody>
      </p:sp>
      <p:sp>
        <p:nvSpPr>
          <p:cNvPr id="12" name="AutoShape 12"/>
          <p:cNvSpPr/>
          <p:nvPr/>
        </p:nvSpPr>
        <p:spPr>
          <a:xfrm>
            <a:off x="14839046" y="9159062"/>
            <a:ext cx="2814649" cy="871780"/>
          </a:xfrm>
          <a:prstGeom prst="rect">
            <a:avLst/>
          </a:prstGeom>
          <a:solidFill>
            <a:srgbClr val="2F5B44"/>
          </a:solidFill>
        </p:spPr>
      </p:sp>
      <p:sp>
        <p:nvSpPr>
          <p:cNvPr id="13" name="TextBox 13"/>
          <p:cNvSpPr txBox="1"/>
          <p:nvPr/>
        </p:nvSpPr>
        <p:spPr>
          <a:xfrm>
            <a:off x="15116049" y="9327283"/>
            <a:ext cx="2260641" cy="5353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57"/>
              </a:lnSpc>
            </a:pPr>
            <a:r>
              <a:rPr lang="en-US" sz="1797" dirty="0">
                <a:solidFill>
                  <a:srgbClr val="FFFFFF"/>
                </a:solidFill>
                <a:latin typeface="Open Sans Light"/>
              </a:rPr>
              <a:t>ЦДО – ТЕРРИТОРИЯ РАЗВИТИЯ И УСПЕХА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0066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989743"/>
            <a:ext cx="1274763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0500"/>
            <a:ext cx="14113591" cy="8695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7"/>
          <p:cNvSpPr/>
          <p:nvPr/>
        </p:nvSpPr>
        <p:spPr>
          <a:xfrm>
            <a:off x="0" y="8980546"/>
            <a:ext cx="18288000" cy="1306454"/>
          </a:xfrm>
          <a:prstGeom prst="rect">
            <a:avLst/>
          </a:prstGeom>
          <a:solidFill>
            <a:srgbClr val="EBEBEB"/>
          </a:solidFill>
        </p:spPr>
      </p:sp>
      <p:sp>
        <p:nvSpPr>
          <p:cNvPr id="9" name="TextBox 9"/>
          <p:cNvSpPr txBox="1"/>
          <p:nvPr/>
        </p:nvSpPr>
        <p:spPr>
          <a:xfrm>
            <a:off x="535707" y="8980546"/>
            <a:ext cx="3568345" cy="3992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3250"/>
              </a:lnSpc>
            </a:pPr>
            <a:endParaRPr lang="en-US" sz="2500" spc="-74" dirty="0">
              <a:solidFill>
                <a:srgbClr val="191919"/>
              </a:solidFill>
              <a:latin typeface="Open Sans 1 Bold"/>
            </a:endParaRPr>
          </a:p>
        </p:txBody>
      </p:sp>
      <p:sp>
        <p:nvSpPr>
          <p:cNvPr id="12" name="AutoShape 12"/>
          <p:cNvSpPr/>
          <p:nvPr/>
        </p:nvSpPr>
        <p:spPr>
          <a:xfrm>
            <a:off x="14839046" y="9159062"/>
            <a:ext cx="2814649" cy="871780"/>
          </a:xfrm>
          <a:prstGeom prst="rect">
            <a:avLst/>
          </a:prstGeom>
          <a:solidFill>
            <a:srgbClr val="2F5B44"/>
          </a:solidFill>
        </p:spPr>
      </p:sp>
      <p:sp>
        <p:nvSpPr>
          <p:cNvPr id="13" name="TextBox 13"/>
          <p:cNvSpPr txBox="1"/>
          <p:nvPr/>
        </p:nvSpPr>
        <p:spPr>
          <a:xfrm>
            <a:off x="15116049" y="9327283"/>
            <a:ext cx="2260641" cy="5353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57"/>
              </a:lnSpc>
            </a:pPr>
            <a:r>
              <a:rPr lang="en-US" sz="1797" dirty="0">
                <a:solidFill>
                  <a:srgbClr val="FFFFFF"/>
                </a:solidFill>
                <a:latin typeface="Open Sans Light"/>
              </a:rPr>
              <a:t>ЦДО – ТЕРРИТОРИЯ РАЗВИТИЯ И УСПЕХА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1953"/>
            <a:ext cx="13974685" cy="8502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0066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989743"/>
            <a:ext cx="1274763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564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7"/>
          <p:cNvSpPr/>
          <p:nvPr/>
        </p:nvSpPr>
        <p:spPr>
          <a:xfrm>
            <a:off x="0" y="8980546"/>
            <a:ext cx="18288000" cy="1306454"/>
          </a:xfrm>
          <a:prstGeom prst="rect">
            <a:avLst/>
          </a:prstGeom>
          <a:solidFill>
            <a:srgbClr val="EBEBEB"/>
          </a:solidFill>
        </p:spPr>
      </p:sp>
      <p:sp>
        <p:nvSpPr>
          <p:cNvPr id="9" name="TextBox 9"/>
          <p:cNvSpPr txBox="1"/>
          <p:nvPr/>
        </p:nvSpPr>
        <p:spPr>
          <a:xfrm>
            <a:off x="535707" y="8980546"/>
            <a:ext cx="3568345" cy="3992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3250"/>
              </a:lnSpc>
            </a:pPr>
            <a:endParaRPr lang="en-US" sz="2500" spc="-74" dirty="0">
              <a:solidFill>
                <a:srgbClr val="191919"/>
              </a:solidFill>
              <a:latin typeface="Open Sans 1 Bold"/>
            </a:endParaRPr>
          </a:p>
        </p:txBody>
      </p:sp>
      <p:sp>
        <p:nvSpPr>
          <p:cNvPr id="12" name="AutoShape 12"/>
          <p:cNvSpPr/>
          <p:nvPr/>
        </p:nvSpPr>
        <p:spPr>
          <a:xfrm>
            <a:off x="14839046" y="9159062"/>
            <a:ext cx="2814649" cy="871780"/>
          </a:xfrm>
          <a:prstGeom prst="rect">
            <a:avLst/>
          </a:prstGeom>
          <a:solidFill>
            <a:srgbClr val="2F5B44"/>
          </a:solidFill>
        </p:spPr>
      </p:sp>
      <p:sp>
        <p:nvSpPr>
          <p:cNvPr id="13" name="TextBox 13"/>
          <p:cNvSpPr txBox="1"/>
          <p:nvPr/>
        </p:nvSpPr>
        <p:spPr>
          <a:xfrm>
            <a:off x="15116049" y="9327283"/>
            <a:ext cx="2260641" cy="5353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57"/>
              </a:lnSpc>
            </a:pPr>
            <a:r>
              <a:rPr lang="en-US" sz="1797" dirty="0">
                <a:solidFill>
                  <a:srgbClr val="FFFFFF"/>
                </a:solidFill>
                <a:latin typeface="Open Sans Light"/>
              </a:rPr>
              <a:t>ЦДО – ТЕРРИТОРИЯ РАЗВИТИЯ И УСПЕХА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0066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989743"/>
            <a:ext cx="1274763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891" y="173182"/>
            <a:ext cx="14248543" cy="861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564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388" y="-27590"/>
            <a:ext cx="18596910" cy="10234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6"/>
          <p:cNvSpPr/>
          <p:nvPr/>
        </p:nvSpPr>
        <p:spPr>
          <a:xfrm>
            <a:off x="-22413" y="9447216"/>
            <a:ext cx="18509935" cy="897147"/>
          </a:xfrm>
          <a:prstGeom prst="rect">
            <a:avLst/>
          </a:prstGeom>
          <a:solidFill>
            <a:srgbClr val="2F5B44"/>
          </a:solidFill>
        </p:spPr>
      </p:sp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28600" y="9447216"/>
            <a:ext cx="914400" cy="897147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14859000" y="9626142"/>
            <a:ext cx="3123798" cy="5532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57"/>
              </a:lnSpc>
            </a:pPr>
            <a:r>
              <a:rPr lang="en-US" sz="1797" dirty="0">
                <a:solidFill>
                  <a:schemeClr val="bg1"/>
                </a:solidFill>
                <a:latin typeface="Open Sans Light"/>
              </a:rPr>
              <a:t>ЦДО – ТЕРРИТОРИЯ РАЗВИТИЯ И УСПЕХА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334000" y="342900"/>
            <a:ext cx="7372146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ШАБЛОНЫ ИОМ </a:t>
            </a:r>
          </a:p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ПЕДАГОГИЧЕСКИХ РАБОТНИКОВ </a:t>
            </a:r>
          </a:p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МБУ ДО ЦДО УКМО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0034" y="253079"/>
            <a:ext cx="3047800" cy="3100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86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321</Words>
  <Application>Microsoft Office PowerPoint</Application>
  <PresentationFormat>Произвольный</PresentationFormat>
  <Paragraphs>52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Open Sans 1 Bold</vt:lpstr>
      <vt:lpstr>Arimo</vt:lpstr>
      <vt:lpstr>Open Sans Light</vt:lpstr>
      <vt:lpstr>Times New Roman</vt:lpstr>
      <vt:lpstr>Open Sans 2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развития МБУ ДО ЦДО УКМО на 2022-2026гг «ЦДО – территория развития и успеха»</dc:title>
  <cp:lastModifiedBy>1</cp:lastModifiedBy>
  <cp:revision>28</cp:revision>
  <dcterms:created xsi:type="dcterms:W3CDTF">2006-08-16T00:00:00Z</dcterms:created>
  <dcterms:modified xsi:type="dcterms:W3CDTF">2025-04-02T10:03:03Z</dcterms:modified>
  <dc:identifier>DAFBeAWvFqc</dc:identifier>
</cp:coreProperties>
</file>