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7" r:id="rId2"/>
    <p:sldId id="263" r:id="rId3"/>
    <p:sldId id="267" r:id="rId4"/>
    <p:sldId id="268" r:id="rId5"/>
    <p:sldId id="264" r:id="rId6"/>
    <p:sldId id="266" r:id="rId7"/>
    <p:sldId id="258" r:id="rId8"/>
    <p:sldId id="269" r:id="rId9"/>
    <p:sldId id="262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A4BF"/>
    <a:srgbClr val="727C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644A9E-6AB5-4457-8D72-F402F30BE410}" type="doc">
      <dgm:prSet loTypeId="urn:microsoft.com/office/officeart/2005/8/layout/hProcess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046D1B2-1B24-4ADA-84DC-DB36B219F0BE}">
      <dgm:prSet phldrT="[Текст]"/>
      <dgm:spPr/>
      <dgm:t>
        <a:bodyPr/>
        <a:lstStyle/>
        <a:p>
          <a:r>
            <a:rPr lang="ru-RU" b="1" dirty="0" smtClean="0"/>
            <a:t>Педагог ДО</a:t>
          </a:r>
          <a:endParaRPr lang="ru-RU" b="1" dirty="0"/>
        </a:p>
      </dgm:t>
    </dgm:pt>
    <dgm:pt modelId="{494E7D3D-A8B6-4197-8BCE-48B3B4BFE000}" type="parTrans" cxnId="{733AA347-3D1E-40B6-A5D9-02B518D31933}">
      <dgm:prSet/>
      <dgm:spPr/>
      <dgm:t>
        <a:bodyPr/>
        <a:lstStyle/>
        <a:p>
          <a:endParaRPr lang="ru-RU"/>
        </a:p>
      </dgm:t>
    </dgm:pt>
    <dgm:pt modelId="{C2D7D315-9EFB-498D-923A-CE6A66173075}" type="sibTrans" cxnId="{733AA347-3D1E-40B6-A5D9-02B518D31933}">
      <dgm:prSet/>
      <dgm:spPr/>
      <dgm:t>
        <a:bodyPr/>
        <a:lstStyle/>
        <a:p>
          <a:endParaRPr lang="ru-RU"/>
        </a:p>
      </dgm:t>
    </dgm:pt>
    <dgm:pt modelId="{94A5110A-F594-41E0-BABD-DE0BC5C1D3D5}">
      <dgm:prSet phldrT="[Текст]"/>
      <dgm:spPr/>
      <dgm:t>
        <a:bodyPr/>
        <a:lstStyle/>
        <a:p>
          <a:r>
            <a:rPr lang="ru-RU" dirty="0" smtClean="0"/>
            <a:t>Организация деятельности обучающихся, направленной на освоение ДОП</a:t>
          </a:r>
          <a:endParaRPr lang="ru-RU" dirty="0"/>
        </a:p>
      </dgm:t>
    </dgm:pt>
    <dgm:pt modelId="{DA3D9031-D7B7-44B2-99F8-7F150BDE1F7C}" type="parTrans" cxnId="{9EC662BF-DB18-4C2C-BC1A-14EF2280FF50}">
      <dgm:prSet/>
      <dgm:spPr/>
      <dgm:t>
        <a:bodyPr/>
        <a:lstStyle/>
        <a:p>
          <a:endParaRPr lang="ru-RU"/>
        </a:p>
      </dgm:t>
    </dgm:pt>
    <dgm:pt modelId="{98E91523-DB6A-4E1C-9035-91B9E797DBBC}" type="sibTrans" cxnId="{9EC662BF-DB18-4C2C-BC1A-14EF2280FF50}">
      <dgm:prSet/>
      <dgm:spPr/>
      <dgm:t>
        <a:bodyPr/>
        <a:lstStyle/>
        <a:p>
          <a:endParaRPr lang="ru-RU"/>
        </a:p>
      </dgm:t>
    </dgm:pt>
    <dgm:pt modelId="{F8F14C65-0562-4516-B1F8-D672A0D6AE60}">
      <dgm:prSet phldrT="[Текст]"/>
      <dgm:spPr/>
      <dgm:t>
        <a:bodyPr/>
        <a:lstStyle/>
        <a:p>
          <a:r>
            <a:rPr lang="ru-RU" b="1" dirty="0" smtClean="0"/>
            <a:t>Методист</a:t>
          </a:r>
          <a:endParaRPr lang="ru-RU" b="1" dirty="0"/>
        </a:p>
      </dgm:t>
    </dgm:pt>
    <dgm:pt modelId="{5C357F2E-2CFC-4D86-AF04-3AF877A5FBED}" type="parTrans" cxnId="{0BE6B6CF-09D6-4437-BEEB-6C8C88C5A24F}">
      <dgm:prSet/>
      <dgm:spPr/>
      <dgm:t>
        <a:bodyPr/>
        <a:lstStyle/>
        <a:p>
          <a:endParaRPr lang="ru-RU"/>
        </a:p>
      </dgm:t>
    </dgm:pt>
    <dgm:pt modelId="{852D24BA-E05A-422D-8E27-A5501115B284}" type="sibTrans" cxnId="{0BE6B6CF-09D6-4437-BEEB-6C8C88C5A24F}">
      <dgm:prSet/>
      <dgm:spPr/>
      <dgm:t>
        <a:bodyPr/>
        <a:lstStyle/>
        <a:p>
          <a:endParaRPr lang="ru-RU"/>
        </a:p>
      </dgm:t>
    </dgm:pt>
    <dgm:pt modelId="{1C7DFC86-41E4-4508-9F7A-F4A313582852}">
      <dgm:prSet/>
      <dgm:spPr/>
      <dgm:t>
        <a:bodyPr/>
        <a:lstStyle/>
        <a:p>
          <a:r>
            <a:rPr lang="ru-RU" dirty="0" smtClean="0"/>
            <a:t>Организация и проведение исследований рынка услуг ДО детей и взрослых</a:t>
          </a:r>
          <a:endParaRPr lang="ru-RU" dirty="0"/>
        </a:p>
      </dgm:t>
    </dgm:pt>
    <dgm:pt modelId="{795223BB-8A97-4FDE-AC3D-4DC819CB5710}" type="parTrans" cxnId="{DF42A890-AE4A-4AB4-968B-A135124B72A0}">
      <dgm:prSet/>
      <dgm:spPr/>
      <dgm:t>
        <a:bodyPr/>
        <a:lstStyle/>
        <a:p>
          <a:endParaRPr lang="ru-RU"/>
        </a:p>
      </dgm:t>
    </dgm:pt>
    <dgm:pt modelId="{7AFBC401-471B-4C3E-B544-76DF32F259DD}" type="sibTrans" cxnId="{DF42A890-AE4A-4AB4-968B-A135124B72A0}">
      <dgm:prSet/>
      <dgm:spPr/>
      <dgm:t>
        <a:bodyPr/>
        <a:lstStyle/>
        <a:p>
          <a:endParaRPr lang="ru-RU"/>
        </a:p>
      </dgm:t>
    </dgm:pt>
    <dgm:pt modelId="{976B907F-96E2-4DAD-B660-4CA065EBE907}">
      <dgm:prSet phldrT="[Текст]"/>
      <dgm:spPr/>
      <dgm:t>
        <a:bodyPr/>
        <a:lstStyle/>
        <a:p>
          <a:r>
            <a:rPr lang="ru-RU" b="1" dirty="0" smtClean="0"/>
            <a:t>Педагог-организатор</a:t>
          </a:r>
          <a:endParaRPr lang="ru-RU" b="1" dirty="0"/>
        </a:p>
      </dgm:t>
    </dgm:pt>
    <dgm:pt modelId="{9F64E6B2-02B1-458B-AB5E-266557663DA0}" type="parTrans" cxnId="{0EE66062-D81E-4916-90D0-F5CAC4296470}">
      <dgm:prSet/>
      <dgm:spPr/>
      <dgm:t>
        <a:bodyPr/>
        <a:lstStyle/>
        <a:p>
          <a:endParaRPr lang="ru-RU"/>
        </a:p>
      </dgm:t>
    </dgm:pt>
    <dgm:pt modelId="{90FD454F-66A0-4BBE-981F-9E0A86A7F3A9}" type="sibTrans" cxnId="{0EE66062-D81E-4916-90D0-F5CAC4296470}">
      <dgm:prSet/>
      <dgm:spPr/>
      <dgm:t>
        <a:bodyPr/>
        <a:lstStyle/>
        <a:p>
          <a:endParaRPr lang="ru-RU"/>
        </a:p>
      </dgm:t>
    </dgm:pt>
    <dgm:pt modelId="{67B7A16C-CFD7-49CE-8556-C6D50FC142D0}">
      <dgm:prSet/>
      <dgm:spPr/>
      <dgm:t>
        <a:bodyPr/>
        <a:lstStyle/>
        <a:p>
          <a:r>
            <a:rPr lang="ru-RU" dirty="0" smtClean="0"/>
            <a:t>Организация и проведение массовых </a:t>
          </a:r>
          <a:r>
            <a:rPr lang="ru-RU" dirty="0" err="1" smtClean="0"/>
            <a:t>досуговых</a:t>
          </a:r>
          <a:r>
            <a:rPr lang="ru-RU" dirty="0" smtClean="0"/>
            <a:t> мероприятий</a:t>
          </a:r>
          <a:endParaRPr lang="ru-RU" dirty="0"/>
        </a:p>
      </dgm:t>
    </dgm:pt>
    <dgm:pt modelId="{7BB52635-F61C-4870-893D-B9B7BE9B684C}" type="parTrans" cxnId="{AFA1A2F6-D63D-46CC-BD7B-7FD6A315A116}">
      <dgm:prSet/>
      <dgm:spPr/>
      <dgm:t>
        <a:bodyPr/>
        <a:lstStyle/>
        <a:p>
          <a:endParaRPr lang="ru-RU"/>
        </a:p>
      </dgm:t>
    </dgm:pt>
    <dgm:pt modelId="{F712A6DF-A34F-4782-8424-A04588638A9A}" type="sibTrans" cxnId="{AFA1A2F6-D63D-46CC-BD7B-7FD6A315A116}">
      <dgm:prSet/>
      <dgm:spPr/>
      <dgm:t>
        <a:bodyPr/>
        <a:lstStyle/>
        <a:p>
          <a:endParaRPr lang="ru-RU"/>
        </a:p>
      </dgm:t>
    </dgm:pt>
    <dgm:pt modelId="{FA13A823-D0CE-42D6-9E6B-D589A52ECBBA}">
      <dgm:prSet/>
      <dgm:spPr/>
      <dgm:t>
        <a:bodyPr/>
        <a:lstStyle/>
        <a:p>
          <a:r>
            <a:rPr lang="ru-RU" dirty="0" smtClean="0"/>
            <a:t>Организация </a:t>
          </a:r>
          <a:r>
            <a:rPr lang="ru-RU" dirty="0" err="1" smtClean="0"/>
            <a:t>досуговой</a:t>
          </a:r>
          <a:r>
            <a:rPr lang="ru-RU" dirty="0" smtClean="0"/>
            <a:t> деятельности обучающихся в процессе реализации ДОП</a:t>
          </a:r>
          <a:endParaRPr lang="ru-RU" dirty="0"/>
        </a:p>
      </dgm:t>
    </dgm:pt>
    <dgm:pt modelId="{F47831EC-AEB5-4645-9BEC-02CB10959324}" type="parTrans" cxnId="{156F61F5-F232-4634-8378-BCBF2B6328D5}">
      <dgm:prSet/>
      <dgm:spPr/>
      <dgm:t>
        <a:bodyPr/>
        <a:lstStyle/>
        <a:p>
          <a:endParaRPr lang="ru-RU"/>
        </a:p>
      </dgm:t>
    </dgm:pt>
    <dgm:pt modelId="{48DF3071-5A05-4EBA-B08B-9268DD2F5ACA}" type="sibTrans" cxnId="{156F61F5-F232-4634-8378-BCBF2B6328D5}">
      <dgm:prSet/>
      <dgm:spPr/>
      <dgm:t>
        <a:bodyPr/>
        <a:lstStyle/>
        <a:p>
          <a:endParaRPr lang="ru-RU"/>
        </a:p>
      </dgm:t>
    </dgm:pt>
    <dgm:pt modelId="{7B0B5BE5-7E93-4740-ABD7-B6DC32E85E85}">
      <dgm:prSet/>
      <dgm:spPr/>
      <dgm:t>
        <a:bodyPr/>
        <a:lstStyle/>
        <a:p>
          <a:r>
            <a:rPr lang="ru-RU" dirty="0" smtClean="0"/>
            <a:t>Обеспечение взаимодействия с родителями (законными представителями) обучающихся, осваивающих ДОП, при решении задач обучения и воспитания</a:t>
          </a:r>
          <a:endParaRPr lang="ru-RU" dirty="0"/>
        </a:p>
      </dgm:t>
    </dgm:pt>
    <dgm:pt modelId="{2D756D78-AD3F-4304-B142-48E6DABF436B}" type="parTrans" cxnId="{419980F0-86AC-4D46-AF63-9BB2168F0CE1}">
      <dgm:prSet/>
      <dgm:spPr/>
      <dgm:t>
        <a:bodyPr/>
        <a:lstStyle/>
        <a:p>
          <a:endParaRPr lang="ru-RU"/>
        </a:p>
      </dgm:t>
    </dgm:pt>
    <dgm:pt modelId="{220E5780-A407-44DE-A6C1-994F95C90D05}" type="sibTrans" cxnId="{419980F0-86AC-4D46-AF63-9BB2168F0CE1}">
      <dgm:prSet/>
      <dgm:spPr/>
      <dgm:t>
        <a:bodyPr/>
        <a:lstStyle/>
        <a:p>
          <a:endParaRPr lang="ru-RU"/>
        </a:p>
      </dgm:t>
    </dgm:pt>
    <dgm:pt modelId="{AC3CE496-7C73-43AB-962A-6E07693B524B}">
      <dgm:prSet/>
      <dgm:spPr/>
      <dgm:t>
        <a:bodyPr/>
        <a:lstStyle/>
        <a:p>
          <a:r>
            <a:rPr lang="ru-RU" dirty="0" smtClean="0"/>
            <a:t>Педагогический контроль и оценка освоения ДОП</a:t>
          </a:r>
          <a:endParaRPr lang="ru-RU" dirty="0"/>
        </a:p>
      </dgm:t>
    </dgm:pt>
    <dgm:pt modelId="{60E838F2-A6D6-44AE-84A7-33CD9860572D}" type="parTrans" cxnId="{6D112728-7A71-47CF-BA72-D548C94DC9DC}">
      <dgm:prSet/>
      <dgm:spPr/>
      <dgm:t>
        <a:bodyPr/>
        <a:lstStyle/>
        <a:p>
          <a:endParaRPr lang="ru-RU"/>
        </a:p>
      </dgm:t>
    </dgm:pt>
    <dgm:pt modelId="{2788A751-4698-46A6-9C0F-F80E94DEE932}" type="sibTrans" cxnId="{6D112728-7A71-47CF-BA72-D548C94DC9DC}">
      <dgm:prSet/>
      <dgm:spPr/>
      <dgm:t>
        <a:bodyPr/>
        <a:lstStyle/>
        <a:p>
          <a:endParaRPr lang="ru-RU"/>
        </a:p>
      </dgm:t>
    </dgm:pt>
    <dgm:pt modelId="{E378380A-B7F4-484A-ABF0-807C81855C5F}">
      <dgm:prSet/>
      <dgm:spPr/>
      <dgm:t>
        <a:bodyPr/>
        <a:lstStyle/>
        <a:p>
          <a:r>
            <a:rPr lang="ru-RU" dirty="0" smtClean="0"/>
            <a:t>Разработка программно-методического обеспечения реализации ДОП</a:t>
          </a:r>
          <a:endParaRPr lang="ru-RU" dirty="0"/>
        </a:p>
      </dgm:t>
    </dgm:pt>
    <dgm:pt modelId="{7AC8247C-37D0-4300-B167-F94F051C2B43}" type="parTrans" cxnId="{5BE246DF-0280-4D5B-BAA7-00FCE1986C91}">
      <dgm:prSet/>
      <dgm:spPr/>
      <dgm:t>
        <a:bodyPr/>
        <a:lstStyle/>
        <a:p>
          <a:endParaRPr lang="ru-RU"/>
        </a:p>
      </dgm:t>
    </dgm:pt>
    <dgm:pt modelId="{A9B0D990-28F6-40B1-995B-606C911AF174}" type="sibTrans" cxnId="{5BE246DF-0280-4D5B-BAA7-00FCE1986C91}">
      <dgm:prSet/>
      <dgm:spPr/>
      <dgm:t>
        <a:bodyPr/>
        <a:lstStyle/>
        <a:p>
          <a:endParaRPr lang="ru-RU"/>
        </a:p>
      </dgm:t>
    </dgm:pt>
    <dgm:pt modelId="{A1D90917-8DA5-4C6F-A57C-4690725F41C5}">
      <dgm:prSet/>
      <dgm:spPr/>
      <dgm:t>
        <a:bodyPr/>
        <a:lstStyle/>
        <a:p>
          <a:r>
            <a:rPr lang="ru-RU" dirty="0" smtClean="0"/>
            <a:t>Организационно-педагогическое сопровождение методической деятельности педагогов ДО</a:t>
          </a:r>
          <a:endParaRPr lang="ru-RU" dirty="0"/>
        </a:p>
      </dgm:t>
    </dgm:pt>
    <dgm:pt modelId="{CD9684A0-0CF4-47AE-AEA8-9DA5DC1E0710}" type="parTrans" cxnId="{36F22FA7-9571-46C3-A46F-0DD055C8F9E9}">
      <dgm:prSet/>
      <dgm:spPr/>
      <dgm:t>
        <a:bodyPr/>
        <a:lstStyle/>
        <a:p>
          <a:endParaRPr lang="ru-RU"/>
        </a:p>
      </dgm:t>
    </dgm:pt>
    <dgm:pt modelId="{C0E0CAC6-7584-460C-B65B-973789D39E1B}" type="sibTrans" cxnId="{36F22FA7-9571-46C3-A46F-0DD055C8F9E9}">
      <dgm:prSet/>
      <dgm:spPr/>
      <dgm:t>
        <a:bodyPr/>
        <a:lstStyle/>
        <a:p>
          <a:endParaRPr lang="ru-RU"/>
        </a:p>
      </dgm:t>
    </dgm:pt>
    <dgm:pt modelId="{828F4612-C4B9-4ED4-831F-0CC10CE2A8A1}">
      <dgm:prSet/>
      <dgm:spPr/>
      <dgm:t>
        <a:bodyPr/>
        <a:lstStyle/>
        <a:p>
          <a:r>
            <a:rPr lang="ru-RU" dirty="0" smtClean="0"/>
            <a:t>Мониторинг и оценка качества реализации педагогическими работниками ДОП</a:t>
          </a:r>
          <a:endParaRPr lang="ru-RU" dirty="0"/>
        </a:p>
      </dgm:t>
    </dgm:pt>
    <dgm:pt modelId="{2AD135B5-682C-4030-B5CC-FAAB5C3296C3}" type="parTrans" cxnId="{D8ECE43C-7305-41AD-B306-F6CB0C30BA79}">
      <dgm:prSet/>
      <dgm:spPr/>
      <dgm:t>
        <a:bodyPr/>
        <a:lstStyle/>
        <a:p>
          <a:endParaRPr lang="ru-RU"/>
        </a:p>
      </dgm:t>
    </dgm:pt>
    <dgm:pt modelId="{B82911D7-A9D9-4576-A047-774128FDDE87}" type="sibTrans" cxnId="{D8ECE43C-7305-41AD-B306-F6CB0C30BA79}">
      <dgm:prSet/>
      <dgm:spPr/>
      <dgm:t>
        <a:bodyPr/>
        <a:lstStyle/>
        <a:p>
          <a:endParaRPr lang="ru-RU"/>
        </a:p>
      </dgm:t>
    </dgm:pt>
    <dgm:pt modelId="{40B4FDFA-AF3A-461F-8485-926D5CBB2E50}">
      <dgm:prSet/>
      <dgm:spPr/>
      <dgm:t>
        <a:bodyPr/>
        <a:lstStyle/>
        <a:p>
          <a:r>
            <a:rPr lang="ru-RU" dirty="0" smtClean="0"/>
            <a:t>Организационно-педагогическое обеспечение развития социального партнерства и продвижения услуг ДО детей и взрослых</a:t>
          </a:r>
          <a:endParaRPr lang="ru-RU" dirty="0"/>
        </a:p>
      </dgm:t>
    </dgm:pt>
    <dgm:pt modelId="{D23C7C86-F6CF-4794-B631-0A2DD8F4C4B9}" type="parTrans" cxnId="{DE115EC7-40C6-476C-9800-C59B3B5E531C}">
      <dgm:prSet/>
      <dgm:spPr/>
      <dgm:t>
        <a:bodyPr/>
        <a:lstStyle/>
        <a:p>
          <a:endParaRPr lang="ru-RU"/>
        </a:p>
      </dgm:t>
    </dgm:pt>
    <dgm:pt modelId="{96FDC8BA-8587-4269-8886-E4E24175AB83}" type="sibTrans" cxnId="{DE115EC7-40C6-476C-9800-C59B3B5E531C}">
      <dgm:prSet/>
      <dgm:spPr/>
      <dgm:t>
        <a:bodyPr/>
        <a:lstStyle/>
        <a:p>
          <a:endParaRPr lang="ru-RU"/>
        </a:p>
      </dgm:t>
    </dgm:pt>
    <dgm:pt modelId="{5A1EF8EE-5731-4E36-B935-4E3DB0127108}">
      <dgm:prSet/>
      <dgm:spPr/>
      <dgm:t>
        <a:bodyPr/>
        <a:lstStyle/>
        <a:p>
          <a:r>
            <a:rPr lang="ru-RU" dirty="0" smtClean="0"/>
            <a:t>Организация ДО детей и взрослых по одному или нескольким направлениям деятельности</a:t>
          </a:r>
          <a:endParaRPr lang="ru-RU" dirty="0"/>
        </a:p>
      </dgm:t>
    </dgm:pt>
    <dgm:pt modelId="{BFB27B4E-9704-47DD-8915-90215CF6ACD4}" type="parTrans" cxnId="{0363A187-0D20-4C63-B81B-9FC561ED48A2}">
      <dgm:prSet/>
      <dgm:spPr/>
      <dgm:t>
        <a:bodyPr/>
        <a:lstStyle/>
        <a:p>
          <a:endParaRPr lang="ru-RU"/>
        </a:p>
      </dgm:t>
    </dgm:pt>
    <dgm:pt modelId="{B5BF7247-7FAD-439C-AAF6-D608086774BD}" type="sibTrans" cxnId="{0363A187-0D20-4C63-B81B-9FC561ED48A2}">
      <dgm:prSet/>
      <dgm:spPr/>
      <dgm:t>
        <a:bodyPr/>
        <a:lstStyle/>
        <a:p>
          <a:endParaRPr lang="ru-RU"/>
        </a:p>
      </dgm:t>
    </dgm:pt>
    <dgm:pt modelId="{E151A098-49DB-44E1-87EC-544DF5DC4DF8}" type="pres">
      <dgm:prSet presAssocID="{D7644A9E-6AB5-4457-8D72-F402F30BE4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5E6163-0DEF-4CE2-9313-325C44C38CE3}" type="pres">
      <dgm:prSet presAssocID="{C046D1B2-1B24-4ADA-84DC-DB36B219F0BE}" presName="compositeNode" presStyleCnt="0">
        <dgm:presLayoutVars>
          <dgm:bulletEnabled val="1"/>
        </dgm:presLayoutVars>
      </dgm:prSet>
      <dgm:spPr/>
    </dgm:pt>
    <dgm:pt modelId="{AC11EA5A-01C8-4B0C-8917-FBBF8E318C08}" type="pres">
      <dgm:prSet presAssocID="{C046D1B2-1B24-4ADA-84DC-DB36B219F0BE}" presName="bgRect" presStyleLbl="node1" presStyleIdx="0" presStyleCnt="3"/>
      <dgm:spPr/>
      <dgm:t>
        <a:bodyPr/>
        <a:lstStyle/>
        <a:p>
          <a:endParaRPr lang="ru-RU"/>
        </a:p>
      </dgm:t>
    </dgm:pt>
    <dgm:pt modelId="{74DE76BE-21F3-42BC-BDE6-3C346CDD4485}" type="pres">
      <dgm:prSet presAssocID="{C046D1B2-1B24-4ADA-84DC-DB36B219F0BE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45CFE-794C-4CDF-8E9B-6DE5B65F297E}" type="pres">
      <dgm:prSet presAssocID="{C046D1B2-1B24-4ADA-84DC-DB36B219F0BE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CE92A-D6E2-4DF7-A780-0A239869EA6A}" type="pres">
      <dgm:prSet presAssocID="{C2D7D315-9EFB-498D-923A-CE6A66173075}" presName="hSp" presStyleCnt="0"/>
      <dgm:spPr/>
    </dgm:pt>
    <dgm:pt modelId="{EE783D74-2DDB-40C2-80EC-998F9272A991}" type="pres">
      <dgm:prSet presAssocID="{C2D7D315-9EFB-498D-923A-CE6A66173075}" presName="vProcSp" presStyleCnt="0"/>
      <dgm:spPr/>
    </dgm:pt>
    <dgm:pt modelId="{B1FFC712-DD52-4376-8A1F-0B43913DCC70}" type="pres">
      <dgm:prSet presAssocID="{C2D7D315-9EFB-498D-923A-CE6A66173075}" presName="vSp1" presStyleCnt="0"/>
      <dgm:spPr/>
    </dgm:pt>
    <dgm:pt modelId="{205011BA-B76C-46C4-8170-5D06C315BF84}" type="pres">
      <dgm:prSet presAssocID="{C2D7D315-9EFB-498D-923A-CE6A66173075}" presName="simulatedConn" presStyleLbl="solidFgAcc1" presStyleIdx="0" presStyleCnt="2"/>
      <dgm:spPr/>
    </dgm:pt>
    <dgm:pt modelId="{2B0B7319-A6EF-4D1C-97D6-3774B69CD19B}" type="pres">
      <dgm:prSet presAssocID="{C2D7D315-9EFB-498D-923A-CE6A66173075}" presName="vSp2" presStyleCnt="0"/>
      <dgm:spPr/>
    </dgm:pt>
    <dgm:pt modelId="{B559CCDC-DC8D-441F-A1CF-1B00E20C272B}" type="pres">
      <dgm:prSet presAssocID="{C2D7D315-9EFB-498D-923A-CE6A66173075}" presName="sibTrans" presStyleCnt="0"/>
      <dgm:spPr/>
    </dgm:pt>
    <dgm:pt modelId="{FDC31B3C-06EC-4530-A9B8-D3AD468EBD48}" type="pres">
      <dgm:prSet presAssocID="{F8F14C65-0562-4516-B1F8-D672A0D6AE60}" presName="compositeNode" presStyleCnt="0">
        <dgm:presLayoutVars>
          <dgm:bulletEnabled val="1"/>
        </dgm:presLayoutVars>
      </dgm:prSet>
      <dgm:spPr/>
    </dgm:pt>
    <dgm:pt modelId="{3C2DE5DA-CD1F-4FBC-A89B-857A7E08DBA1}" type="pres">
      <dgm:prSet presAssocID="{F8F14C65-0562-4516-B1F8-D672A0D6AE60}" presName="bgRect" presStyleLbl="node1" presStyleIdx="1" presStyleCnt="3"/>
      <dgm:spPr/>
      <dgm:t>
        <a:bodyPr/>
        <a:lstStyle/>
        <a:p>
          <a:endParaRPr lang="ru-RU"/>
        </a:p>
      </dgm:t>
    </dgm:pt>
    <dgm:pt modelId="{BE6E062C-BD66-4032-A46B-482DA072EA07}" type="pres">
      <dgm:prSet presAssocID="{F8F14C65-0562-4516-B1F8-D672A0D6AE60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E326A-51D3-42BB-B5C0-438D57384289}" type="pres">
      <dgm:prSet presAssocID="{F8F14C65-0562-4516-B1F8-D672A0D6AE60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78AE0-8AD2-4080-A34D-5CD81F6229DA}" type="pres">
      <dgm:prSet presAssocID="{852D24BA-E05A-422D-8E27-A5501115B284}" presName="hSp" presStyleCnt="0"/>
      <dgm:spPr/>
    </dgm:pt>
    <dgm:pt modelId="{96C3B74D-C182-43A2-88A6-A35CF9DE7EF1}" type="pres">
      <dgm:prSet presAssocID="{852D24BA-E05A-422D-8E27-A5501115B284}" presName="vProcSp" presStyleCnt="0"/>
      <dgm:spPr/>
    </dgm:pt>
    <dgm:pt modelId="{56ED5F4E-5333-4521-8119-AC1D8A10A3E9}" type="pres">
      <dgm:prSet presAssocID="{852D24BA-E05A-422D-8E27-A5501115B284}" presName="vSp1" presStyleCnt="0"/>
      <dgm:spPr/>
    </dgm:pt>
    <dgm:pt modelId="{4EC07349-1461-401C-BA47-83ECF617587F}" type="pres">
      <dgm:prSet presAssocID="{852D24BA-E05A-422D-8E27-A5501115B284}" presName="simulatedConn" presStyleLbl="solidFgAcc1" presStyleIdx="1" presStyleCnt="2"/>
      <dgm:spPr/>
    </dgm:pt>
    <dgm:pt modelId="{7270C9BF-CA8B-4FB2-9A37-643447BC219A}" type="pres">
      <dgm:prSet presAssocID="{852D24BA-E05A-422D-8E27-A5501115B284}" presName="vSp2" presStyleCnt="0"/>
      <dgm:spPr/>
    </dgm:pt>
    <dgm:pt modelId="{AD8FC6C6-267A-4835-A432-4F666E4F035D}" type="pres">
      <dgm:prSet presAssocID="{852D24BA-E05A-422D-8E27-A5501115B284}" presName="sibTrans" presStyleCnt="0"/>
      <dgm:spPr/>
    </dgm:pt>
    <dgm:pt modelId="{04CC9556-2CB0-40D6-8DAF-B0AF34DF6CE8}" type="pres">
      <dgm:prSet presAssocID="{976B907F-96E2-4DAD-B660-4CA065EBE907}" presName="compositeNode" presStyleCnt="0">
        <dgm:presLayoutVars>
          <dgm:bulletEnabled val="1"/>
        </dgm:presLayoutVars>
      </dgm:prSet>
      <dgm:spPr/>
    </dgm:pt>
    <dgm:pt modelId="{AB791CE0-3B6A-4D19-BF91-8E9CEE9EDA87}" type="pres">
      <dgm:prSet presAssocID="{976B907F-96E2-4DAD-B660-4CA065EBE907}" presName="bgRect" presStyleLbl="node1" presStyleIdx="2" presStyleCnt="3"/>
      <dgm:spPr/>
      <dgm:t>
        <a:bodyPr/>
        <a:lstStyle/>
        <a:p>
          <a:endParaRPr lang="ru-RU"/>
        </a:p>
      </dgm:t>
    </dgm:pt>
    <dgm:pt modelId="{53C99F52-2070-4463-A8C4-26AB96D3341C}" type="pres">
      <dgm:prSet presAssocID="{976B907F-96E2-4DAD-B660-4CA065EBE907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1177B0-68C2-4C51-87E2-4744B146DAC0}" type="pres">
      <dgm:prSet presAssocID="{976B907F-96E2-4DAD-B660-4CA065EBE907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6F61F5-F232-4634-8378-BCBF2B6328D5}" srcId="{C046D1B2-1B24-4ADA-84DC-DB36B219F0BE}" destId="{FA13A823-D0CE-42D6-9E6B-D589A52ECBBA}" srcOrd="1" destOrd="0" parTransId="{F47831EC-AEB5-4645-9BEC-02CB10959324}" sibTransId="{48DF3071-5A05-4EBA-B08B-9268DD2F5ACA}"/>
    <dgm:cxn modelId="{F1C5CAB1-3574-431E-9B26-026E05CCE8A2}" type="presOf" srcId="{976B907F-96E2-4DAD-B660-4CA065EBE907}" destId="{AB791CE0-3B6A-4D19-BF91-8E9CEE9EDA87}" srcOrd="0" destOrd="0" presId="urn:microsoft.com/office/officeart/2005/8/layout/hProcess7"/>
    <dgm:cxn modelId="{75EE4777-5F2F-444A-A0E2-A517FD28454F}" type="presOf" srcId="{C046D1B2-1B24-4ADA-84DC-DB36B219F0BE}" destId="{74DE76BE-21F3-42BC-BDE6-3C346CDD4485}" srcOrd="1" destOrd="0" presId="urn:microsoft.com/office/officeart/2005/8/layout/hProcess7"/>
    <dgm:cxn modelId="{0BE6B6CF-09D6-4437-BEEB-6C8C88C5A24F}" srcId="{D7644A9E-6AB5-4457-8D72-F402F30BE410}" destId="{F8F14C65-0562-4516-B1F8-D672A0D6AE60}" srcOrd="1" destOrd="0" parTransId="{5C357F2E-2CFC-4D86-AF04-3AF877A5FBED}" sibTransId="{852D24BA-E05A-422D-8E27-A5501115B284}"/>
    <dgm:cxn modelId="{7DD1EB4D-EF40-4945-B7BA-B6B7E193019B}" type="presOf" srcId="{F8F14C65-0562-4516-B1F8-D672A0D6AE60}" destId="{3C2DE5DA-CD1F-4FBC-A89B-857A7E08DBA1}" srcOrd="0" destOrd="0" presId="urn:microsoft.com/office/officeart/2005/8/layout/hProcess7"/>
    <dgm:cxn modelId="{DF42A890-AE4A-4AB4-968B-A135124B72A0}" srcId="{F8F14C65-0562-4516-B1F8-D672A0D6AE60}" destId="{1C7DFC86-41E4-4508-9F7A-F4A313582852}" srcOrd="0" destOrd="0" parTransId="{795223BB-8A97-4FDE-AC3D-4DC819CB5710}" sibTransId="{7AFBC401-471B-4C3E-B544-76DF32F259DD}"/>
    <dgm:cxn modelId="{DE115EC7-40C6-476C-9800-C59B3B5E531C}" srcId="{976B907F-96E2-4DAD-B660-4CA065EBE907}" destId="{40B4FDFA-AF3A-461F-8485-926D5CBB2E50}" srcOrd="1" destOrd="0" parTransId="{D23C7C86-F6CF-4794-B631-0A2DD8F4C4B9}" sibTransId="{96FDC8BA-8587-4269-8886-E4E24175AB83}"/>
    <dgm:cxn modelId="{C03A3808-1A14-426E-8612-D69ECD2D1BF2}" type="presOf" srcId="{E378380A-B7F4-484A-ABF0-807C81855C5F}" destId="{AF345CFE-794C-4CDF-8E9B-6DE5B65F297E}" srcOrd="0" destOrd="4" presId="urn:microsoft.com/office/officeart/2005/8/layout/hProcess7"/>
    <dgm:cxn modelId="{E28F164C-F368-47A8-A9AD-1FEDB6CE192E}" type="presOf" srcId="{828F4612-C4B9-4ED4-831F-0CC10CE2A8A1}" destId="{2A6E326A-51D3-42BB-B5C0-438D57384289}" srcOrd="0" destOrd="2" presId="urn:microsoft.com/office/officeart/2005/8/layout/hProcess7"/>
    <dgm:cxn modelId="{419980F0-86AC-4D46-AF63-9BB2168F0CE1}" srcId="{C046D1B2-1B24-4ADA-84DC-DB36B219F0BE}" destId="{7B0B5BE5-7E93-4740-ABD7-B6DC32E85E85}" srcOrd="2" destOrd="0" parTransId="{2D756D78-AD3F-4304-B142-48E6DABF436B}" sibTransId="{220E5780-A407-44DE-A6C1-994F95C90D05}"/>
    <dgm:cxn modelId="{3B833795-4D20-429C-8607-CAFF2ED39C08}" type="presOf" srcId="{94A5110A-F594-41E0-BABD-DE0BC5C1D3D5}" destId="{AF345CFE-794C-4CDF-8E9B-6DE5B65F297E}" srcOrd="0" destOrd="0" presId="urn:microsoft.com/office/officeart/2005/8/layout/hProcess7"/>
    <dgm:cxn modelId="{5906ED5A-3C41-4597-ADD9-555CD2F57E74}" type="presOf" srcId="{1C7DFC86-41E4-4508-9F7A-F4A313582852}" destId="{2A6E326A-51D3-42BB-B5C0-438D57384289}" srcOrd="0" destOrd="0" presId="urn:microsoft.com/office/officeart/2005/8/layout/hProcess7"/>
    <dgm:cxn modelId="{E50BBE5B-8D4D-44F9-8249-A27B3CF1E674}" type="presOf" srcId="{7B0B5BE5-7E93-4740-ABD7-B6DC32E85E85}" destId="{AF345CFE-794C-4CDF-8E9B-6DE5B65F297E}" srcOrd="0" destOrd="2" presId="urn:microsoft.com/office/officeart/2005/8/layout/hProcess7"/>
    <dgm:cxn modelId="{AFA1A2F6-D63D-46CC-BD7B-7FD6A315A116}" srcId="{976B907F-96E2-4DAD-B660-4CA065EBE907}" destId="{67B7A16C-CFD7-49CE-8556-C6D50FC142D0}" srcOrd="0" destOrd="0" parTransId="{7BB52635-F61C-4870-893D-B9B7BE9B684C}" sibTransId="{F712A6DF-A34F-4782-8424-A04588638A9A}"/>
    <dgm:cxn modelId="{D8ECE43C-7305-41AD-B306-F6CB0C30BA79}" srcId="{F8F14C65-0562-4516-B1F8-D672A0D6AE60}" destId="{828F4612-C4B9-4ED4-831F-0CC10CE2A8A1}" srcOrd="2" destOrd="0" parTransId="{2AD135B5-682C-4030-B5CC-FAAB5C3296C3}" sibTransId="{B82911D7-A9D9-4576-A047-774128FDDE87}"/>
    <dgm:cxn modelId="{6BEBC114-7759-4FB0-B4B6-92AD4C77D0C3}" type="presOf" srcId="{AC3CE496-7C73-43AB-962A-6E07693B524B}" destId="{AF345CFE-794C-4CDF-8E9B-6DE5B65F297E}" srcOrd="0" destOrd="3" presId="urn:microsoft.com/office/officeart/2005/8/layout/hProcess7"/>
    <dgm:cxn modelId="{36F22FA7-9571-46C3-A46F-0DD055C8F9E9}" srcId="{F8F14C65-0562-4516-B1F8-D672A0D6AE60}" destId="{A1D90917-8DA5-4C6F-A57C-4690725F41C5}" srcOrd="1" destOrd="0" parTransId="{CD9684A0-0CF4-47AE-AEA8-9DA5DC1E0710}" sibTransId="{C0E0CAC6-7584-460C-B65B-973789D39E1B}"/>
    <dgm:cxn modelId="{05DC5B82-C35A-452B-ACCE-E88E5E36A17D}" type="presOf" srcId="{40B4FDFA-AF3A-461F-8485-926D5CBB2E50}" destId="{961177B0-68C2-4C51-87E2-4744B146DAC0}" srcOrd="0" destOrd="1" presId="urn:microsoft.com/office/officeart/2005/8/layout/hProcess7"/>
    <dgm:cxn modelId="{9EC662BF-DB18-4C2C-BC1A-14EF2280FF50}" srcId="{C046D1B2-1B24-4ADA-84DC-DB36B219F0BE}" destId="{94A5110A-F594-41E0-BABD-DE0BC5C1D3D5}" srcOrd="0" destOrd="0" parTransId="{DA3D9031-D7B7-44B2-99F8-7F150BDE1F7C}" sibTransId="{98E91523-DB6A-4E1C-9035-91B9E797DBBC}"/>
    <dgm:cxn modelId="{CAC10DAB-6847-4D13-93FD-A5C9F20724B8}" type="presOf" srcId="{FA13A823-D0CE-42D6-9E6B-D589A52ECBBA}" destId="{AF345CFE-794C-4CDF-8E9B-6DE5B65F297E}" srcOrd="0" destOrd="1" presId="urn:microsoft.com/office/officeart/2005/8/layout/hProcess7"/>
    <dgm:cxn modelId="{5BE246DF-0280-4D5B-BAA7-00FCE1986C91}" srcId="{C046D1B2-1B24-4ADA-84DC-DB36B219F0BE}" destId="{E378380A-B7F4-484A-ABF0-807C81855C5F}" srcOrd="4" destOrd="0" parTransId="{7AC8247C-37D0-4300-B167-F94F051C2B43}" sibTransId="{A9B0D990-28F6-40B1-995B-606C911AF174}"/>
    <dgm:cxn modelId="{FA496FE4-5192-41CC-AA2D-9E8E70A8423A}" type="presOf" srcId="{A1D90917-8DA5-4C6F-A57C-4690725F41C5}" destId="{2A6E326A-51D3-42BB-B5C0-438D57384289}" srcOrd="0" destOrd="1" presId="urn:microsoft.com/office/officeart/2005/8/layout/hProcess7"/>
    <dgm:cxn modelId="{6D112728-7A71-47CF-BA72-D548C94DC9DC}" srcId="{C046D1B2-1B24-4ADA-84DC-DB36B219F0BE}" destId="{AC3CE496-7C73-43AB-962A-6E07693B524B}" srcOrd="3" destOrd="0" parTransId="{60E838F2-A6D6-44AE-84A7-33CD9860572D}" sibTransId="{2788A751-4698-46A6-9C0F-F80E94DEE932}"/>
    <dgm:cxn modelId="{0363A187-0D20-4C63-B81B-9FC561ED48A2}" srcId="{976B907F-96E2-4DAD-B660-4CA065EBE907}" destId="{5A1EF8EE-5731-4E36-B935-4E3DB0127108}" srcOrd="2" destOrd="0" parTransId="{BFB27B4E-9704-47DD-8915-90215CF6ACD4}" sibTransId="{B5BF7247-7FAD-439C-AAF6-D608086774BD}"/>
    <dgm:cxn modelId="{0EE66062-D81E-4916-90D0-F5CAC4296470}" srcId="{D7644A9E-6AB5-4457-8D72-F402F30BE410}" destId="{976B907F-96E2-4DAD-B660-4CA065EBE907}" srcOrd="2" destOrd="0" parTransId="{9F64E6B2-02B1-458B-AB5E-266557663DA0}" sibTransId="{90FD454F-66A0-4BBE-981F-9E0A86A7F3A9}"/>
    <dgm:cxn modelId="{291D1DB5-DDE2-415B-8C5B-A8AFDBD272B8}" type="presOf" srcId="{F8F14C65-0562-4516-B1F8-D672A0D6AE60}" destId="{BE6E062C-BD66-4032-A46B-482DA072EA07}" srcOrd="1" destOrd="0" presId="urn:microsoft.com/office/officeart/2005/8/layout/hProcess7"/>
    <dgm:cxn modelId="{59831145-A808-4060-B066-2E124F1C669F}" type="presOf" srcId="{976B907F-96E2-4DAD-B660-4CA065EBE907}" destId="{53C99F52-2070-4463-A8C4-26AB96D3341C}" srcOrd="1" destOrd="0" presId="urn:microsoft.com/office/officeart/2005/8/layout/hProcess7"/>
    <dgm:cxn modelId="{733AA347-3D1E-40B6-A5D9-02B518D31933}" srcId="{D7644A9E-6AB5-4457-8D72-F402F30BE410}" destId="{C046D1B2-1B24-4ADA-84DC-DB36B219F0BE}" srcOrd="0" destOrd="0" parTransId="{494E7D3D-A8B6-4197-8BCE-48B3B4BFE000}" sibTransId="{C2D7D315-9EFB-498D-923A-CE6A66173075}"/>
    <dgm:cxn modelId="{7939EB02-2AA5-4B00-BBA0-C456B787B88B}" type="presOf" srcId="{C046D1B2-1B24-4ADA-84DC-DB36B219F0BE}" destId="{AC11EA5A-01C8-4B0C-8917-FBBF8E318C08}" srcOrd="0" destOrd="0" presId="urn:microsoft.com/office/officeart/2005/8/layout/hProcess7"/>
    <dgm:cxn modelId="{C3363195-9BB5-4535-8403-2977BB645415}" type="presOf" srcId="{5A1EF8EE-5731-4E36-B935-4E3DB0127108}" destId="{961177B0-68C2-4C51-87E2-4744B146DAC0}" srcOrd="0" destOrd="2" presId="urn:microsoft.com/office/officeart/2005/8/layout/hProcess7"/>
    <dgm:cxn modelId="{673359AD-AB26-46B8-8E8D-8B2CEEC661CC}" type="presOf" srcId="{D7644A9E-6AB5-4457-8D72-F402F30BE410}" destId="{E151A098-49DB-44E1-87EC-544DF5DC4DF8}" srcOrd="0" destOrd="0" presId="urn:microsoft.com/office/officeart/2005/8/layout/hProcess7"/>
    <dgm:cxn modelId="{7A29C1BE-6BD5-4645-BA5B-07A9A7A78635}" type="presOf" srcId="{67B7A16C-CFD7-49CE-8556-C6D50FC142D0}" destId="{961177B0-68C2-4C51-87E2-4744B146DAC0}" srcOrd="0" destOrd="0" presId="urn:microsoft.com/office/officeart/2005/8/layout/hProcess7"/>
    <dgm:cxn modelId="{95D9CFA2-BE78-4E66-B7BD-1A559ACABAAA}" type="presParOf" srcId="{E151A098-49DB-44E1-87EC-544DF5DC4DF8}" destId="{AC5E6163-0DEF-4CE2-9313-325C44C38CE3}" srcOrd="0" destOrd="0" presId="urn:microsoft.com/office/officeart/2005/8/layout/hProcess7"/>
    <dgm:cxn modelId="{6FB46CEB-78CC-4C21-8A2B-17C53AE0BA3E}" type="presParOf" srcId="{AC5E6163-0DEF-4CE2-9313-325C44C38CE3}" destId="{AC11EA5A-01C8-4B0C-8917-FBBF8E318C08}" srcOrd="0" destOrd="0" presId="urn:microsoft.com/office/officeart/2005/8/layout/hProcess7"/>
    <dgm:cxn modelId="{8C0CB9F6-A4C9-42AE-90F0-70F087C100F9}" type="presParOf" srcId="{AC5E6163-0DEF-4CE2-9313-325C44C38CE3}" destId="{74DE76BE-21F3-42BC-BDE6-3C346CDD4485}" srcOrd="1" destOrd="0" presId="urn:microsoft.com/office/officeart/2005/8/layout/hProcess7"/>
    <dgm:cxn modelId="{E4E2F7A0-1C46-4152-B0BE-F5DD6F8A0238}" type="presParOf" srcId="{AC5E6163-0DEF-4CE2-9313-325C44C38CE3}" destId="{AF345CFE-794C-4CDF-8E9B-6DE5B65F297E}" srcOrd="2" destOrd="0" presId="urn:microsoft.com/office/officeart/2005/8/layout/hProcess7"/>
    <dgm:cxn modelId="{9A78A807-0AB2-432A-9006-733BB0094D66}" type="presParOf" srcId="{E151A098-49DB-44E1-87EC-544DF5DC4DF8}" destId="{724CE92A-D6E2-4DF7-A780-0A239869EA6A}" srcOrd="1" destOrd="0" presId="urn:microsoft.com/office/officeart/2005/8/layout/hProcess7"/>
    <dgm:cxn modelId="{CEB850B5-BCBE-4AE9-B674-C9F5B0E7C2EE}" type="presParOf" srcId="{E151A098-49DB-44E1-87EC-544DF5DC4DF8}" destId="{EE783D74-2DDB-40C2-80EC-998F9272A991}" srcOrd="2" destOrd="0" presId="urn:microsoft.com/office/officeart/2005/8/layout/hProcess7"/>
    <dgm:cxn modelId="{C64839DE-C102-4097-9AC7-BFA062F3C456}" type="presParOf" srcId="{EE783D74-2DDB-40C2-80EC-998F9272A991}" destId="{B1FFC712-DD52-4376-8A1F-0B43913DCC70}" srcOrd="0" destOrd="0" presId="urn:microsoft.com/office/officeart/2005/8/layout/hProcess7"/>
    <dgm:cxn modelId="{A26DD609-6D99-4BB0-9502-331990524554}" type="presParOf" srcId="{EE783D74-2DDB-40C2-80EC-998F9272A991}" destId="{205011BA-B76C-46C4-8170-5D06C315BF84}" srcOrd="1" destOrd="0" presId="urn:microsoft.com/office/officeart/2005/8/layout/hProcess7"/>
    <dgm:cxn modelId="{A60DFBA5-DB2B-498F-BB01-2A02CDF64ED4}" type="presParOf" srcId="{EE783D74-2DDB-40C2-80EC-998F9272A991}" destId="{2B0B7319-A6EF-4D1C-97D6-3774B69CD19B}" srcOrd="2" destOrd="0" presId="urn:microsoft.com/office/officeart/2005/8/layout/hProcess7"/>
    <dgm:cxn modelId="{DBB2CCF9-5A39-4523-A23D-98C8D28EF70B}" type="presParOf" srcId="{E151A098-49DB-44E1-87EC-544DF5DC4DF8}" destId="{B559CCDC-DC8D-441F-A1CF-1B00E20C272B}" srcOrd="3" destOrd="0" presId="urn:microsoft.com/office/officeart/2005/8/layout/hProcess7"/>
    <dgm:cxn modelId="{8AE0EF87-E0E6-4EF2-9ECD-6A8145D4D0BC}" type="presParOf" srcId="{E151A098-49DB-44E1-87EC-544DF5DC4DF8}" destId="{FDC31B3C-06EC-4530-A9B8-D3AD468EBD48}" srcOrd="4" destOrd="0" presId="urn:microsoft.com/office/officeart/2005/8/layout/hProcess7"/>
    <dgm:cxn modelId="{656ED7A9-8390-43E2-BC88-CF8EBB9C591F}" type="presParOf" srcId="{FDC31B3C-06EC-4530-A9B8-D3AD468EBD48}" destId="{3C2DE5DA-CD1F-4FBC-A89B-857A7E08DBA1}" srcOrd="0" destOrd="0" presId="urn:microsoft.com/office/officeart/2005/8/layout/hProcess7"/>
    <dgm:cxn modelId="{B58BEB39-6FF5-4E71-900D-6D6A93667680}" type="presParOf" srcId="{FDC31B3C-06EC-4530-A9B8-D3AD468EBD48}" destId="{BE6E062C-BD66-4032-A46B-482DA072EA07}" srcOrd="1" destOrd="0" presId="urn:microsoft.com/office/officeart/2005/8/layout/hProcess7"/>
    <dgm:cxn modelId="{4C9E1C83-68D5-4B97-B42E-A789120A4460}" type="presParOf" srcId="{FDC31B3C-06EC-4530-A9B8-D3AD468EBD48}" destId="{2A6E326A-51D3-42BB-B5C0-438D57384289}" srcOrd="2" destOrd="0" presId="urn:microsoft.com/office/officeart/2005/8/layout/hProcess7"/>
    <dgm:cxn modelId="{3E744B88-ED12-4CFA-95F6-9609897A160A}" type="presParOf" srcId="{E151A098-49DB-44E1-87EC-544DF5DC4DF8}" destId="{8AB78AE0-8AD2-4080-A34D-5CD81F6229DA}" srcOrd="5" destOrd="0" presId="urn:microsoft.com/office/officeart/2005/8/layout/hProcess7"/>
    <dgm:cxn modelId="{DC87DBA5-0A6D-42C6-A815-D3DE0050F826}" type="presParOf" srcId="{E151A098-49DB-44E1-87EC-544DF5DC4DF8}" destId="{96C3B74D-C182-43A2-88A6-A35CF9DE7EF1}" srcOrd="6" destOrd="0" presId="urn:microsoft.com/office/officeart/2005/8/layout/hProcess7"/>
    <dgm:cxn modelId="{A37818A5-D7B7-4C6F-BA28-A9EC382778DA}" type="presParOf" srcId="{96C3B74D-C182-43A2-88A6-A35CF9DE7EF1}" destId="{56ED5F4E-5333-4521-8119-AC1D8A10A3E9}" srcOrd="0" destOrd="0" presId="urn:microsoft.com/office/officeart/2005/8/layout/hProcess7"/>
    <dgm:cxn modelId="{7038B74F-CC10-4471-9019-F7738E2E32C1}" type="presParOf" srcId="{96C3B74D-C182-43A2-88A6-A35CF9DE7EF1}" destId="{4EC07349-1461-401C-BA47-83ECF617587F}" srcOrd="1" destOrd="0" presId="urn:microsoft.com/office/officeart/2005/8/layout/hProcess7"/>
    <dgm:cxn modelId="{CA025ACE-A43E-46D9-BFDE-32754F7C9AAC}" type="presParOf" srcId="{96C3B74D-C182-43A2-88A6-A35CF9DE7EF1}" destId="{7270C9BF-CA8B-4FB2-9A37-643447BC219A}" srcOrd="2" destOrd="0" presId="urn:microsoft.com/office/officeart/2005/8/layout/hProcess7"/>
    <dgm:cxn modelId="{C2309F41-45F0-4DE6-A7BA-C2CE59E989B0}" type="presParOf" srcId="{E151A098-49DB-44E1-87EC-544DF5DC4DF8}" destId="{AD8FC6C6-267A-4835-A432-4F666E4F035D}" srcOrd="7" destOrd="0" presId="urn:microsoft.com/office/officeart/2005/8/layout/hProcess7"/>
    <dgm:cxn modelId="{6730BDC6-9763-4ABF-B4B4-EB6C08A913A3}" type="presParOf" srcId="{E151A098-49DB-44E1-87EC-544DF5DC4DF8}" destId="{04CC9556-2CB0-40D6-8DAF-B0AF34DF6CE8}" srcOrd="8" destOrd="0" presId="urn:microsoft.com/office/officeart/2005/8/layout/hProcess7"/>
    <dgm:cxn modelId="{50DD51DA-ED0E-4B77-B1E3-8B3FF58F89A7}" type="presParOf" srcId="{04CC9556-2CB0-40D6-8DAF-B0AF34DF6CE8}" destId="{AB791CE0-3B6A-4D19-BF91-8E9CEE9EDA87}" srcOrd="0" destOrd="0" presId="urn:microsoft.com/office/officeart/2005/8/layout/hProcess7"/>
    <dgm:cxn modelId="{4E568EB8-9B38-4B6F-8F30-6CFC2EEA7F6E}" type="presParOf" srcId="{04CC9556-2CB0-40D6-8DAF-B0AF34DF6CE8}" destId="{53C99F52-2070-4463-A8C4-26AB96D3341C}" srcOrd="1" destOrd="0" presId="urn:microsoft.com/office/officeart/2005/8/layout/hProcess7"/>
    <dgm:cxn modelId="{D6FB4CC2-663E-43B8-BFE3-4BF6E92740F4}" type="presParOf" srcId="{04CC9556-2CB0-40D6-8DAF-B0AF34DF6CE8}" destId="{961177B0-68C2-4C51-87E2-4744B146DAC0}" srcOrd="2" destOrd="0" presId="urn:microsoft.com/office/officeart/2005/8/layout/hProcess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245216-E0BA-4D6B-8F09-43B67090BED2}" type="doc">
      <dgm:prSet loTypeId="urn:microsoft.com/office/officeart/2005/8/layout/hProcess9" loCatId="process" qsTypeId="urn:microsoft.com/office/officeart/2005/8/quickstyle/3d5" qsCatId="3D" csTypeId="urn:microsoft.com/office/officeart/2005/8/colors/accent1_2" csCatId="accent1" phldr="1"/>
      <dgm:spPr/>
    </dgm:pt>
    <dgm:pt modelId="{426C615F-473B-4344-A3C2-B0EEA035A418}">
      <dgm:prSet phldrT="[Текст]"/>
      <dgm:spPr/>
      <dgm:t>
        <a:bodyPr/>
        <a:lstStyle/>
        <a:p>
          <a:r>
            <a:rPr lang="ru-RU" dirty="0" smtClean="0"/>
            <a:t>Диагностика</a:t>
          </a:r>
          <a:endParaRPr lang="ru-RU" dirty="0"/>
        </a:p>
      </dgm:t>
    </dgm:pt>
    <dgm:pt modelId="{70BECCA1-B0EC-4073-AC39-EEE9D57E0D4F}" type="parTrans" cxnId="{D541476E-7BE9-4B92-90AD-8C663AE9CB25}">
      <dgm:prSet/>
      <dgm:spPr/>
      <dgm:t>
        <a:bodyPr/>
        <a:lstStyle/>
        <a:p>
          <a:endParaRPr lang="ru-RU"/>
        </a:p>
      </dgm:t>
    </dgm:pt>
    <dgm:pt modelId="{5B134503-7BCE-4366-AFA1-85A991E9AD99}" type="sibTrans" cxnId="{D541476E-7BE9-4B92-90AD-8C663AE9CB25}">
      <dgm:prSet/>
      <dgm:spPr/>
      <dgm:t>
        <a:bodyPr/>
        <a:lstStyle/>
        <a:p>
          <a:endParaRPr lang="ru-RU"/>
        </a:p>
      </dgm:t>
    </dgm:pt>
    <dgm:pt modelId="{AA782465-9892-4088-A270-BF613400BFD8}">
      <dgm:prSet phldrT="[Текст]"/>
      <dgm:spPr/>
      <dgm:t>
        <a:bodyPr/>
        <a:lstStyle/>
        <a:p>
          <a:r>
            <a:rPr lang="ru-RU" dirty="0" smtClean="0"/>
            <a:t>Разработка программы</a:t>
          </a:r>
          <a:endParaRPr lang="ru-RU" dirty="0"/>
        </a:p>
      </dgm:t>
    </dgm:pt>
    <dgm:pt modelId="{6E9EA6AA-E0B8-4C0A-994B-B1D8473DC500}" type="parTrans" cxnId="{F241687F-82CF-4F13-BAE6-5DD1DF643FBA}">
      <dgm:prSet/>
      <dgm:spPr/>
      <dgm:t>
        <a:bodyPr/>
        <a:lstStyle/>
        <a:p>
          <a:endParaRPr lang="ru-RU"/>
        </a:p>
      </dgm:t>
    </dgm:pt>
    <dgm:pt modelId="{2A97AA5E-3925-4B92-ADD2-2122D06F72BC}" type="sibTrans" cxnId="{F241687F-82CF-4F13-BAE6-5DD1DF643FBA}">
      <dgm:prSet/>
      <dgm:spPr/>
      <dgm:t>
        <a:bodyPr/>
        <a:lstStyle/>
        <a:p>
          <a:endParaRPr lang="ru-RU"/>
        </a:p>
      </dgm:t>
    </dgm:pt>
    <dgm:pt modelId="{4198EE89-EB39-4641-8083-5FAF75B93EA7}">
      <dgm:prSet phldrT="[Текст]"/>
      <dgm:spPr/>
      <dgm:t>
        <a:bodyPr/>
        <a:lstStyle/>
        <a:p>
          <a:r>
            <a:rPr lang="ru-RU" dirty="0" smtClean="0"/>
            <a:t>Реализация программы</a:t>
          </a:r>
          <a:endParaRPr lang="ru-RU" dirty="0"/>
        </a:p>
      </dgm:t>
    </dgm:pt>
    <dgm:pt modelId="{F1E4934E-07A9-47AE-97F5-5B51E8E36E32}" type="parTrans" cxnId="{72A618C4-6DB8-4796-8F06-532A993BF11E}">
      <dgm:prSet/>
      <dgm:spPr/>
      <dgm:t>
        <a:bodyPr/>
        <a:lstStyle/>
        <a:p>
          <a:endParaRPr lang="ru-RU"/>
        </a:p>
      </dgm:t>
    </dgm:pt>
    <dgm:pt modelId="{9B792B20-6C30-42A6-B635-B2A78F94A3C6}" type="sibTrans" cxnId="{72A618C4-6DB8-4796-8F06-532A993BF11E}">
      <dgm:prSet/>
      <dgm:spPr/>
      <dgm:t>
        <a:bodyPr/>
        <a:lstStyle/>
        <a:p>
          <a:endParaRPr lang="ru-RU"/>
        </a:p>
      </dgm:t>
    </dgm:pt>
    <dgm:pt modelId="{EBE19FF7-AD54-44F9-88AF-13C878FD204E}">
      <dgm:prSet phldrT="[Текст]"/>
      <dgm:spPr/>
      <dgm:t>
        <a:bodyPr/>
        <a:lstStyle/>
        <a:p>
          <a:r>
            <a:rPr lang="ru-RU" dirty="0" smtClean="0"/>
            <a:t>Диагностика</a:t>
          </a:r>
          <a:endParaRPr lang="ru-RU" dirty="0"/>
        </a:p>
      </dgm:t>
    </dgm:pt>
    <dgm:pt modelId="{3AA406A5-C356-450C-A0CE-AFA8899883D9}" type="parTrans" cxnId="{7116165A-396A-4187-8DB9-F57C9C97FDB3}">
      <dgm:prSet/>
      <dgm:spPr/>
      <dgm:t>
        <a:bodyPr/>
        <a:lstStyle/>
        <a:p>
          <a:endParaRPr lang="ru-RU"/>
        </a:p>
      </dgm:t>
    </dgm:pt>
    <dgm:pt modelId="{C0950F96-8409-4FB0-BCDB-BC93E897AE01}" type="sibTrans" cxnId="{7116165A-396A-4187-8DB9-F57C9C97FDB3}">
      <dgm:prSet/>
      <dgm:spPr/>
      <dgm:t>
        <a:bodyPr/>
        <a:lstStyle/>
        <a:p>
          <a:endParaRPr lang="ru-RU"/>
        </a:p>
      </dgm:t>
    </dgm:pt>
    <dgm:pt modelId="{AB4613AE-BA1C-4791-AB78-29460FFF3ECD}" type="pres">
      <dgm:prSet presAssocID="{A3245216-E0BA-4D6B-8F09-43B67090BED2}" presName="CompostProcess" presStyleCnt="0">
        <dgm:presLayoutVars>
          <dgm:dir/>
          <dgm:resizeHandles val="exact"/>
        </dgm:presLayoutVars>
      </dgm:prSet>
      <dgm:spPr/>
    </dgm:pt>
    <dgm:pt modelId="{E49D4F81-188B-48FC-B75D-EE1FFC4A5F94}" type="pres">
      <dgm:prSet presAssocID="{A3245216-E0BA-4D6B-8F09-43B67090BED2}" presName="arrow" presStyleLbl="bgShp" presStyleIdx="0" presStyleCnt="1" custScaleX="117647"/>
      <dgm:spPr/>
    </dgm:pt>
    <dgm:pt modelId="{34ED7A6D-5C8A-4AC7-B87F-792EB6B29F90}" type="pres">
      <dgm:prSet presAssocID="{A3245216-E0BA-4D6B-8F09-43B67090BED2}" presName="linearProcess" presStyleCnt="0"/>
      <dgm:spPr/>
    </dgm:pt>
    <dgm:pt modelId="{7AF68924-3BC3-435A-826F-FF4CC6CA4A04}" type="pres">
      <dgm:prSet presAssocID="{426C615F-473B-4344-A3C2-B0EEA035A418}" presName="textNode" presStyleLbl="node1" presStyleIdx="0" presStyleCnt="4" custScaleX="50244" custScaleY="70313" custLinFactNeighborX="-97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629B7-6B58-49D6-AE16-5DA1BAC28EAE}" type="pres">
      <dgm:prSet presAssocID="{5B134503-7BCE-4366-AFA1-85A991E9AD99}" presName="sibTrans" presStyleCnt="0"/>
      <dgm:spPr/>
    </dgm:pt>
    <dgm:pt modelId="{55BCE108-2BB6-406A-A801-8DC4BEDA3F8F}" type="pres">
      <dgm:prSet presAssocID="{AA782465-9892-4088-A270-BF613400BFD8}" presName="textNode" presStyleLbl="node1" presStyleIdx="1" presStyleCnt="4" custScaleX="50244" custScaleY="70313" custLinFactNeighborX="-97887">
        <dgm:presLayoutVars>
          <dgm:bulletEnabled val="1"/>
        </dgm:presLayoutVars>
      </dgm:prSet>
      <dgm:spPr/>
    </dgm:pt>
    <dgm:pt modelId="{1569988F-8B3A-4968-8005-74E770B29879}" type="pres">
      <dgm:prSet presAssocID="{2A97AA5E-3925-4B92-ADD2-2122D06F72BC}" presName="sibTrans" presStyleCnt="0"/>
      <dgm:spPr/>
    </dgm:pt>
    <dgm:pt modelId="{0A09C09F-D21C-4ECA-B7A4-EDA981169168}" type="pres">
      <dgm:prSet presAssocID="{4198EE89-EB39-4641-8083-5FAF75B93EA7}" presName="textNode" presStyleLbl="node1" presStyleIdx="2" presStyleCnt="4" custScaleX="50244" custScaleY="70313" custLinFactNeighborX="-97887">
        <dgm:presLayoutVars>
          <dgm:bulletEnabled val="1"/>
        </dgm:presLayoutVars>
      </dgm:prSet>
      <dgm:spPr/>
    </dgm:pt>
    <dgm:pt modelId="{2F5C6ADE-5BC2-4E87-A3A9-C36103952458}" type="pres">
      <dgm:prSet presAssocID="{9B792B20-6C30-42A6-B635-B2A78F94A3C6}" presName="sibTrans" presStyleCnt="0"/>
      <dgm:spPr/>
    </dgm:pt>
    <dgm:pt modelId="{B9DA1602-EF36-4E87-92EB-B6B7B092E854}" type="pres">
      <dgm:prSet presAssocID="{EBE19FF7-AD54-44F9-88AF-13C878FD204E}" presName="textNode" presStyleLbl="node1" presStyleIdx="3" presStyleCnt="4" custScaleX="50244" custScaleY="70313" custLinFactNeighborX="-97887">
        <dgm:presLayoutVars>
          <dgm:bulletEnabled val="1"/>
        </dgm:presLayoutVars>
      </dgm:prSet>
      <dgm:spPr/>
    </dgm:pt>
  </dgm:ptLst>
  <dgm:cxnLst>
    <dgm:cxn modelId="{7116165A-396A-4187-8DB9-F57C9C97FDB3}" srcId="{A3245216-E0BA-4D6B-8F09-43B67090BED2}" destId="{EBE19FF7-AD54-44F9-88AF-13C878FD204E}" srcOrd="3" destOrd="0" parTransId="{3AA406A5-C356-450C-A0CE-AFA8899883D9}" sibTransId="{C0950F96-8409-4FB0-BCDB-BC93E897AE01}"/>
    <dgm:cxn modelId="{CCEA2CF2-64AF-4906-A7ED-E95B281E085E}" type="presOf" srcId="{426C615F-473B-4344-A3C2-B0EEA035A418}" destId="{7AF68924-3BC3-435A-826F-FF4CC6CA4A04}" srcOrd="0" destOrd="0" presId="urn:microsoft.com/office/officeart/2005/8/layout/hProcess9"/>
    <dgm:cxn modelId="{72A618C4-6DB8-4796-8F06-532A993BF11E}" srcId="{A3245216-E0BA-4D6B-8F09-43B67090BED2}" destId="{4198EE89-EB39-4641-8083-5FAF75B93EA7}" srcOrd="2" destOrd="0" parTransId="{F1E4934E-07A9-47AE-97F5-5B51E8E36E32}" sibTransId="{9B792B20-6C30-42A6-B635-B2A78F94A3C6}"/>
    <dgm:cxn modelId="{D541476E-7BE9-4B92-90AD-8C663AE9CB25}" srcId="{A3245216-E0BA-4D6B-8F09-43B67090BED2}" destId="{426C615F-473B-4344-A3C2-B0EEA035A418}" srcOrd="0" destOrd="0" parTransId="{70BECCA1-B0EC-4073-AC39-EEE9D57E0D4F}" sibTransId="{5B134503-7BCE-4366-AFA1-85A991E9AD99}"/>
    <dgm:cxn modelId="{F241687F-82CF-4F13-BAE6-5DD1DF643FBA}" srcId="{A3245216-E0BA-4D6B-8F09-43B67090BED2}" destId="{AA782465-9892-4088-A270-BF613400BFD8}" srcOrd="1" destOrd="0" parTransId="{6E9EA6AA-E0B8-4C0A-994B-B1D8473DC500}" sibTransId="{2A97AA5E-3925-4B92-ADD2-2122D06F72BC}"/>
    <dgm:cxn modelId="{43C80EE5-F10C-4AA3-9C1E-862419401983}" type="presOf" srcId="{AA782465-9892-4088-A270-BF613400BFD8}" destId="{55BCE108-2BB6-406A-A801-8DC4BEDA3F8F}" srcOrd="0" destOrd="0" presId="urn:microsoft.com/office/officeart/2005/8/layout/hProcess9"/>
    <dgm:cxn modelId="{3A542F99-3AA8-41C3-B6EC-9B81AAB4CE1F}" type="presOf" srcId="{EBE19FF7-AD54-44F9-88AF-13C878FD204E}" destId="{B9DA1602-EF36-4E87-92EB-B6B7B092E854}" srcOrd="0" destOrd="0" presId="urn:microsoft.com/office/officeart/2005/8/layout/hProcess9"/>
    <dgm:cxn modelId="{7E8F8A5B-22D3-450F-9043-C0F6DACB60C6}" type="presOf" srcId="{A3245216-E0BA-4D6B-8F09-43B67090BED2}" destId="{AB4613AE-BA1C-4791-AB78-29460FFF3ECD}" srcOrd="0" destOrd="0" presId="urn:microsoft.com/office/officeart/2005/8/layout/hProcess9"/>
    <dgm:cxn modelId="{77583FAE-894B-487B-9139-82788A7C5B5E}" type="presOf" srcId="{4198EE89-EB39-4641-8083-5FAF75B93EA7}" destId="{0A09C09F-D21C-4ECA-B7A4-EDA981169168}" srcOrd="0" destOrd="0" presId="urn:microsoft.com/office/officeart/2005/8/layout/hProcess9"/>
    <dgm:cxn modelId="{F60151E6-A4A2-4007-A33E-C4A6F9E0EABC}" type="presParOf" srcId="{AB4613AE-BA1C-4791-AB78-29460FFF3ECD}" destId="{E49D4F81-188B-48FC-B75D-EE1FFC4A5F94}" srcOrd="0" destOrd="0" presId="urn:microsoft.com/office/officeart/2005/8/layout/hProcess9"/>
    <dgm:cxn modelId="{142255D7-759F-48C2-B38F-6205AE23B111}" type="presParOf" srcId="{AB4613AE-BA1C-4791-AB78-29460FFF3ECD}" destId="{34ED7A6D-5C8A-4AC7-B87F-792EB6B29F90}" srcOrd="1" destOrd="0" presId="urn:microsoft.com/office/officeart/2005/8/layout/hProcess9"/>
    <dgm:cxn modelId="{8A96C623-657E-46E4-B38E-99633AB2B05C}" type="presParOf" srcId="{34ED7A6D-5C8A-4AC7-B87F-792EB6B29F90}" destId="{7AF68924-3BC3-435A-826F-FF4CC6CA4A04}" srcOrd="0" destOrd="0" presId="urn:microsoft.com/office/officeart/2005/8/layout/hProcess9"/>
    <dgm:cxn modelId="{DBDB8248-6D00-497A-A83D-D087DAE5573B}" type="presParOf" srcId="{34ED7A6D-5C8A-4AC7-B87F-792EB6B29F90}" destId="{279629B7-6B58-49D6-AE16-5DA1BAC28EAE}" srcOrd="1" destOrd="0" presId="urn:microsoft.com/office/officeart/2005/8/layout/hProcess9"/>
    <dgm:cxn modelId="{54B9EBA5-DF56-47A2-A880-FC41000C4E71}" type="presParOf" srcId="{34ED7A6D-5C8A-4AC7-B87F-792EB6B29F90}" destId="{55BCE108-2BB6-406A-A801-8DC4BEDA3F8F}" srcOrd="2" destOrd="0" presId="urn:microsoft.com/office/officeart/2005/8/layout/hProcess9"/>
    <dgm:cxn modelId="{5F23C5AA-0FF5-452F-8204-1FF7468A6372}" type="presParOf" srcId="{34ED7A6D-5C8A-4AC7-B87F-792EB6B29F90}" destId="{1569988F-8B3A-4968-8005-74E770B29879}" srcOrd="3" destOrd="0" presId="urn:microsoft.com/office/officeart/2005/8/layout/hProcess9"/>
    <dgm:cxn modelId="{0012D89C-8023-4650-91DC-E33BFF84F662}" type="presParOf" srcId="{34ED7A6D-5C8A-4AC7-B87F-792EB6B29F90}" destId="{0A09C09F-D21C-4ECA-B7A4-EDA981169168}" srcOrd="4" destOrd="0" presId="urn:microsoft.com/office/officeart/2005/8/layout/hProcess9"/>
    <dgm:cxn modelId="{BD40D179-FFB5-4620-B673-7191A44DA3AA}" type="presParOf" srcId="{34ED7A6D-5C8A-4AC7-B87F-792EB6B29F90}" destId="{2F5C6ADE-5BC2-4E87-A3A9-C36103952458}" srcOrd="5" destOrd="0" presId="urn:microsoft.com/office/officeart/2005/8/layout/hProcess9"/>
    <dgm:cxn modelId="{E64C7B75-D4B9-4EEE-A19B-5EB91B24695E}" type="presParOf" srcId="{34ED7A6D-5C8A-4AC7-B87F-792EB6B29F90}" destId="{B9DA1602-EF36-4E87-92EB-B6B7B092E854}" srcOrd="6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77A192-E504-4CA8-83F1-ACC3846FFE55}" type="doc">
      <dgm:prSet loTypeId="urn:microsoft.com/office/officeart/2005/8/layout/defaul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6AA396-8948-4998-8C5F-412A6348744B}">
      <dgm:prSet phldrT="[Текст]" custT="1"/>
      <dgm:spPr/>
      <dgm:t>
        <a:bodyPr anchor="ctr"/>
        <a:lstStyle/>
        <a:p>
          <a:pPr algn="ctr"/>
          <a:r>
            <a:rPr lang="ru-RU" sz="2000" b="1" dirty="0" smtClean="0"/>
            <a:t>Педагог ДО</a:t>
          </a:r>
        </a:p>
        <a:p>
          <a:pPr algn="ctr"/>
          <a:r>
            <a:rPr lang="ru-RU" sz="2000" b="1" dirty="0" smtClean="0"/>
            <a:t>44 вопроса</a:t>
          </a:r>
          <a:endParaRPr lang="ru-RU" sz="2000" b="1" dirty="0"/>
        </a:p>
      </dgm:t>
    </dgm:pt>
    <dgm:pt modelId="{5DCBBFE3-7F29-4291-84EB-614648AD837A}" type="parTrans" cxnId="{DB8F5C59-BB0A-4756-91F5-6566E22761B7}">
      <dgm:prSet/>
      <dgm:spPr/>
      <dgm:t>
        <a:bodyPr/>
        <a:lstStyle/>
        <a:p>
          <a:endParaRPr lang="ru-RU"/>
        </a:p>
      </dgm:t>
    </dgm:pt>
    <dgm:pt modelId="{8D914F24-5152-41FD-8F8B-2893C495526A}" type="sibTrans" cxnId="{DB8F5C59-BB0A-4756-91F5-6566E22761B7}">
      <dgm:prSet/>
      <dgm:spPr/>
      <dgm:t>
        <a:bodyPr/>
        <a:lstStyle/>
        <a:p>
          <a:endParaRPr lang="ru-RU"/>
        </a:p>
      </dgm:t>
    </dgm:pt>
    <dgm:pt modelId="{5E26F248-617E-45FF-BE8E-E752A93239EF}">
      <dgm:prSet phldrT="[Текст]" custT="1"/>
      <dgm:spPr/>
      <dgm:t>
        <a:bodyPr/>
        <a:lstStyle/>
        <a:p>
          <a:pPr algn="ctr"/>
          <a:r>
            <a:rPr lang="ru-RU" sz="2000" b="1" dirty="0" smtClean="0"/>
            <a:t>Методист</a:t>
          </a:r>
        </a:p>
        <a:p>
          <a:pPr algn="ctr"/>
          <a:r>
            <a:rPr lang="ru-RU" sz="2000" b="1" dirty="0" smtClean="0"/>
            <a:t>20 вопросов</a:t>
          </a:r>
          <a:endParaRPr lang="ru-RU" sz="2000" b="1" dirty="0"/>
        </a:p>
      </dgm:t>
    </dgm:pt>
    <dgm:pt modelId="{F89C730F-1A5D-449D-B739-2CBF308F9855}" type="parTrans" cxnId="{77197656-36C6-46A8-9B0D-4A527DED4D85}">
      <dgm:prSet/>
      <dgm:spPr/>
      <dgm:t>
        <a:bodyPr/>
        <a:lstStyle/>
        <a:p>
          <a:endParaRPr lang="ru-RU"/>
        </a:p>
      </dgm:t>
    </dgm:pt>
    <dgm:pt modelId="{F7AC2CA2-7CE2-493C-B8C4-D3A9E0D15CA4}" type="sibTrans" cxnId="{77197656-36C6-46A8-9B0D-4A527DED4D85}">
      <dgm:prSet/>
      <dgm:spPr/>
      <dgm:t>
        <a:bodyPr/>
        <a:lstStyle/>
        <a:p>
          <a:endParaRPr lang="ru-RU"/>
        </a:p>
      </dgm:t>
    </dgm:pt>
    <dgm:pt modelId="{29156B6B-1BA1-40F8-9CD1-190951059025}">
      <dgm:prSet phldrT="[Текст]" custT="1"/>
      <dgm:spPr/>
      <dgm:t>
        <a:bodyPr/>
        <a:lstStyle/>
        <a:p>
          <a:pPr algn="ctr"/>
          <a:r>
            <a:rPr lang="ru-RU" sz="2000" b="1" dirty="0" smtClean="0"/>
            <a:t>Педагог-организатор</a:t>
          </a:r>
        </a:p>
        <a:p>
          <a:pPr algn="ctr"/>
          <a:r>
            <a:rPr lang="ru-RU" sz="2000" b="1" dirty="0" smtClean="0"/>
            <a:t>19 вопросов</a:t>
          </a:r>
          <a:endParaRPr lang="ru-RU" sz="2000" b="1" dirty="0"/>
        </a:p>
      </dgm:t>
    </dgm:pt>
    <dgm:pt modelId="{9594A9B3-53E8-43EA-BF53-03E946ED4BCD}" type="parTrans" cxnId="{4ACFE30F-0ED1-411A-A823-DA8609B9B683}">
      <dgm:prSet/>
      <dgm:spPr/>
      <dgm:t>
        <a:bodyPr/>
        <a:lstStyle/>
        <a:p>
          <a:endParaRPr lang="ru-RU"/>
        </a:p>
      </dgm:t>
    </dgm:pt>
    <dgm:pt modelId="{2B8D70F9-A2A3-4A3C-8785-661F3458FAB9}" type="sibTrans" cxnId="{4ACFE30F-0ED1-411A-A823-DA8609B9B683}">
      <dgm:prSet/>
      <dgm:spPr/>
      <dgm:t>
        <a:bodyPr/>
        <a:lstStyle/>
        <a:p>
          <a:endParaRPr lang="ru-RU"/>
        </a:p>
      </dgm:t>
    </dgm:pt>
    <dgm:pt modelId="{6341A1B3-D4CA-469F-9EDA-CB3C7F131FEB}" type="pres">
      <dgm:prSet presAssocID="{7F77A192-E504-4CA8-83F1-ACC3846FFE55}" presName="diagram" presStyleCnt="0">
        <dgm:presLayoutVars>
          <dgm:dir/>
          <dgm:resizeHandles val="exact"/>
        </dgm:presLayoutVars>
      </dgm:prSet>
      <dgm:spPr/>
    </dgm:pt>
    <dgm:pt modelId="{CE7B9E59-DE79-4A9C-8426-14A1EA1D59B6}" type="pres">
      <dgm:prSet presAssocID="{C16AA396-8948-4998-8C5F-412A6348744B}" presName="node" presStyleLbl="node1" presStyleIdx="0" presStyleCnt="3" custLinFactNeighborX="-16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BFC4E-5E49-4F77-B078-3B74A291F107}" type="pres">
      <dgm:prSet presAssocID="{8D914F24-5152-41FD-8F8B-2893C495526A}" presName="sibTrans" presStyleCnt="0"/>
      <dgm:spPr/>
    </dgm:pt>
    <dgm:pt modelId="{F1C0FB6D-9E95-4F27-ABED-ED4C2A8CA561}" type="pres">
      <dgm:prSet presAssocID="{5E26F248-617E-45FF-BE8E-E752A93239E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181DD-09CB-4BBE-9399-BA87E94CF9B0}" type="pres">
      <dgm:prSet presAssocID="{F7AC2CA2-7CE2-493C-B8C4-D3A9E0D15CA4}" presName="sibTrans" presStyleCnt="0"/>
      <dgm:spPr/>
    </dgm:pt>
    <dgm:pt modelId="{59E3B8B8-A201-46FF-8DF5-7853809E654D}" type="pres">
      <dgm:prSet presAssocID="{29156B6B-1BA1-40F8-9CD1-190951059025}" presName="node" presStyleLbl="node1" presStyleIdx="2" presStyleCnt="3" custLinFactNeighborX="20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BB753D-2227-401E-95A7-549EAC66E22D}" type="presOf" srcId="{29156B6B-1BA1-40F8-9CD1-190951059025}" destId="{59E3B8B8-A201-46FF-8DF5-7853809E654D}" srcOrd="0" destOrd="0" presId="urn:microsoft.com/office/officeart/2005/8/layout/default"/>
    <dgm:cxn modelId="{77197656-36C6-46A8-9B0D-4A527DED4D85}" srcId="{7F77A192-E504-4CA8-83F1-ACC3846FFE55}" destId="{5E26F248-617E-45FF-BE8E-E752A93239EF}" srcOrd="1" destOrd="0" parTransId="{F89C730F-1A5D-449D-B739-2CBF308F9855}" sibTransId="{F7AC2CA2-7CE2-493C-B8C4-D3A9E0D15CA4}"/>
    <dgm:cxn modelId="{DB8F5C59-BB0A-4756-91F5-6566E22761B7}" srcId="{7F77A192-E504-4CA8-83F1-ACC3846FFE55}" destId="{C16AA396-8948-4998-8C5F-412A6348744B}" srcOrd="0" destOrd="0" parTransId="{5DCBBFE3-7F29-4291-84EB-614648AD837A}" sibTransId="{8D914F24-5152-41FD-8F8B-2893C495526A}"/>
    <dgm:cxn modelId="{61BD497D-C676-4799-89DC-F3B1770698F3}" type="presOf" srcId="{7F77A192-E504-4CA8-83F1-ACC3846FFE55}" destId="{6341A1B3-D4CA-469F-9EDA-CB3C7F131FEB}" srcOrd="0" destOrd="0" presId="urn:microsoft.com/office/officeart/2005/8/layout/default"/>
    <dgm:cxn modelId="{48E7EC11-360D-4A51-A33C-A8CD4634DA27}" type="presOf" srcId="{5E26F248-617E-45FF-BE8E-E752A93239EF}" destId="{F1C0FB6D-9E95-4F27-ABED-ED4C2A8CA561}" srcOrd="0" destOrd="0" presId="urn:microsoft.com/office/officeart/2005/8/layout/default"/>
    <dgm:cxn modelId="{A40818CA-AEBC-4F74-B57F-D72F9B3F76D3}" type="presOf" srcId="{C16AA396-8948-4998-8C5F-412A6348744B}" destId="{CE7B9E59-DE79-4A9C-8426-14A1EA1D59B6}" srcOrd="0" destOrd="0" presId="urn:microsoft.com/office/officeart/2005/8/layout/default"/>
    <dgm:cxn modelId="{4ACFE30F-0ED1-411A-A823-DA8609B9B683}" srcId="{7F77A192-E504-4CA8-83F1-ACC3846FFE55}" destId="{29156B6B-1BA1-40F8-9CD1-190951059025}" srcOrd="2" destOrd="0" parTransId="{9594A9B3-53E8-43EA-BF53-03E946ED4BCD}" sibTransId="{2B8D70F9-A2A3-4A3C-8785-661F3458FAB9}"/>
    <dgm:cxn modelId="{0D974041-AE51-4CB8-8626-CE03AD0B4518}" type="presParOf" srcId="{6341A1B3-D4CA-469F-9EDA-CB3C7F131FEB}" destId="{CE7B9E59-DE79-4A9C-8426-14A1EA1D59B6}" srcOrd="0" destOrd="0" presId="urn:microsoft.com/office/officeart/2005/8/layout/default"/>
    <dgm:cxn modelId="{35D00CC8-A953-4622-B0B6-FEE1C38E39F2}" type="presParOf" srcId="{6341A1B3-D4CA-469F-9EDA-CB3C7F131FEB}" destId="{C50BFC4E-5E49-4F77-B078-3B74A291F107}" srcOrd="1" destOrd="0" presId="urn:microsoft.com/office/officeart/2005/8/layout/default"/>
    <dgm:cxn modelId="{85C0CF04-A337-4BE3-A10A-BA18CF61381C}" type="presParOf" srcId="{6341A1B3-D4CA-469F-9EDA-CB3C7F131FEB}" destId="{F1C0FB6D-9E95-4F27-ABED-ED4C2A8CA561}" srcOrd="2" destOrd="0" presId="urn:microsoft.com/office/officeart/2005/8/layout/default"/>
    <dgm:cxn modelId="{8A8D240B-CB38-49A8-94A8-F48721CD4389}" type="presParOf" srcId="{6341A1B3-D4CA-469F-9EDA-CB3C7F131FEB}" destId="{4C8181DD-09CB-4BBE-9399-BA87E94CF9B0}" srcOrd="3" destOrd="0" presId="urn:microsoft.com/office/officeart/2005/8/layout/default"/>
    <dgm:cxn modelId="{E5ED6A46-A997-4A9C-936F-BAEDE6C03D97}" type="presParOf" srcId="{6341A1B3-D4CA-469F-9EDA-CB3C7F131FEB}" destId="{59E3B8B8-A201-46FF-8DF5-7853809E654D}" srcOrd="4" destOrd="0" presId="urn:microsoft.com/office/officeart/2005/8/layout/default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EE1A5B-1F36-4FD3-9D3D-6A8556B79555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285B77-36A9-415A-A5B5-5D7F547DEFF3}">
      <dgm:prSet phldrT="[Текст]"/>
      <dgm:spPr/>
      <dgm:t>
        <a:bodyPr/>
        <a:lstStyle/>
        <a:p>
          <a:pPr algn="ctr"/>
          <a:r>
            <a:rPr lang="ru-RU" dirty="0" smtClean="0"/>
            <a:t>Конвергентный подход</a:t>
          </a:r>
          <a:endParaRPr lang="ru-RU" dirty="0"/>
        </a:p>
      </dgm:t>
    </dgm:pt>
    <dgm:pt modelId="{4C3EC153-0F32-4F99-862A-9817230D38C5}" type="parTrans" cxnId="{93E2FD2D-9F0B-427F-AFB5-6F3B9EED8F25}">
      <dgm:prSet/>
      <dgm:spPr/>
      <dgm:t>
        <a:bodyPr/>
        <a:lstStyle/>
        <a:p>
          <a:endParaRPr lang="ru-RU"/>
        </a:p>
      </dgm:t>
    </dgm:pt>
    <dgm:pt modelId="{1B1EC843-40EC-4349-8F40-0BA687B27AA0}" type="sibTrans" cxnId="{93E2FD2D-9F0B-427F-AFB5-6F3B9EED8F25}">
      <dgm:prSet/>
      <dgm:spPr/>
      <dgm:t>
        <a:bodyPr/>
        <a:lstStyle/>
        <a:p>
          <a:endParaRPr lang="ru-RU"/>
        </a:p>
      </dgm:t>
    </dgm:pt>
    <dgm:pt modelId="{2BD5DDE9-1598-406B-94D7-4E220AA3FE25}">
      <dgm:prSet phldrT="[Текст]"/>
      <dgm:spPr/>
      <dgm:t>
        <a:bodyPr/>
        <a:lstStyle/>
        <a:p>
          <a:pPr algn="ctr"/>
          <a:r>
            <a:rPr lang="ru-RU" dirty="0" smtClean="0"/>
            <a:t>Сетевая форма</a:t>
          </a:r>
          <a:endParaRPr lang="ru-RU" dirty="0"/>
        </a:p>
      </dgm:t>
    </dgm:pt>
    <dgm:pt modelId="{86D9D414-8993-4DE4-BDC8-C1885E36E2B0}" type="parTrans" cxnId="{759A1CA1-6ED1-42D7-A1F1-2B09E12AE38F}">
      <dgm:prSet/>
      <dgm:spPr/>
      <dgm:t>
        <a:bodyPr/>
        <a:lstStyle/>
        <a:p>
          <a:endParaRPr lang="ru-RU"/>
        </a:p>
      </dgm:t>
    </dgm:pt>
    <dgm:pt modelId="{C0D18B69-90B8-4717-8B7D-5B06DC9D2CDA}" type="sibTrans" cxnId="{759A1CA1-6ED1-42D7-A1F1-2B09E12AE38F}">
      <dgm:prSet/>
      <dgm:spPr/>
      <dgm:t>
        <a:bodyPr/>
        <a:lstStyle/>
        <a:p>
          <a:endParaRPr lang="ru-RU"/>
        </a:p>
      </dgm:t>
    </dgm:pt>
    <dgm:pt modelId="{B91449A6-8B3E-4DCF-B936-69672D407F5D}">
      <dgm:prSet phldrT="[Текст]"/>
      <dgm:spPr/>
      <dgm:t>
        <a:bodyPr/>
        <a:lstStyle/>
        <a:p>
          <a:pPr algn="ctr"/>
          <a:r>
            <a:rPr lang="ru-RU" dirty="0" smtClean="0"/>
            <a:t>Дистанционные технологии</a:t>
          </a:r>
          <a:endParaRPr lang="ru-RU" dirty="0"/>
        </a:p>
      </dgm:t>
    </dgm:pt>
    <dgm:pt modelId="{E4BEBFC4-D2CD-44C2-BE3A-49EBEE7A5052}" type="parTrans" cxnId="{1496914F-DEBF-452C-B12D-A2B17E71943B}">
      <dgm:prSet/>
      <dgm:spPr/>
      <dgm:t>
        <a:bodyPr/>
        <a:lstStyle/>
        <a:p>
          <a:endParaRPr lang="ru-RU"/>
        </a:p>
      </dgm:t>
    </dgm:pt>
    <dgm:pt modelId="{A16435D7-86AF-4396-A050-7361FB750D7E}" type="sibTrans" cxnId="{1496914F-DEBF-452C-B12D-A2B17E71943B}">
      <dgm:prSet/>
      <dgm:spPr/>
      <dgm:t>
        <a:bodyPr/>
        <a:lstStyle/>
        <a:p>
          <a:endParaRPr lang="ru-RU"/>
        </a:p>
      </dgm:t>
    </dgm:pt>
    <dgm:pt modelId="{887C34A6-5773-4B42-A21F-222F0E24779C}">
      <dgm:prSet phldrT="[Текст]"/>
      <dgm:spPr/>
      <dgm:t>
        <a:bodyPr/>
        <a:lstStyle/>
        <a:p>
          <a:pPr algn="ctr"/>
          <a:r>
            <a:rPr lang="ru-RU" dirty="0" smtClean="0"/>
            <a:t>Новые педагогические технологии</a:t>
          </a:r>
          <a:endParaRPr lang="ru-RU" dirty="0"/>
        </a:p>
      </dgm:t>
    </dgm:pt>
    <dgm:pt modelId="{C9A64E2F-CD4F-43E7-8B81-0461EE622519}" type="parTrans" cxnId="{6E48F67A-8A44-4703-8532-14681FCB30CE}">
      <dgm:prSet/>
      <dgm:spPr/>
      <dgm:t>
        <a:bodyPr/>
        <a:lstStyle/>
        <a:p>
          <a:endParaRPr lang="ru-RU"/>
        </a:p>
      </dgm:t>
    </dgm:pt>
    <dgm:pt modelId="{9EE4552D-946C-4E3C-9D8F-4D9F5232FEC2}" type="sibTrans" cxnId="{6E48F67A-8A44-4703-8532-14681FCB30CE}">
      <dgm:prSet/>
      <dgm:spPr/>
      <dgm:t>
        <a:bodyPr/>
        <a:lstStyle/>
        <a:p>
          <a:endParaRPr lang="ru-RU"/>
        </a:p>
      </dgm:t>
    </dgm:pt>
    <dgm:pt modelId="{5C268C3B-10F2-4FA8-9685-654D599CAA47}">
      <dgm:prSet phldrT="[Текст]"/>
      <dgm:spPr/>
      <dgm:t>
        <a:bodyPr/>
        <a:lstStyle/>
        <a:p>
          <a:pPr algn="ctr"/>
          <a:r>
            <a:rPr lang="ru-RU" dirty="0" smtClean="0"/>
            <a:t>Приоритеты развития территорий</a:t>
          </a:r>
          <a:endParaRPr lang="ru-RU" dirty="0"/>
        </a:p>
      </dgm:t>
    </dgm:pt>
    <dgm:pt modelId="{624D0B17-C12D-48E4-8703-F7A456B2BC87}" type="parTrans" cxnId="{AD9DCDE4-6B30-4FE1-A04F-19543F543D7E}">
      <dgm:prSet/>
      <dgm:spPr/>
      <dgm:t>
        <a:bodyPr/>
        <a:lstStyle/>
        <a:p>
          <a:endParaRPr lang="ru-RU"/>
        </a:p>
      </dgm:t>
    </dgm:pt>
    <dgm:pt modelId="{43840865-7AB4-4384-AE68-5D35807DDA1E}" type="sibTrans" cxnId="{AD9DCDE4-6B30-4FE1-A04F-19543F543D7E}">
      <dgm:prSet/>
      <dgm:spPr/>
      <dgm:t>
        <a:bodyPr/>
        <a:lstStyle/>
        <a:p>
          <a:endParaRPr lang="ru-RU"/>
        </a:p>
      </dgm:t>
    </dgm:pt>
    <dgm:pt modelId="{4923B096-6029-4C42-9639-1E9B3090EE9F}">
      <dgm:prSet phldrT="[Текст]"/>
      <dgm:spPr/>
      <dgm:t>
        <a:bodyPr/>
        <a:lstStyle/>
        <a:p>
          <a:pPr algn="ctr"/>
          <a:r>
            <a:rPr lang="ru-RU" dirty="0" smtClean="0"/>
            <a:t>Функциональная грамотность</a:t>
          </a:r>
          <a:endParaRPr lang="ru-RU" dirty="0"/>
        </a:p>
      </dgm:t>
    </dgm:pt>
    <dgm:pt modelId="{0A604983-BB4D-488F-9574-4A1E5C8AD577}" type="parTrans" cxnId="{1CC3D068-742D-411B-A416-B3BEDD641FC7}">
      <dgm:prSet/>
      <dgm:spPr/>
      <dgm:t>
        <a:bodyPr/>
        <a:lstStyle/>
        <a:p>
          <a:endParaRPr lang="ru-RU"/>
        </a:p>
      </dgm:t>
    </dgm:pt>
    <dgm:pt modelId="{FE45FB69-DB85-4943-BAFA-EC55A2558740}" type="sibTrans" cxnId="{1CC3D068-742D-411B-A416-B3BEDD641FC7}">
      <dgm:prSet/>
      <dgm:spPr/>
      <dgm:t>
        <a:bodyPr/>
        <a:lstStyle/>
        <a:p>
          <a:endParaRPr lang="ru-RU"/>
        </a:p>
      </dgm:t>
    </dgm:pt>
    <dgm:pt modelId="{C381CADF-E84B-453A-9557-3A4CCFB2EAE7}" type="pres">
      <dgm:prSet presAssocID="{4EEE1A5B-1F36-4FD3-9D3D-6A8556B795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FC8447-0D3F-4382-843E-F50B1A162862}" type="pres">
      <dgm:prSet presAssocID="{8A285B77-36A9-415A-A5B5-5D7F547DEFF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8C341-2460-4C90-BAA1-BF643931D508}" type="pres">
      <dgm:prSet presAssocID="{1B1EC843-40EC-4349-8F40-0BA687B27AA0}" presName="spacer" presStyleCnt="0"/>
      <dgm:spPr/>
    </dgm:pt>
    <dgm:pt modelId="{B7D610CD-6C9C-4D5D-9DE5-BDBE9DCFC525}" type="pres">
      <dgm:prSet presAssocID="{2BD5DDE9-1598-406B-94D7-4E220AA3FE2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8A7B0-632A-4AA2-9F23-F34BD61895B0}" type="pres">
      <dgm:prSet presAssocID="{C0D18B69-90B8-4717-8B7D-5B06DC9D2CDA}" presName="spacer" presStyleCnt="0"/>
      <dgm:spPr/>
    </dgm:pt>
    <dgm:pt modelId="{E45B4630-0AFC-4B8E-B8D2-C2E7EBA5E322}" type="pres">
      <dgm:prSet presAssocID="{B91449A6-8B3E-4DCF-B936-69672D407F5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D11E8-C99E-4539-A67E-1FAA64F393AC}" type="pres">
      <dgm:prSet presAssocID="{A16435D7-86AF-4396-A050-7361FB750D7E}" presName="spacer" presStyleCnt="0"/>
      <dgm:spPr/>
    </dgm:pt>
    <dgm:pt modelId="{26A81B7A-4A4C-48F0-92A1-D247970252A6}" type="pres">
      <dgm:prSet presAssocID="{887C34A6-5773-4B42-A21F-222F0E24779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B9673-C9C2-44BF-9B1F-2C65FDD0C33E}" type="pres">
      <dgm:prSet presAssocID="{9EE4552D-946C-4E3C-9D8F-4D9F5232FEC2}" presName="spacer" presStyleCnt="0"/>
      <dgm:spPr/>
    </dgm:pt>
    <dgm:pt modelId="{559A27E0-44E2-41B7-BA7C-EE9D23753042}" type="pres">
      <dgm:prSet presAssocID="{4923B096-6029-4C42-9639-1E9B3090EE9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685B43-95B7-4735-9949-4F8D6DCD12DA}" type="pres">
      <dgm:prSet presAssocID="{FE45FB69-DB85-4943-BAFA-EC55A2558740}" presName="spacer" presStyleCnt="0"/>
      <dgm:spPr/>
    </dgm:pt>
    <dgm:pt modelId="{27C7BDE7-1FEC-40DF-B273-B1BE6BA15525}" type="pres">
      <dgm:prSet presAssocID="{5C268C3B-10F2-4FA8-9685-654D599CAA4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9DCDE4-6B30-4FE1-A04F-19543F543D7E}" srcId="{4EEE1A5B-1F36-4FD3-9D3D-6A8556B79555}" destId="{5C268C3B-10F2-4FA8-9685-654D599CAA47}" srcOrd="5" destOrd="0" parTransId="{624D0B17-C12D-48E4-8703-F7A456B2BC87}" sibTransId="{43840865-7AB4-4384-AE68-5D35807DDA1E}"/>
    <dgm:cxn modelId="{759A1CA1-6ED1-42D7-A1F1-2B09E12AE38F}" srcId="{4EEE1A5B-1F36-4FD3-9D3D-6A8556B79555}" destId="{2BD5DDE9-1598-406B-94D7-4E220AA3FE25}" srcOrd="1" destOrd="0" parTransId="{86D9D414-8993-4DE4-BDC8-C1885E36E2B0}" sibTransId="{C0D18B69-90B8-4717-8B7D-5B06DC9D2CDA}"/>
    <dgm:cxn modelId="{42A7AF56-2CAA-40A9-8EF4-B7425F15E895}" type="presOf" srcId="{4EEE1A5B-1F36-4FD3-9D3D-6A8556B79555}" destId="{C381CADF-E84B-453A-9557-3A4CCFB2EAE7}" srcOrd="0" destOrd="0" presId="urn:microsoft.com/office/officeart/2005/8/layout/vList2"/>
    <dgm:cxn modelId="{86112765-C90B-4490-B3C9-03CD3675320A}" type="presOf" srcId="{B91449A6-8B3E-4DCF-B936-69672D407F5D}" destId="{E45B4630-0AFC-4B8E-B8D2-C2E7EBA5E322}" srcOrd="0" destOrd="0" presId="urn:microsoft.com/office/officeart/2005/8/layout/vList2"/>
    <dgm:cxn modelId="{CBDE880D-4BC9-4D91-8BAC-1360874B08AE}" type="presOf" srcId="{5C268C3B-10F2-4FA8-9685-654D599CAA47}" destId="{27C7BDE7-1FEC-40DF-B273-B1BE6BA15525}" srcOrd="0" destOrd="0" presId="urn:microsoft.com/office/officeart/2005/8/layout/vList2"/>
    <dgm:cxn modelId="{1496914F-DEBF-452C-B12D-A2B17E71943B}" srcId="{4EEE1A5B-1F36-4FD3-9D3D-6A8556B79555}" destId="{B91449A6-8B3E-4DCF-B936-69672D407F5D}" srcOrd="2" destOrd="0" parTransId="{E4BEBFC4-D2CD-44C2-BE3A-49EBEE7A5052}" sibTransId="{A16435D7-86AF-4396-A050-7361FB750D7E}"/>
    <dgm:cxn modelId="{6E48F67A-8A44-4703-8532-14681FCB30CE}" srcId="{4EEE1A5B-1F36-4FD3-9D3D-6A8556B79555}" destId="{887C34A6-5773-4B42-A21F-222F0E24779C}" srcOrd="3" destOrd="0" parTransId="{C9A64E2F-CD4F-43E7-8B81-0461EE622519}" sibTransId="{9EE4552D-946C-4E3C-9D8F-4D9F5232FEC2}"/>
    <dgm:cxn modelId="{EBE524C4-8CC4-471A-9056-610301AABEBE}" type="presOf" srcId="{2BD5DDE9-1598-406B-94D7-4E220AA3FE25}" destId="{B7D610CD-6C9C-4D5D-9DE5-BDBE9DCFC525}" srcOrd="0" destOrd="0" presId="urn:microsoft.com/office/officeart/2005/8/layout/vList2"/>
    <dgm:cxn modelId="{9F387B8D-29BD-4EE5-9078-C337E9DECEFC}" type="presOf" srcId="{4923B096-6029-4C42-9639-1E9B3090EE9F}" destId="{559A27E0-44E2-41B7-BA7C-EE9D23753042}" srcOrd="0" destOrd="0" presId="urn:microsoft.com/office/officeart/2005/8/layout/vList2"/>
    <dgm:cxn modelId="{1CC3D068-742D-411B-A416-B3BEDD641FC7}" srcId="{4EEE1A5B-1F36-4FD3-9D3D-6A8556B79555}" destId="{4923B096-6029-4C42-9639-1E9B3090EE9F}" srcOrd="4" destOrd="0" parTransId="{0A604983-BB4D-488F-9574-4A1E5C8AD577}" sibTransId="{FE45FB69-DB85-4943-BAFA-EC55A2558740}"/>
    <dgm:cxn modelId="{F7C6F749-8D16-42B1-A046-60ED2B7B200D}" type="presOf" srcId="{8A285B77-36A9-415A-A5B5-5D7F547DEFF3}" destId="{26FC8447-0D3F-4382-843E-F50B1A162862}" srcOrd="0" destOrd="0" presId="urn:microsoft.com/office/officeart/2005/8/layout/vList2"/>
    <dgm:cxn modelId="{F75693A4-FE28-4EA2-9E2D-929FEC9F2230}" type="presOf" srcId="{887C34A6-5773-4B42-A21F-222F0E24779C}" destId="{26A81B7A-4A4C-48F0-92A1-D247970252A6}" srcOrd="0" destOrd="0" presId="urn:microsoft.com/office/officeart/2005/8/layout/vList2"/>
    <dgm:cxn modelId="{93E2FD2D-9F0B-427F-AFB5-6F3B9EED8F25}" srcId="{4EEE1A5B-1F36-4FD3-9D3D-6A8556B79555}" destId="{8A285B77-36A9-415A-A5B5-5D7F547DEFF3}" srcOrd="0" destOrd="0" parTransId="{4C3EC153-0F32-4F99-862A-9817230D38C5}" sibTransId="{1B1EC843-40EC-4349-8F40-0BA687B27AA0}"/>
    <dgm:cxn modelId="{736EC94B-5422-4810-B4EC-28703B9EFF46}" type="presParOf" srcId="{C381CADF-E84B-453A-9557-3A4CCFB2EAE7}" destId="{26FC8447-0D3F-4382-843E-F50B1A162862}" srcOrd="0" destOrd="0" presId="urn:microsoft.com/office/officeart/2005/8/layout/vList2"/>
    <dgm:cxn modelId="{7609011B-0010-425A-A283-D85A6BFC2322}" type="presParOf" srcId="{C381CADF-E84B-453A-9557-3A4CCFB2EAE7}" destId="{C928C341-2460-4C90-BAA1-BF643931D508}" srcOrd="1" destOrd="0" presId="urn:microsoft.com/office/officeart/2005/8/layout/vList2"/>
    <dgm:cxn modelId="{ED572299-7671-448B-9FF1-167466782BD6}" type="presParOf" srcId="{C381CADF-E84B-453A-9557-3A4CCFB2EAE7}" destId="{B7D610CD-6C9C-4D5D-9DE5-BDBE9DCFC525}" srcOrd="2" destOrd="0" presId="urn:microsoft.com/office/officeart/2005/8/layout/vList2"/>
    <dgm:cxn modelId="{2DA536D8-61BB-428C-9835-A60B04295335}" type="presParOf" srcId="{C381CADF-E84B-453A-9557-3A4CCFB2EAE7}" destId="{F968A7B0-632A-4AA2-9F23-F34BD61895B0}" srcOrd="3" destOrd="0" presId="urn:microsoft.com/office/officeart/2005/8/layout/vList2"/>
    <dgm:cxn modelId="{FC967AB3-FCEA-4BFC-8408-C8A9EC06CF46}" type="presParOf" srcId="{C381CADF-E84B-453A-9557-3A4CCFB2EAE7}" destId="{E45B4630-0AFC-4B8E-B8D2-C2E7EBA5E322}" srcOrd="4" destOrd="0" presId="urn:microsoft.com/office/officeart/2005/8/layout/vList2"/>
    <dgm:cxn modelId="{E2FB899C-686D-4113-8ED9-8884128CA308}" type="presParOf" srcId="{C381CADF-E84B-453A-9557-3A4CCFB2EAE7}" destId="{4C7D11E8-C99E-4539-A67E-1FAA64F393AC}" srcOrd="5" destOrd="0" presId="urn:microsoft.com/office/officeart/2005/8/layout/vList2"/>
    <dgm:cxn modelId="{8AB061F6-6A07-4674-BD37-62436676093A}" type="presParOf" srcId="{C381CADF-E84B-453A-9557-3A4CCFB2EAE7}" destId="{26A81B7A-4A4C-48F0-92A1-D247970252A6}" srcOrd="6" destOrd="0" presId="urn:microsoft.com/office/officeart/2005/8/layout/vList2"/>
    <dgm:cxn modelId="{3F3217BE-34B2-449E-B582-5D6672DE6896}" type="presParOf" srcId="{C381CADF-E84B-453A-9557-3A4CCFB2EAE7}" destId="{C9BB9673-C9C2-44BF-9B1F-2C65FDD0C33E}" srcOrd="7" destOrd="0" presId="urn:microsoft.com/office/officeart/2005/8/layout/vList2"/>
    <dgm:cxn modelId="{D6E7F41E-333E-4FF3-9684-77D7D161DC69}" type="presParOf" srcId="{C381CADF-E84B-453A-9557-3A4CCFB2EAE7}" destId="{559A27E0-44E2-41B7-BA7C-EE9D23753042}" srcOrd="8" destOrd="0" presId="urn:microsoft.com/office/officeart/2005/8/layout/vList2"/>
    <dgm:cxn modelId="{19C6A806-0672-4D75-8B44-50B21D471977}" type="presParOf" srcId="{C381CADF-E84B-453A-9557-3A4CCFB2EAE7}" destId="{EA685B43-95B7-4735-9949-4F8D6DCD12DA}" srcOrd="9" destOrd="0" presId="urn:microsoft.com/office/officeart/2005/8/layout/vList2"/>
    <dgm:cxn modelId="{978D0B51-C303-4D49-9988-F8B0238D3ABF}" type="presParOf" srcId="{C381CADF-E84B-453A-9557-3A4CCFB2EAE7}" destId="{27C7BDE7-1FEC-40DF-B273-B1BE6BA15525}" srcOrd="1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A6EC2E-5D87-4746-8FD4-4987BAA59995}" type="doc">
      <dgm:prSet loTypeId="urn:microsoft.com/office/officeart/2005/8/layout/equation1" loCatId="relationship" qsTypeId="urn:microsoft.com/office/officeart/2005/8/quickstyle/simple2" qsCatId="simple" csTypeId="urn:microsoft.com/office/officeart/2005/8/colors/accent1_2" csCatId="accent1" phldr="1"/>
      <dgm:spPr/>
    </dgm:pt>
    <dgm:pt modelId="{0286D124-E827-4CEA-B006-B49AB562715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Знаю</a:t>
          </a:r>
          <a:endParaRPr lang="ru-RU" b="1" dirty="0">
            <a:solidFill>
              <a:schemeClr val="tx1"/>
            </a:solidFill>
          </a:endParaRPr>
        </a:p>
      </dgm:t>
    </dgm:pt>
    <dgm:pt modelId="{0F9149EB-A91D-4AA4-87F0-BFF01D87BF26}" type="parTrans" cxnId="{7EC475F0-E264-43B8-B96E-3411888B5417}">
      <dgm:prSet/>
      <dgm:spPr/>
      <dgm:t>
        <a:bodyPr/>
        <a:lstStyle/>
        <a:p>
          <a:endParaRPr lang="ru-RU"/>
        </a:p>
      </dgm:t>
    </dgm:pt>
    <dgm:pt modelId="{A2D3D879-8A0A-41A2-BCF9-4A6CD58EC59F}" type="sibTrans" cxnId="{7EC475F0-E264-43B8-B96E-3411888B5417}">
      <dgm:prSet/>
      <dgm:spPr/>
      <dgm:t>
        <a:bodyPr/>
        <a:lstStyle/>
        <a:p>
          <a:endParaRPr lang="ru-RU"/>
        </a:p>
      </dgm:t>
    </dgm:pt>
    <dgm:pt modelId="{E0067B69-1AFC-4EE0-9769-6955E37299CB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Умею</a:t>
          </a:r>
          <a:endParaRPr lang="ru-RU" b="1" dirty="0">
            <a:solidFill>
              <a:schemeClr val="tx1"/>
            </a:solidFill>
          </a:endParaRPr>
        </a:p>
      </dgm:t>
    </dgm:pt>
    <dgm:pt modelId="{40B5551E-8659-40B6-A4A5-D8FF54432D8A}" type="parTrans" cxnId="{17DF18DF-A1C6-4BB7-8EA4-27B78FD222F0}">
      <dgm:prSet/>
      <dgm:spPr/>
      <dgm:t>
        <a:bodyPr/>
        <a:lstStyle/>
        <a:p>
          <a:endParaRPr lang="ru-RU"/>
        </a:p>
      </dgm:t>
    </dgm:pt>
    <dgm:pt modelId="{0A2A19CD-11BD-4198-B3DC-259988CA050B}" type="sibTrans" cxnId="{17DF18DF-A1C6-4BB7-8EA4-27B78FD222F0}">
      <dgm:prSet/>
      <dgm:spPr/>
      <dgm:t>
        <a:bodyPr/>
        <a:lstStyle/>
        <a:p>
          <a:endParaRPr lang="ru-RU"/>
        </a:p>
      </dgm:t>
    </dgm:pt>
    <dgm:pt modelId="{F0E66ACC-4819-4EF5-8115-8EE952053B3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СПК</a:t>
          </a:r>
          <a:endParaRPr lang="ru-RU" b="1" dirty="0">
            <a:solidFill>
              <a:schemeClr val="tx1"/>
            </a:solidFill>
          </a:endParaRPr>
        </a:p>
      </dgm:t>
    </dgm:pt>
    <dgm:pt modelId="{534FB005-5AEC-4051-994D-406DFFF6B5DE}" type="parTrans" cxnId="{7866C1CD-B814-49AA-A9DF-4E2C5DC275D7}">
      <dgm:prSet/>
      <dgm:spPr/>
      <dgm:t>
        <a:bodyPr/>
        <a:lstStyle/>
        <a:p>
          <a:endParaRPr lang="ru-RU"/>
        </a:p>
      </dgm:t>
    </dgm:pt>
    <dgm:pt modelId="{EE7291FB-34D5-492A-AE7A-4E317491E991}" type="sibTrans" cxnId="{7866C1CD-B814-49AA-A9DF-4E2C5DC275D7}">
      <dgm:prSet/>
      <dgm:spPr/>
      <dgm:t>
        <a:bodyPr/>
        <a:lstStyle/>
        <a:p>
          <a:endParaRPr lang="ru-RU"/>
        </a:p>
      </dgm:t>
    </dgm:pt>
    <dgm:pt modelId="{9854ECB5-8939-43FE-AEE3-F44B1A4F058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Делаю</a:t>
          </a:r>
          <a:endParaRPr lang="ru-RU" b="1" dirty="0">
            <a:solidFill>
              <a:schemeClr val="tx1"/>
            </a:solidFill>
          </a:endParaRPr>
        </a:p>
      </dgm:t>
    </dgm:pt>
    <dgm:pt modelId="{82F24950-44D8-47CE-A0B7-314CB690CD7A}" type="parTrans" cxnId="{1186A71B-CB7C-411F-8B18-46BFCD41934A}">
      <dgm:prSet/>
      <dgm:spPr/>
      <dgm:t>
        <a:bodyPr/>
        <a:lstStyle/>
        <a:p>
          <a:endParaRPr lang="ru-RU"/>
        </a:p>
      </dgm:t>
    </dgm:pt>
    <dgm:pt modelId="{2C826B0F-22BF-4A12-85B4-F57B834F43AE}" type="sibTrans" cxnId="{1186A71B-CB7C-411F-8B18-46BFCD41934A}">
      <dgm:prSet/>
      <dgm:spPr/>
      <dgm:t>
        <a:bodyPr/>
        <a:lstStyle/>
        <a:p>
          <a:endParaRPr lang="ru-RU"/>
        </a:p>
      </dgm:t>
    </dgm:pt>
    <dgm:pt modelId="{79A480CD-DAB6-4967-977C-4A7F894091CC}" type="pres">
      <dgm:prSet presAssocID="{A1A6EC2E-5D87-4746-8FD4-4987BAA59995}" presName="linearFlow" presStyleCnt="0">
        <dgm:presLayoutVars>
          <dgm:dir/>
          <dgm:resizeHandles val="exact"/>
        </dgm:presLayoutVars>
      </dgm:prSet>
      <dgm:spPr/>
    </dgm:pt>
    <dgm:pt modelId="{E8593A81-F541-4444-8D22-0A9FF1A50BF5}" type="pres">
      <dgm:prSet presAssocID="{0286D124-E827-4CEA-B006-B49AB562715E}" presName="node" presStyleLbl="node1" presStyleIdx="0" presStyleCnt="4">
        <dgm:presLayoutVars>
          <dgm:bulletEnabled val="1"/>
        </dgm:presLayoutVars>
      </dgm:prSet>
      <dgm:spPr/>
    </dgm:pt>
    <dgm:pt modelId="{3BEA77D2-5FCF-4450-8914-4B28A31D82C1}" type="pres">
      <dgm:prSet presAssocID="{A2D3D879-8A0A-41A2-BCF9-4A6CD58EC59F}" presName="spacerL" presStyleCnt="0"/>
      <dgm:spPr/>
    </dgm:pt>
    <dgm:pt modelId="{4CE43D75-0190-4573-9EA0-D68294F25031}" type="pres">
      <dgm:prSet presAssocID="{A2D3D879-8A0A-41A2-BCF9-4A6CD58EC59F}" presName="sibTrans" presStyleLbl="sibTrans2D1" presStyleIdx="0" presStyleCnt="3"/>
      <dgm:spPr/>
    </dgm:pt>
    <dgm:pt modelId="{49BDA894-B15A-4F2A-BBA1-78129C8EA17A}" type="pres">
      <dgm:prSet presAssocID="{A2D3D879-8A0A-41A2-BCF9-4A6CD58EC59F}" presName="spacerR" presStyleCnt="0"/>
      <dgm:spPr/>
    </dgm:pt>
    <dgm:pt modelId="{4C69C83F-7EF7-448A-9DC9-04D177AB89E2}" type="pres">
      <dgm:prSet presAssocID="{E0067B69-1AFC-4EE0-9769-6955E37299CB}" presName="node" presStyleLbl="node1" presStyleIdx="1" presStyleCnt="4">
        <dgm:presLayoutVars>
          <dgm:bulletEnabled val="1"/>
        </dgm:presLayoutVars>
      </dgm:prSet>
      <dgm:spPr/>
    </dgm:pt>
    <dgm:pt modelId="{ACF9E3D0-7FE2-462A-8D0E-3A76B7BCAA98}" type="pres">
      <dgm:prSet presAssocID="{0A2A19CD-11BD-4198-B3DC-259988CA050B}" presName="spacerL" presStyleCnt="0"/>
      <dgm:spPr/>
    </dgm:pt>
    <dgm:pt modelId="{712AA567-5BCB-4DF4-A102-BC85C1015192}" type="pres">
      <dgm:prSet presAssocID="{0A2A19CD-11BD-4198-B3DC-259988CA050B}" presName="sibTrans" presStyleLbl="sibTrans2D1" presStyleIdx="1" presStyleCnt="3"/>
      <dgm:spPr/>
    </dgm:pt>
    <dgm:pt modelId="{3D1D950F-2178-4A45-A91F-CEDAC763663A}" type="pres">
      <dgm:prSet presAssocID="{0A2A19CD-11BD-4198-B3DC-259988CA050B}" presName="spacerR" presStyleCnt="0"/>
      <dgm:spPr/>
    </dgm:pt>
    <dgm:pt modelId="{9B1ED21E-7583-4C07-8642-01F521204ECE}" type="pres">
      <dgm:prSet presAssocID="{9854ECB5-8939-43FE-AEE3-F44B1A4F0584}" presName="node" presStyleLbl="node1" presStyleIdx="2" presStyleCnt="4">
        <dgm:presLayoutVars>
          <dgm:bulletEnabled val="1"/>
        </dgm:presLayoutVars>
      </dgm:prSet>
      <dgm:spPr/>
    </dgm:pt>
    <dgm:pt modelId="{14D47631-A81F-4BE6-81C7-837DA34005E5}" type="pres">
      <dgm:prSet presAssocID="{2C826B0F-22BF-4A12-85B4-F57B834F43AE}" presName="spacerL" presStyleCnt="0"/>
      <dgm:spPr/>
    </dgm:pt>
    <dgm:pt modelId="{7C1F7CEB-D922-478A-8A53-4094F36D2EAF}" type="pres">
      <dgm:prSet presAssocID="{2C826B0F-22BF-4A12-85B4-F57B834F43AE}" presName="sibTrans" presStyleLbl="sibTrans2D1" presStyleIdx="2" presStyleCnt="3"/>
      <dgm:spPr/>
    </dgm:pt>
    <dgm:pt modelId="{6C2D44AE-7825-45A6-A21D-58A4E780E88E}" type="pres">
      <dgm:prSet presAssocID="{2C826B0F-22BF-4A12-85B4-F57B834F43AE}" presName="spacerR" presStyleCnt="0"/>
      <dgm:spPr/>
    </dgm:pt>
    <dgm:pt modelId="{E021E422-A6B7-4A45-B45C-A6A17EC5F147}" type="pres">
      <dgm:prSet presAssocID="{F0E66ACC-4819-4EF5-8115-8EE952053B3C}" presName="node" presStyleLbl="node1" presStyleIdx="3" presStyleCnt="4">
        <dgm:presLayoutVars>
          <dgm:bulletEnabled val="1"/>
        </dgm:presLayoutVars>
      </dgm:prSet>
      <dgm:spPr/>
    </dgm:pt>
  </dgm:ptLst>
  <dgm:cxnLst>
    <dgm:cxn modelId="{F549F8F2-AA57-4805-A1FF-73F53A3BFED8}" type="presOf" srcId="{0286D124-E827-4CEA-B006-B49AB562715E}" destId="{E8593A81-F541-4444-8D22-0A9FF1A50BF5}" srcOrd="0" destOrd="0" presId="urn:microsoft.com/office/officeart/2005/8/layout/equation1"/>
    <dgm:cxn modelId="{17DF18DF-A1C6-4BB7-8EA4-27B78FD222F0}" srcId="{A1A6EC2E-5D87-4746-8FD4-4987BAA59995}" destId="{E0067B69-1AFC-4EE0-9769-6955E37299CB}" srcOrd="1" destOrd="0" parTransId="{40B5551E-8659-40B6-A4A5-D8FF54432D8A}" sibTransId="{0A2A19CD-11BD-4198-B3DC-259988CA050B}"/>
    <dgm:cxn modelId="{13EF4D92-A78D-472F-AA0C-9AD339EBF538}" type="presOf" srcId="{E0067B69-1AFC-4EE0-9769-6955E37299CB}" destId="{4C69C83F-7EF7-448A-9DC9-04D177AB89E2}" srcOrd="0" destOrd="0" presId="urn:microsoft.com/office/officeart/2005/8/layout/equation1"/>
    <dgm:cxn modelId="{7EC475F0-E264-43B8-B96E-3411888B5417}" srcId="{A1A6EC2E-5D87-4746-8FD4-4987BAA59995}" destId="{0286D124-E827-4CEA-B006-B49AB562715E}" srcOrd="0" destOrd="0" parTransId="{0F9149EB-A91D-4AA4-87F0-BFF01D87BF26}" sibTransId="{A2D3D879-8A0A-41A2-BCF9-4A6CD58EC59F}"/>
    <dgm:cxn modelId="{1186A71B-CB7C-411F-8B18-46BFCD41934A}" srcId="{A1A6EC2E-5D87-4746-8FD4-4987BAA59995}" destId="{9854ECB5-8939-43FE-AEE3-F44B1A4F0584}" srcOrd="2" destOrd="0" parTransId="{82F24950-44D8-47CE-A0B7-314CB690CD7A}" sibTransId="{2C826B0F-22BF-4A12-85B4-F57B834F43AE}"/>
    <dgm:cxn modelId="{4D5952DC-833C-45E6-B43A-49E1677A13C6}" type="presOf" srcId="{A1A6EC2E-5D87-4746-8FD4-4987BAA59995}" destId="{79A480CD-DAB6-4967-977C-4A7F894091CC}" srcOrd="0" destOrd="0" presId="urn:microsoft.com/office/officeart/2005/8/layout/equation1"/>
    <dgm:cxn modelId="{CCF35727-629D-4526-AAE3-63EBA15336F4}" type="presOf" srcId="{9854ECB5-8939-43FE-AEE3-F44B1A4F0584}" destId="{9B1ED21E-7583-4C07-8642-01F521204ECE}" srcOrd="0" destOrd="0" presId="urn:microsoft.com/office/officeart/2005/8/layout/equation1"/>
    <dgm:cxn modelId="{85184A39-E685-4A58-91FC-0426C9D956F2}" type="presOf" srcId="{A2D3D879-8A0A-41A2-BCF9-4A6CD58EC59F}" destId="{4CE43D75-0190-4573-9EA0-D68294F25031}" srcOrd="0" destOrd="0" presId="urn:microsoft.com/office/officeart/2005/8/layout/equation1"/>
    <dgm:cxn modelId="{09D21C79-345F-417B-9240-AA3385092AC5}" type="presOf" srcId="{2C826B0F-22BF-4A12-85B4-F57B834F43AE}" destId="{7C1F7CEB-D922-478A-8A53-4094F36D2EAF}" srcOrd="0" destOrd="0" presId="urn:microsoft.com/office/officeart/2005/8/layout/equation1"/>
    <dgm:cxn modelId="{8EC252C2-9970-43B5-94BE-11F23659535E}" type="presOf" srcId="{0A2A19CD-11BD-4198-B3DC-259988CA050B}" destId="{712AA567-5BCB-4DF4-A102-BC85C1015192}" srcOrd="0" destOrd="0" presId="urn:microsoft.com/office/officeart/2005/8/layout/equation1"/>
    <dgm:cxn modelId="{7EB160B9-261E-4F96-9A78-CD1571CD8112}" type="presOf" srcId="{F0E66ACC-4819-4EF5-8115-8EE952053B3C}" destId="{E021E422-A6B7-4A45-B45C-A6A17EC5F147}" srcOrd="0" destOrd="0" presId="urn:microsoft.com/office/officeart/2005/8/layout/equation1"/>
    <dgm:cxn modelId="{7866C1CD-B814-49AA-A9DF-4E2C5DC275D7}" srcId="{A1A6EC2E-5D87-4746-8FD4-4987BAA59995}" destId="{F0E66ACC-4819-4EF5-8115-8EE952053B3C}" srcOrd="3" destOrd="0" parTransId="{534FB005-5AEC-4051-994D-406DFFF6B5DE}" sibTransId="{EE7291FB-34D5-492A-AE7A-4E317491E991}"/>
    <dgm:cxn modelId="{6F4089EE-F116-407F-A9F0-490F2AD7FED0}" type="presParOf" srcId="{79A480CD-DAB6-4967-977C-4A7F894091CC}" destId="{E8593A81-F541-4444-8D22-0A9FF1A50BF5}" srcOrd="0" destOrd="0" presId="urn:microsoft.com/office/officeart/2005/8/layout/equation1"/>
    <dgm:cxn modelId="{74D0D68D-8EF0-4DBB-B8E2-B0B27DD020E5}" type="presParOf" srcId="{79A480CD-DAB6-4967-977C-4A7F894091CC}" destId="{3BEA77D2-5FCF-4450-8914-4B28A31D82C1}" srcOrd="1" destOrd="0" presId="urn:microsoft.com/office/officeart/2005/8/layout/equation1"/>
    <dgm:cxn modelId="{32188F13-0728-4E04-9078-A6520DBEBB67}" type="presParOf" srcId="{79A480CD-DAB6-4967-977C-4A7F894091CC}" destId="{4CE43D75-0190-4573-9EA0-D68294F25031}" srcOrd="2" destOrd="0" presId="urn:microsoft.com/office/officeart/2005/8/layout/equation1"/>
    <dgm:cxn modelId="{CEA953FD-E6AF-4962-9419-8339B9CFDFA2}" type="presParOf" srcId="{79A480CD-DAB6-4967-977C-4A7F894091CC}" destId="{49BDA894-B15A-4F2A-BBA1-78129C8EA17A}" srcOrd="3" destOrd="0" presId="urn:microsoft.com/office/officeart/2005/8/layout/equation1"/>
    <dgm:cxn modelId="{A0E68D10-1294-4083-81C4-787169F00C2F}" type="presParOf" srcId="{79A480CD-DAB6-4967-977C-4A7F894091CC}" destId="{4C69C83F-7EF7-448A-9DC9-04D177AB89E2}" srcOrd="4" destOrd="0" presId="urn:microsoft.com/office/officeart/2005/8/layout/equation1"/>
    <dgm:cxn modelId="{9491FFE8-7320-4F4C-BB3C-436C9725E15A}" type="presParOf" srcId="{79A480CD-DAB6-4967-977C-4A7F894091CC}" destId="{ACF9E3D0-7FE2-462A-8D0E-3A76B7BCAA98}" srcOrd="5" destOrd="0" presId="urn:microsoft.com/office/officeart/2005/8/layout/equation1"/>
    <dgm:cxn modelId="{E216F9EC-108E-414A-AC06-83E09BCD6131}" type="presParOf" srcId="{79A480CD-DAB6-4967-977C-4A7F894091CC}" destId="{712AA567-5BCB-4DF4-A102-BC85C1015192}" srcOrd="6" destOrd="0" presId="urn:microsoft.com/office/officeart/2005/8/layout/equation1"/>
    <dgm:cxn modelId="{77BD7B9F-F90A-4C40-999C-0CB2CB05BDC4}" type="presParOf" srcId="{79A480CD-DAB6-4967-977C-4A7F894091CC}" destId="{3D1D950F-2178-4A45-A91F-CEDAC763663A}" srcOrd="7" destOrd="0" presId="urn:microsoft.com/office/officeart/2005/8/layout/equation1"/>
    <dgm:cxn modelId="{A5BCF7F0-2900-46C4-A6DE-03F49EC7A2FE}" type="presParOf" srcId="{79A480CD-DAB6-4967-977C-4A7F894091CC}" destId="{9B1ED21E-7583-4C07-8642-01F521204ECE}" srcOrd="8" destOrd="0" presId="urn:microsoft.com/office/officeart/2005/8/layout/equation1"/>
    <dgm:cxn modelId="{43BFB36B-10DD-4B07-9B36-1B386840A5AE}" type="presParOf" srcId="{79A480CD-DAB6-4967-977C-4A7F894091CC}" destId="{14D47631-A81F-4BE6-81C7-837DA34005E5}" srcOrd="9" destOrd="0" presId="urn:microsoft.com/office/officeart/2005/8/layout/equation1"/>
    <dgm:cxn modelId="{B6D2C631-FE33-46DF-BDD5-40B119DDFFFB}" type="presParOf" srcId="{79A480CD-DAB6-4967-977C-4A7F894091CC}" destId="{7C1F7CEB-D922-478A-8A53-4094F36D2EAF}" srcOrd="10" destOrd="0" presId="urn:microsoft.com/office/officeart/2005/8/layout/equation1"/>
    <dgm:cxn modelId="{65D6DA1E-315A-43D5-93B2-1B471F769EFD}" type="presParOf" srcId="{79A480CD-DAB6-4967-977C-4A7F894091CC}" destId="{6C2D44AE-7825-45A6-A21D-58A4E780E88E}" srcOrd="11" destOrd="0" presId="urn:microsoft.com/office/officeart/2005/8/layout/equation1"/>
    <dgm:cxn modelId="{A276DB62-BAD0-4BA8-B0CB-255398AB65CD}" type="presParOf" srcId="{79A480CD-DAB6-4967-977C-4A7F894091CC}" destId="{E021E422-A6B7-4A45-B45C-A6A17EC5F147}" srcOrd="12" destOrd="0" presId="urn:microsoft.com/office/officeart/2005/8/layout/equatio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245216-E0BA-4D6B-8F09-43B67090BED2}" type="doc">
      <dgm:prSet loTypeId="urn:microsoft.com/office/officeart/2005/8/layout/hProcess9" loCatId="process" qsTypeId="urn:microsoft.com/office/officeart/2005/8/quickstyle/3d5" qsCatId="3D" csTypeId="urn:microsoft.com/office/officeart/2005/8/colors/accent1_2" csCatId="accent1" phldr="1"/>
      <dgm:spPr/>
    </dgm:pt>
    <dgm:pt modelId="{426C615F-473B-4344-A3C2-B0EEA035A418}">
      <dgm:prSet phldrT="[Текст]"/>
      <dgm:spPr/>
      <dgm:t>
        <a:bodyPr/>
        <a:lstStyle/>
        <a:p>
          <a:r>
            <a:rPr lang="ru-RU" dirty="0" smtClean="0"/>
            <a:t>Диагностика</a:t>
          </a:r>
          <a:endParaRPr lang="ru-RU" dirty="0"/>
        </a:p>
      </dgm:t>
    </dgm:pt>
    <dgm:pt modelId="{70BECCA1-B0EC-4073-AC39-EEE9D57E0D4F}" type="parTrans" cxnId="{D541476E-7BE9-4B92-90AD-8C663AE9CB25}">
      <dgm:prSet/>
      <dgm:spPr/>
      <dgm:t>
        <a:bodyPr/>
        <a:lstStyle/>
        <a:p>
          <a:endParaRPr lang="ru-RU"/>
        </a:p>
      </dgm:t>
    </dgm:pt>
    <dgm:pt modelId="{5B134503-7BCE-4366-AFA1-85A991E9AD99}" type="sibTrans" cxnId="{D541476E-7BE9-4B92-90AD-8C663AE9CB25}">
      <dgm:prSet/>
      <dgm:spPr/>
      <dgm:t>
        <a:bodyPr/>
        <a:lstStyle/>
        <a:p>
          <a:endParaRPr lang="ru-RU"/>
        </a:p>
      </dgm:t>
    </dgm:pt>
    <dgm:pt modelId="{AA782465-9892-4088-A270-BF613400BFD8}">
      <dgm:prSet phldrT="[Текст]"/>
      <dgm:spPr/>
      <dgm:t>
        <a:bodyPr/>
        <a:lstStyle/>
        <a:p>
          <a:r>
            <a:rPr lang="ru-RU" dirty="0" smtClean="0"/>
            <a:t>Разработка программы</a:t>
          </a:r>
          <a:endParaRPr lang="ru-RU" dirty="0"/>
        </a:p>
      </dgm:t>
    </dgm:pt>
    <dgm:pt modelId="{6E9EA6AA-E0B8-4C0A-994B-B1D8473DC500}" type="parTrans" cxnId="{F241687F-82CF-4F13-BAE6-5DD1DF643FBA}">
      <dgm:prSet/>
      <dgm:spPr/>
      <dgm:t>
        <a:bodyPr/>
        <a:lstStyle/>
        <a:p>
          <a:endParaRPr lang="ru-RU"/>
        </a:p>
      </dgm:t>
    </dgm:pt>
    <dgm:pt modelId="{2A97AA5E-3925-4B92-ADD2-2122D06F72BC}" type="sibTrans" cxnId="{F241687F-82CF-4F13-BAE6-5DD1DF643FBA}">
      <dgm:prSet/>
      <dgm:spPr/>
      <dgm:t>
        <a:bodyPr/>
        <a:lstStyle/>
        <a:p>
          <a:endParaRPr lang="ru-RU"/>
        </a:p>
      </dgm:t>
    </dgm:pt>
    <dgm:pt modelId="{4198EE89-EB39-4641-8083-5FAF75B93EA7}">
      <dgm:prSet phldrT="[Текст]"/>
      <dgm:spPr/>
      <dgm:t>
        <a:bodyPr/>
        <a:lstStyle/>
        <a:p>
          <a:r>
            <a:rPr lang="ru-RU" dirty="0" smtClean="0"/>
            <a:t>Реализация программы</a:t>
          </a:r>
          <a:endParaRPr lang="ru-RU" dirty="0"/>
        </a:p>
      </dgm:t>
    </dgm:pt>
    <dgm:pt modelId="{F1E4934E-07A9-47AE-97F5-5B51E8E36E32}" type="parTrans" cxnId="{72A618C4-6DB8-4796-8F06-532A993BF11E}">
      <dgm:prSet/>
      <dgm:spPr/>
      <dgm:t>
        <a:bodyPr/>
        <a:lstStyle/>
        <a:p>
          <a:endParaRPr lang="ru-RU"/>
        </a:p>
      </dgm:t>
    </dgm:pt>
    <dgm:pt modelId="{9B792B20-6C30-42A6-B635-B2A78F94A3C6}" type="sibTrans" cxnId="{72A618C4-6DB8-4796-8F06-532A993BF11E}">
      <dgm:prSet/>
      <dgm:spPr/>
      <dgm:t>
        <a:bodyPr/>
        <a:lstStyle/>
        <a:p>
          <a:endParaRPr lang="ru-RU"/>
        </a:p>
      </dgm:t>
    </dgm:pt>
    <dgm:pt modelId="{EBE19FF7-AD54-44F9-88AF-13C878FD204E}">
      <dgm:prSet phldrT="[Текст]"/>
      <dgm:spPr/>
      <dgm:t>
        <a:bodyPr/>
        <a:lstStyle/>
        <a:p>
          <a:r>
            <a:rPr lang="ru-RU" dirty="0" smtClean="0"/>
            <a:t>Диагностика</a:t>
          </a:r>
          <a:endParaRPr lang="ru-RU" dirty="0"/>
        </a:p>
      </dgm:t>
    </dgm:pt>
    <dgm:pt modelId="{3AA406A5-C356-450C-A0CE-AFA8899883D9}" type="parTrans" cxnId="{7116165A-396A-4187-8DB9-F57C9C97FDB3}">
      <dgm:prSet/>
      <dgm:spPr/>
      <dgm:t>
        <a:bodyPr/>
        <a:lstStyle/>
        <a:p>
          <a:endParaRPr lang="ru-RU"/>
        </a:p>
      </dgm:t>
    </dgm:pt>
    <dgm:pt modelId="{C0950F96-8409-4FB0-BCDB-BC93E897AE01}" type="sibTrans" cxnId="{7116165A-396A-4187-8DB9-F57C9C97FDB3}">
      <dgm:prSet/>
      <dgm:spPr/>
      <dgm:t>
        <a:bodyPr/>
        <a:lstStyle/>
        <a:p>
          <a:endParaRPr lang="ru-RU"/>
        </a:p>
      </dgm:t>
    </dgm:pt>
    <dgm:pt modelId="{66BFFF01-A9F2-47A0-A9DC-4629B2EF9779}">
      <dgm:prSet phldrT="[Текст]"/>
      <dgm:spPr/>
      <dgm:t>
        <a:bodyPr/>
        <a:lstStyle/>
        <a:p>
          <a:r>
            <a:rPr lang="ru-RU" dirty="0" smtClean="0"/>
            <a:t>…</a:t>
          </a:r>
          <a:endParaRPr lang="ru-RU" dirty="0"/>
        </a:p>
      </dgm:t>
    </dgm:pt>
    <dgm:pt modelId="{6F3AEE4E-8229-4345-AEC7-E969556FFB35}" type="parTrans" cxnId="{84DDB258-25C4-4E28-A7CF-71485D8F699A}">
      <dgm:prSet/>
      <dgm:spPr/>
      <dgm:t>
        <a:bodyPr/>
        <a:lstStyle/>
        <a:p>
          <a:endParaRPr lang="ru-RU"/>
        </a:p>
      </dgm:t>
    </dgm:pt>
    <dgm:pt modelId="{DBF9192F-D3F2-4B7E-971B-EB1392B3E7F0}" type="sibTrans" cxnId="{84DDB258-25C4-4E28-A7CF-71485D8F699A}">
      <dgm:prSet/>
      <dgm:spPr/>
      <dgm:t>
        <a:bodyPr/>
        <a:lstStyle/>
        <a:p>
          <a:endParaRPr lang="ru-RU"/>
        </a:p>
      </dgm:t>
    </dgm:pt>
    <dgm:pt modelId="{AB4613AE-BA1C-4791-AB78-29460FFF3ECD}" type="pres">
      <dgm:prSet presAssocID="{A3245216-E0BA-4D6B-8F09-43B67090BED2}" presName="CompostProcess" presStyleCnt="0">
        <dgm:presLayoutVars>
          <dgm:dir/>
          <dgm:resizeHandles val="exact"/>
        </dgm:presLayoutVars>
      </dgm:prSet>
      <dgm:spPr/>
    </dgm:pt>
    <dgm:pt modelId="{E49D4F81-188B-48FC-B75D-EE1FFC4A5F94}" type="pres">
      <dgm:prSet presAssocID="{A3245216-E0BA-4D6B-8F09-43B67090BED2}" presName="arrow" presStyleLbl="bgShp" presStyleIdx="0" presStyleCnt="1" custScaleX="117647"/>
      <dgm:spPr/>
    </dgm:pt>
    <dgm:pt modelId="{34ED7A6D-5C8A-4AC7-B87F-792EB6B29F90}" type="pres">
      <dgm:prSet presAssocID="{A3245216-E0BA-4D6B-8F09-43B67090BED2}" presName="linearProcess" presStyleCnt="0"/>
      <dgm:spPr/>
    </dgm:pt>
    <dgm:pt modelId="{7AF68924-3BC3-435A-826F-FF4CC6CA4A04}" type="pres">
      <dgm:prSet presAssocID="{426C615F-473B-4344-A3C2-B0EEA035A418}" presName="textNode" presStyleLbl="node1" presStyleIdx="0" presStyleCnt="5" custScaleX="50244" custScaleY="70313" custLinFactNeighborX="-97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629B7-6B58-49D6-AE16-5DA1BAC28EAE}" type="pres">
      <dgm:prSet presAssocID="{5B134503-7BCE-4366-AFA1-85A991E9AD99}" presName="sibTrans" presStyleCnt="0"/>
      <dgm:spPr/>
    </dgm:pt>
    <dgm:pt modelId="{55BCE108-2BB6-406A-A801-8DC4BEDA3F8F}" type="pres">
      <dgm:prSet presAssocID="{AA782465-9892-4088-A270-BF613400BFD8}" presName="textNode" presStyleLbl="node1" presStyleIdx="1" presStyleCnt="5" custScaleX="50244" custScaleY="70313" custLinFactNeighborX="-97887">
        <dgm:presLayoutVars>
          <dgm:bulletEnabled val="1"/>
        </dgm:presLayoutVars>
      </dgm:prSet>
      <dgm:spPr/>
    </dgm:pt>
    <dgm:pt modelId="{1569988F-8B3A-4968-8005-74E770B29879}" type="pres">
      <dgm:prSet presAssocID="{2A97AA5E-3925-4B92-ADD2-2122D06F72BC}" presName="sibTrans" presStyleCnt="0"/>
      <dgm:spPr/>
    </dgm:pt>
    <dgm:pt modelId="{0A09C09F-D21C-4ECA-B7A4-EDA981169168}" type="pres">
      <dgm:prSet presAssocID="{4198EE89-EB39-4641-8083-5FAF75B93EA7}" presName="textNode" presStyleLbl="node1" presStyleIdx="2" presStyleCnt="5" custScaleX="50244" custScaleY="70313" custLinFactNeighborX="-97887">
        <dgm:presLayoutVars>
          <dgm:bulletEnabled val="1"/>
        </dgm:presLayoutVars>
      </dgm:prSet>
      <dgm:spPr/>
    </dgm:pt>
    <dgm:pt modelId="{2F5C6ADE-5BC2-4E87-A3A9-C36103952458}" type="pres">
      <dgm:prSet presAssocID="{9B792B20-6C30-42A6-B635-B2A78F94A3C6}" presName="sibTrans" presStyleCnt="0"/>
      <dgm:spPr/>
    </dgm:pt>
    <dgm:pt modelId="{B9DA1602-EF36-4E87-92EB-B6B7B092E854}" type="pres">
      <dgm:prSet presAssocID="{EBE19FF7-AD54-44F9-88AF-13C878FD204E}" presName="textNode" presStyleLbl="node1" presStyleIdx="3" presStyleCnt="5" custScaleX="50244" custScaleY="70313" custLinFactNeighborX="-97887">
        <dgm:presLayoutVars>
          <dgm:bulletEnabled val="1"/>
        </dgm:presLayoutVars>
      </dgm:prSet>
      <dgm:spPr/>
    </dgm:pt>
    <dgm:pt modelId="{BD458BC7-98C5-49AF-8AB7-256AE9C8BA87}" type="pres">
      <dgm:prSet presAssocID="{C0950F96-8409-4FB0-BCDB-BC93E897AE01}" presName="sibTrans" presStyleCnt="0"/>
      <dgm:spPr/>
    </dgm:pt>
    <dgm:pt modelId="{0387E691-4C68-4992-8ABC-740B7238597A}" type="pres">
      <dgm:prSet presAssocID="{66BFFF01-A9F2-47A0-A9DC-4629B2EF9779}" presName="textNode" presStyleLbl="node1" presStyleIdx="4" presStyleCnt="5" custScaleX="50244" custScaleY="70313" custLinFactNeighborX="-97887">
        <dgm:presLayoutVars>
          <dgm:bulletEnabled val="1"/>
        </dgm:presLayoutVars>
      </dgm:prSet>
      <dgm:spPr/>
    </dgm:pt>
  </dgm:ptLst>
  <dgm:cxnLst>
    <dgm:cxn modelId="{BF315762-945C-4DFB-B5C5-71CE44D7395F}" type="presOf" srcId="{EBE19FF7-AD54-44F9-88AF-13C878FD204E}" destId="{B9DA1602-EF36-4E87-92EB-B6B7B092E854}" srcOrd="0" destOrd="0" presId="urn:microsoft.com/office/officeart/2005/8/layout/hProcess9"/>
    <dgm:cxn modelId="{7116165A-396A-4187-8DB9-F57C9C97FDB3}" srcId="{A3245216-E0BA-4D6B-8F09-43B67090BED2}" destId="{EBE19FF7-AD54-44F9-88AF-13C878FD204E}" srcOrd="3" destOrd="0" parTransId="{3AA406A5-C356-450C-A0CE-AFA8899883D9}" sibTransId="{C0950F96-8409-4FB0-BCDB-BC93E897AE01}"/>
    <dgm:cxn modelId="{7A847010-A8E5-458E-BF3C-0E08C360AC24}" type="presOf" srcId="{A3245216-E0BA-4D6B-8F09-43B67090BED2}" destId="{AB4613AE-BA1C-4791-AB78-29460FFF3ECD}" srcOrd="0" destOrd="0" presId="urn:microsoft.com/office/officeart/2005/8/layout/hProcess9"/>
    <dgm:cxn modelId="{72A618C4-6DB8-4796-8F06-532A993BF11E}" srcId="{A3245216-E0BA-4D6B-8F09-43B67090BED2}" destId="{4198EE89-EB39-4641-8083-5FAF75B93EA7}" srcOrd="2" destOrd="0" parTransId="{F1E4934E-07A9-47AE-97F5-5B51E8E36E32}" sibTransId="{9B792B20-6C30-42A6-B635-B2A78F94A3C6}"/>
    <dgm:cxn modelId="{84DDB258-25C4-4E28-A7CF-71485D8F699A}" srcId="{A3245216-E0BA-4D6B-8F09-43B67090BED2}" destId="{66BFFF01-A9F2-47A0-A9DC-4629B2EF9779}" srcOrd="4" destOrd="0" parTransId="{6F3AEE4E-8229-4345-AEC7-E969556FFB35}" sibTransId="{DBF9192F-D3F2-4B7E-971B-EB1392B3E7F0}"/>
    <dgm:cxn modelId="{E5B5CF41-9AC1-490D-BCE4-B5F6A847FF4D}" type="presOf" srcId="{AA782465-9892-4088-A270-BF613400BFD8}" destId="{55BCE108-2BB6-406A-A801-8DC4BEDA3F8F}" srcOrd="0" destOrd="0" presId="urn:microsoft.com/office/officeart/2005/8/layout/hProcess9"/>
    <dgm:cxn modelId="{D541476E-7BE9-4B92-90AD-8C663AE9CB25}" srcId="{A3245216-E0BA-4D6B-8F09-43B67090BED2}" destId="{426C615F-473B-4344-A3C2-B0EEA035A418}" srcOrd="0" destOrd="0" parTransId="{70BECCA1-B0EC-4073-AC39-EEE9D57E0D4F}" sibTransId="{5B134503-7BCE-4366-AFA1-85A991E9AD99}"/>
    <dgm:cxn modelId="{F241687F-82CF-4F13-BAE6-5DD1DF643FBA}" srcId="{A3245216-E0BA-4D6B-8F09-43B67090BED2}" destId="{AA782465-9892-4088-A270-BF613400BFD8}" srcOrd="1" destOrd="0" parTransId="{6E9EA6AA-E0B8-4C0A-994B-B1D8473DC500}" sibTransId="{2A97AA5E-3925-4B92-ADD2-2122D06F72BC}"/>
    <dgm:cxn modelId="{762E4154-0DCB-404A-94ED-E35C19BC0BC3}" type="presOf" srcId="{426C615F-473B-4344-A3C2-B0EEA035A418}" destId="{7AF68924-3BC3-435A-826F-FF4CC6CA4A04}" srcOrd="0" destOrd="0" presId="urn:microsoft.com/office/officeart/2005/8/layout/hProcess9"/>
    <dgm:cxn modelId="{3588F7D1-AED4-4597-8B51-595353BBA2F1}" type="presOf" srcId="{4198EE89-EB39-4641-8083-5FAF75B93EA7}" destId="{0A09C09F-D21C-4ECA-B7A4-EDA981169168}" srcOrd="0" destOrd="0" presId="urn:microsoft.com/office/officeart/2005/8/layout/hProcess9"/>
    <dgm:cxn modelId="{08D8F09B-8DE0-430E-A474-4CFBF1F4465E}" type="presOf" srcId="{66BFFF01-A9F2-47A0-A9DC-4629B2EF9779}" destId="{0387E691-4C68-4992-8ABC-740B7238597A}" srcOrd="0" destOrd="0" presId="urn:microsoft.com/office/officeart/2005/8/layout/hProcess9"/>
    <dgm:cxn modelId="{5223E242-4119-4DCC-B2FF-FA61F43DE17B}" type="presParOf" srcId="{AB4613AE-BA1C-4791-AB78-29460FFF3ECD}" destId="{E49D4F81-188B-48FC-B75D-EE1FFC4A5F94}" srcOrd="0" destOrd="0" presId="urn:microsoft.com/office/officeart/2005/8/layout/hProcess9"/>
    <dgm:cxn modelId="{E3E77164-E987-447F-963D-CC9D6A5F3934}" type="presParOf" srcId="{AB4613AE-BA1C-4791-AB78-29460FFF3ECD}" destId="{34ED7A6D-5C8A-4AC7-B87F-792EB6B29F90}" srcOrd="1" destOrd="0" presId="urn:microsoft.com/office/officeart/2005/8/layout/hProcess9"/>
    <dgm:cxn modelId="{A9485252-045E-4D6C-81F0-0F0652B4D10D}" type="presParOf" srcId="{34ED7A6D-5C8A-4AC7-B87F-792EB6B29F90}" destId="{7AF68924-3BC3-435A-826F-FF4CC6CA4A04}" srcOrd="0" destOrd="0" presId="urn:microsoft.com/office/officeart/2005/8/layout/hProcess9"/>
    <dgm:cxn modelId="{3799F0D1-DFEC-4620-B623-2029256A60D6}" type="presParOf" srcId="{34ED7A6D-5C8A-4AC7-B87F-792EB6B29F90}" destId="{279629B7-6B58-49D6-AE16-5DA1BAC28EAE}" srcOrd="1" destOrd="0" presId="urn:microsoft.com/office/officeart/2005/8/layout/hProcess9"/>
    <dgm:cxn modelId="{341D1A3D-EE00-4B87-95F1-3A1C8470594A}" type="presParOf" srcId="{34ED7A6D-5C8A-4AC7-B87F-792EB6B29F90}" destId="{55BCE108-2BB6-406A-A801-8DC4BEDA3F8F}" srcOrd="2" destOrd="0" presId="urn:microsoft.com/office/officeart/2005/8/layout/hProcess9"/>
    <dgm:cxn modelId="{A2B45EBA-0140-445B-91F2-9FE90E2DC47C}" type="presParOf" srcId="{34ED7A6D-5C8A-4AC7-B87F-792EB6B29F90}" destId="{1569988F-8B3A-4968-8005-74E770B29879}" srcOrd="3" destOrd="0" presId="urn:microsoft.com/office/officeart/2005/8/layout/hProcess9"/>
    <dgm:cxn modelId="{AEA15E50-A39E-4F60-85E1-9E3438097CCD}" type="presParOf" srcId="{34ED7A6D-5C8A-4AC7-B87F-792EB6B29F90}" destId="{0A09C09F-D21C-4ECA-B7A4-EDA981169168}" srcOrd="4" destOrd="0" presId="urn:microsoft.com/office/officeart/2005/8/layout/hProcess9"/>
    <dgm:cxn modelId="{226FD514-EBFA-4EF6-8AD9-0EBE1639C416}" type="presParOf" srcId="{34ED7A6D-5C8A-4AC7-B87F-792EB6B29F90}" destId="{2F5C6ADE-5BC2-4E87-A3A9-C36103952458}" srcOrd="5" destOrd="0" presId="urn:microsoft.com/office/officeart/2005/8/layout/hProcess9"/>
    <dgm:cxn modelId="{E71ECDFF-0018-4E2B-A46B-E796C317842F}" type="presParOf" srcId="{34ED7A6D-5C8A-4AC7-B87F-792EB6B29F90}" destId="{B9DA1602-EF36-4E87-92EB-B6B7B092E854}" srcOrd="6" destOrd="0" presId="urn:microsoft.com/office/officeart/2005/8/layout/hProcess9"/>
    <dgm:cxn modelId="{DC39A4A7-8EBB-4AD7-A3DF-25F5F3B87CD1}" type="presParOf" srcId="{34ED7A6D-5C8A-4AC7-B87F-792EB6B29F90}" destId="{BD458BC7-98C5-49AF-8AB7-256AE9C8BA87}" srcOrd="7" destOrd="0" presId="urn:microsoft.com/office/officeart/2005/8/layout/hProcess9"/>
    <dgm:cxn modelId="{7B268F42-5596-4386-851B-C335280ABA95}" type="presParOf" srcId="{34ED7A6D-5C8A-4AC7-B87F-792EB6B29F90}" destId="{0387E691-4C68-4992-8ABC-740B7238597A}" srcOrd="8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F1B01-2903-4365-B763-1A074D691D91}" type="datetimeFigureOut">
              <a:rPr lang="ru-RU" smtClean="0"/>
              <a:t>03.04.2025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EF35D-40B6-4911-AE01-E92B641316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4686156"/>
            <a:ext cx="5573483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goryushina.katya@mail.r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8"/>
            <a:ext cx="7772400" cy="2428892"/>
          </a:xfrm>
        </p:spPr>
        <p:txBody>
          <a:bodyPr anchor="t">
            <a:normAutofit/>
          </a:bodyPr>
          <a:lstStyle/>
          <a:p>
            <a:pPr algn="ctr">
              <a:defRPr/>
            </a:pPr>
            <a:r>
              <a:rPr sz="3000" smtClean="0"/>
              <a:t>Специальные профессиональные компетенции как предмет индивидуальной программы профессионального развития педагога ДОД</a:t>
            </a:r>
            <a:endParaRPr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1902" y="3214692"/>
            <a:ext cx="6670692" cy="1314450"/>
          </a:xfrm>
        </p:spPr>
        <p:txBody>
          <a:bodyPr>
            <a:normAutofit fontScale="92500"/>
          </a:bodyPr>
          <a:lstStyle/>
          <a:p>
            <a:pPr algn="r">
              <a:spcBef>
                <a:spcPts val="0"/>
              </a:spcBef>
              <a:defRPr/>
            </a:pPr>
            <a:r>
              <a:rPr smtClean="0">
                <a:latin typeface="+mj-lt"/>
              </a:rPr>
              <a:t>Горюшина Екатерина Александровна</a:t>
            </a:r>
            <a:r>
              <a:rPr smtClean="0">
                <a:latin typeface="+mj-lt"/>
              </a:rPr>
              <a:t>,  </a:t>
            </a:r>
            <a:r>
              <a:rPr smtClean="0">
                <a:latin typeface="+mj-lt"/>
              </a:rPr>
              <a:t>к.пс.н., </a:t>
            </a:r>
            <a:endParaRPr smtClean="0">
              <a:latin typeface="+mj-lt"/>
            </a:endParaRPr>
          </a:p>
          <a:p>
            <a:pPr algn="r">
              <a:spcBef>
                <a:spcPts val="0"/>
              </a:spcBef>
              <a:defRPr/>
            </a:pPr>
            <a:r>
              <a:rPr smtClean="0">
                <a:latin typeface="+mj-lt"/>
              </a:rPr>
              <a:t>доцент кафедры теории и </a:t>
            </a:r>
            <a:r>
              <a:rPr smtClean="0">
                <a:latin typeface="+mj-lt"/>
              </a:rPr>
              <a:t>истории </a:t>
            </a:r>
            <a:r>
              <a:rPr smtClean="0">
                <a:latin typeface="+mj-lt"/>
              </a:rPr>
              <a:t>педагогики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ЯГПУ им. К.Д. Ушинского</a:t>
            </a:r>
            <a:endParaRPr smtClean="0">
              <a:latin typeface="+mj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07952" y="5405439"/>
            <a:ext cx="8856663" cy="10541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191801"/>
            <a:ext cx="8786874" cy="395169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i="1" dirty="0" smtClean="0"/>
              <a:t>Специальная профессиональная компетентность </a:t>
            </a:r>
            <a:r>
              <a:rPr lang="ru-RU" b="1" i="1" dirty="0" smtClean="0"/>
              <a:t>педагога </a:t>
            </a:r>
            <a:r>
              <a:rPr lang="ru-RU" b="1" i="1" dirty="0" smtClean="0"/>
              <a:t>ДОД</a:t>
            </a:r>
            <a:r>
              <a:rPr lang="ru-RU" b="1" dirty="0" smtClean="0"/>
              <a:t> </a:t>
            </a:r>
            <a:r>
              <a:rPr lang="ru-RU" dirty="0" smtClean="0"/>
              <a:t>- интегральная </a:t>
            </a:r>
            <a:r>
              <a:rPr lang="ru-RU" dirty="0" smtClean="0"/>
              <a:t>характеристика, определяющая способность решать профессиональные проблемы и типичные профессиональные задачи, возникающие в реальных </a:t>
            </a:r>
            <a:r>
              <a:rPr lang="ru-RU" dirty="0" smtClean="0"/>
              <a:t>ситуациях, </a:t>
            </a:r>
            <a:r>
              <a:rPr lang="ru-RU" dirty="0" smtClean="0"/>
              <a:t>в соответствии с профессиональным стандартом </a:t>
            </a:r>
            <a:r>
              <a:rPr lang="ru-RU" dirty="0" smtClean="0"/>
              <a:t>«Педагог </a:t>
            </a:r>
            <a:r>
              <a:rPr lang="ru-RU" dirty="0" smtClean="0"/>
              <a:t>дополнительного образования детей и </a:t>
            </a:r>
            <a:r>
              <a:rPr lang="ru-RU" dirty="0" smtClean="0"/>
              <a:t>взрослых»,  </a:t>
            </a:r>
            <a:r>
              <a:rPr lang="ru-RU" dirty="0" smtClean="0"/>
              <a:t>с использованием знаний, профессионального и жизненного опыта, ценностей и </a:t>
            </a:r>
            <a:r>
              <a:rPr lang="ru-RU" dirty="0" smtClean="0"/>
              <a:t>наклонностей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2"/>
          <p:cNvSpPr>
            <a:spLocks noGrp="1"/>
          </p:cNvSpPr>
          <p:nvPr>
            <p:ph type="title"/>
          </p:nvPr>
        </p:nvSpPr>
        <p:spPr>
          <a:xfrm>
            <a:off x="180977" y="123825"/>
            <a:ext cx="8696325" cy="8572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sz="3000" b="1"/>
              <a:t>Трудовые </a:t>
            </a:r>
            <a:r>
              <a:rPr sz="3000" b="1" smtClean="0"/>
              <a:t>функции/</a:t>
            </a:r>
            <a:r>
              <a:rPr lang="ru-RU" sz="3000" b="1" dirty="0" smtClean="0"/>
              <a:t>СПК</a:t>
            </a:r>
            <a:endParaRPr sz="3000" b="1" dirty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142844" y="1397006"/>
          <a:ext cx="8858312" cy="3603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1008080"/>
          <a:ext cx="87868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/>
              <a:t>Тест </a:t>
            </a:r>
            <a:r>
              <a:rPr lang="ru-RU" sz="3000" b="1" dirty="0" smtClean="0">
                <a:solidFill>
                  <a:schemeClr val="tx1"/>
                </a:solidFill>
              </a:rPr>
              <a:t>для</a:t>
            </a:r>
            <a:r>
              <a:rPr lang="ru-RU" sz="3000" b="1" dirty="0" smtClean="0"/>
              <a:t> определения </a:t>
            </a:r>
            <a:r>
              <a:rPr lang="ru-RU" sz="3000" b="1" dirty="0" smtClean="0"/>
              <a:t>уровня </a:t>
            </a:r>
            <a:r>
              <a:rPr lang="ru-RU" sz="3000" b="1" dirty="0" err="1" smtClean="0"/>
              <a:t>сформированности</a:t>
            </a:r>
            <a:r>
              <a:rPr lang="ru-RU" sz="3000" b="1" dirty="0" smtClean="0"/>
              <a:t> СПК </a:t>
            </a:r>
            <a:r>
              <a:rPr lang="ru-RU" sz="3000" b="1" dirty="0" smtClean="0"/>
              <a:t>педагога</a:t>
            </a:r>
            <a:endParaRPr lang="ru-RU" sz="30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42844" y="1000114"/>
          <a:ext cx="8858312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33520" y="3214692"/>
          <a:ext cx="6096000" cy="1781556"/>
        </p:xfrm>
        <a:graphic>
          <a:graphicData uri="http://schemas.openxmlformats.org/drawingml/2006/table">
            <a:tbl>
              <a:tblPr/>
              <a:tblGrid>
                <a:gridCol w="3368650"/>
                <a:gridCol w="2727350"/>
              </a:tblGrid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Уровень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A4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Кол-во баллов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A4BF"/>
                    </a:solidFill>
                  </a:tcPr>
                </a:tc>
              </a:tr>
              <a:tr h="274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+mn-lt"/>
                          <a:ea typeface="Times New Roman"/>
                          <a:cs typeface="Times New Roman"/>
                        </a:rPr>
                        <a:t>Высокий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2,0 – 1,81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+mn-lt"/>
                          <a:ea typeface="Times New Roman"/>
                          <a:cs typeface="Times New Roman"/>
                        </a:rPr>
                        <a:t>Выше среднего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1,8 – 1,41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+mn-lt"/>
                          <a:ea typeface="Times New Roman"/>
                          <a:cs typeface="Times New Roman"/>
                        </a:rPr>
                        <a:t>Средний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1,4 – 1,01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latin typeface="+mn-lt"/>
                          <a:ea typeface="Times New Roman"/>
                          <a:cs typeface="Times New Roman"/>
                        </a:rPr>
                        <a:t>Ниже среднего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1,0 – 0,61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+mn-lt"/>
                          <a:ea typeface="Times New Roman"/>
                          <a:cs typeface="Times New Roman"/>
                        </a:rPr>
                        <a:t>Низкий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0,6 – 0 балл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264318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Шкала для определения уровня </a:t>
            </a:r>
            <a:r>
              <a:rPr lang="ru-RU" sz="2400" b="1" dirty="0" err="1" smtClean="0">
                <a:latin typeface="+mj-lt"/>
              </a:rPr>
              <a:t>сформированности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smtClean="0">
                <a:latin typeface="+mj-lt"/>
              </a:rPr>
              <a:t>СПК </a:t>
            </a:r>
            <a:r>
              <a:rPr lang="ru-RU" sz="2400" b="1" dirty="0" smtClean="0">
                <a:latin typeface="+mj-lt"/>
              </a:rPr>
              <a:t>педагога</a:t>
            </a:r>
            <a:endParaRPr lang="ru-RU" sz="2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Результаты диагностики</a:t>
            </a:r>
            <a:r>
              <a:rPr lang="ru-RU" sz="3000" dirty="0" smtClean="0">
                <a:solidFill>
                  <a:schemeClr val="tx1"/>
                </a:solidFill>
              </a:rPr>
              <a:t/>
            </a:r>
            <a:br>
              <a:rPr lang="ru-RU" sz="30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Выборка: 363 человека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1" y="1214428"/>
          <a:ext cx="8786875" cy="3810254"/>
        </p:xfrm>
        <a:graphic>
          <a:graphicData uri="http://schemas.openxmlformats.org/drawingml/2006/table">
            <a:tbl>
              <a:tblPr/>
              <a:tblGrid>
                <a:gridCol w="6143669"/>
                <a:gridCol w="1235549"/>
                <a:gridCol w="1407657"/>
              </a:tblGrid>
              <a:tr h="241935">
                <a:tc>
                  <a:txBody>
                    <a:bodyPr/>
                    <a:lstStyle/>
                    <a:p>
                      <a:pPr marL="76200" indent="-762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/>
                        </a:rPr>
                        <a:t>Трудовая функция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/>
                        </a:rPr>
                        <a:t>Средний балл освоения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/>
                        </a:rPr>
                        <a:t>Уровень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i="1" dirty="0">
                          <a:latin typeface="+mn-lt"/>
                          <a:ea typeface="Times New Roman"/>
                          <a:cs typeface="Times New Roman"/>
                        </a:rPr>
                        <a:t>Преподавание по дополнительным общеобразовательным программам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Организация деятельности обучающихся, направленной на освоение дополнительной общеобразовательной программы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1,75</a:t>
                      </a:r>
                      <a:endParaRPr lang="ru-RU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Times New Roman"/>
                          <a:cs typeface="Times New Roman"/>
                        </a:rPr>
                        <a:t>Выше среднего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Организация </a:t>
                      </a:r>
                      <a:r>
                        <a:rPr lang="ru-RU" sz="1600" dirty="0" err="1">
                          <a:latin typeface="+mn-lt"/>
                          <a:ea typeface="Times New Roman"/>
                          <a:cs typeface="Times New Roman"/>
                        </a:rPr>
                        <a:t>досуговой</a:t>
                      </a: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 деятельности обучающихся в процессе реализации дополнительной общеобразовательной программы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1,71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>
                          <a:latin typeface="+mn-lt"/>
                          <a:ea typeface="Times New Roman"/>
                          <a:cs typeface="Times New Roman"/>
                        </a:rPr>
                        <a:t>Выше среднего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Обеспечение взаимодействия с родителями обучающихся, осваивающих ДОП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1,75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>
                          <a:latin typeface="+mn-lt"/>
                          <a:ea typeface="Times New Roman"/>
                          <a:cs typeface="Times New Roman"/>
                        </a:rPr>
                        <a:t>Выше среднего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Педагогический контроль и оценка освоения дополнительной общеобразовательной программы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1,66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Выше среднего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Times New Roman"/>
                          <a:cs typeface="Times New Roman"/>
                        </a:rPr>
                        <a:t>Разработка программно-методического обеспечения реализации дополнительной общеобразовательной программы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1,60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Выше среднего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868" y="1150938"/>
          <a:ext cx="5000660" cy="2778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6"/>
          <a:srcRect l="35176" t="33377" r="36823" b="22678"/>
          <a:stretch>
            <a:fillRect/>
          </a:stretch>
        </p:blipFill>
        <p:spPr bwMode="auto">
          <a:xfrm>
            <a:off x="71437" y="1214450"/>
            <a:ext cx="3143241" cy="277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71450"/>
            <a:ext cx="9144000" cy="74295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</a:rPr>
              <a:t>Основы разработки </a:t>
            </a:r>
            <a:r>
              <a:rPr lang="ru-RU" sz="3000" b="1" dirty="0" smtClean="0">
                <a:solidFill>
                  <a:schemeClr val="tx1"/>
                </a:solidFill>
              </a:rPr>
              <a:t>индивидуальной программы </a:t>
            </a:r>
            <a:r>
              <a:rPr lang="ru-RU" sz="3000" b="1" dirty="0" smtClean="0">
                <a:solidFill>
                  <a:schemeClr val="tx1"/>
                </a:solidFill>
              </a:rPr>
              <a:t>профессионального развития педагога</a:t>
            </a:r>
            <a:endParaRPr lang="ru-RU" sz="30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976594" y="3897300"/>
          <a:ext cx="6096000" cy="12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1008080"/>
          <a:ext cx="87868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57370"/>
            <a:ext cx="7772400" cy="1101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  <a:hlinkClick r:id="rId2"/>
              </a:rPr>
              <a:t>goryushina.katya@mail.ru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</a:t>
            </a:r>
            <a:endParaRPr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07952" y="5405439"/>
            <a:ext cx="8856663" cy="10541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80</TotalTime>
  <Words>348</Words>
  <PresentationFormat>Экран (16:9)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Специальные профессиональные компетенции как предмет индивидуальной программы профессионального развития педагога ДОД</vt:lpstr>
      <vt:lpstr>Слайд 2</vt:lpstr>
      <vt:lpstr>Трудовые функции/СПК</vt:lpstr>
      <vt:lpstr>Слайд 4</vt:lpstr>
      <vt:lpstr>Тест для определения уровня сформированности СПК педагога</vt:lpstr>
      <vt:lpstr>Результаты диагностики Выборка: 363 человека</vt:lpstr>
      <vt:lpstr>Основы разработки индивидуальной программы профессионального развития педагога</vt:lpstr>
      <vt:lpstr>Слайд 8</vt:lpstr>
      <vt:lpstr>goryushina.katya@mail.ru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Специальные профессиональные компетенции как предмет индивидуальной программы профессионального развития педагога ДОД</dc:title>
  <dc:creator>1</dc:creator>
  <cp:lastModifiedBy>2</cp:lastModifiedBy>
  <cp:revision>25</cp:revision>
  <dcterms:created xsi:type="dcterms:W3CDTF">2025-04-03T13:14:33Z</dcterms:created>
  <dcterms:modified xsi:type="dcterms:W3CDTF">2025-04-03T14:37:04Z</dcterms:modified>
</cp:coreProperties>
</file>