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3" r:id="rId3"/>
    <p:sldId id="267" r:id="rId4"/>
    <p:sldId id="260" r:id="rId5"/>
    <p:sldId id="265" r:id="rId6"/>
    <p:sldId id="262" r:id="rId7"/>
    <p:sldId id="268" r:id="rId8"/>
    <p:sldId id="259" r:id="rId9"/>
    <p:sldId id="258" r:id="rId10"/>
    <p:sldId id="261" r:id="rId11"/>
    <p:sldId id="269" r:id="rId12"/>
    <p:sldId id="270" r:id="rId13"/>
    <p:sldId id="264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детей по возрастам</c:v>
                </c:pt>
              </c:strCache>
            </c:strRef>
          </c:tx>
          <c:explosion val="25"/>
          <c:dPt>
            <c:idx val="3"/>
            <c:bubble3D val="0"/>
            <c:explosion val="29"/>
            <c:extLst xmlns:c16r2="http://schemas.microsoft.com/office/drawing/2015/06/chart">
              <c:ext xmlns:c16="http://schemas.microsoft.com/office/drawing/2014/chart" uri="{C3380CC4-5D6E-409C-BE32-E72D297353CC}">
                <c16:uniqueId val="{00000000-ADEA-4062-BD4E-056790B1C49A}"/>
              </c:ext>
            </c:extLst>
          </c:dPt>
          <c:cat>
            <c:strRef>
              <c:f>Лист1!$A$2:$A$6</c:f>
              <c:strCache>
                <c:ptCount val="5"/>
                <c:pt idx="0">
                  <c:v>Дети 3 года</c:v>
                </c:pt>
                <c:pt idx="1">
                  <c:v>Дети 4-6 лет</c:v>
                </c:pt>
                <c:pt idx="2">
                  <c:v>Дети 7-10 лет</c:v>
                </c:pt>
                <c:pt idx="3">
                  <c:v>Дети 11-15 лет</c:v>
                </c:pt>
                <c:pt idx="4">
                  <c:v>Дети 16-18 лет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</c:v>
                </c:pt>
                <c:pt idx="1">
                  <c:v>16</c:v>
                </c:pt>
                <c:pt idx="2">
                  <c:v>22</c:v>
                </c:pt>
                <c:pt idx="3">
                  <c:v>45</c:v>
                </c:pt>
                <c:pt idx="4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DEA-4062-BD4E-056790B1C4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7340435889441195"/>
          <c:y val="0.23601975780510784"/>
          <c:w val="0.22659564110558802"/>
          <c:h val="0.67123763402025294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15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783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59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584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475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926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7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62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355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856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2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F22F9-7A24-4D17-889A-88322587F4E2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2FF77-E920-4978-8FA0-7DFC53ED1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473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emf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Полдожка ещё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1"/>
          <a:stretch/>
        </p:blipFill>
        <p:spPr bwMode="auto">
          <a:xfrm>
            <a:off x="0" y="-106730"/>
            <a:ext cx="9264770" cy="696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908720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Arial Black" pitchFamily="34" charset="0"/>
              </a:rPr>
              <a:t>ВИЗИТНАЯ КАРТОЧКА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" y="2461538"/>
            <a:ext cx="7200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Орликова Елена Сергеевна</a:t>
            </a:r>
          </a:p>
          <a:p>
            <a:pPr algn="ctr"/>
            <a:r>
              <a:rPr lang="ru-RU" sz="3200" i="1" dirty="0"/>
              <a:t>г. Новомосковск</a:t>
            </a:r>
          </a:p>
          <a:p>
            <a:pPr algn="ctr"/>
            <a:r>
              <a:rPr lang="ru-RU" sz="3200" i="1" dirty="0"/>
              <a:t>Тульская область</a:t>
            </a:r>
          </a:p>
        </p:txBody>
      </p:sp>
      <p:pic>
        <p:nvPicPr>
          <p:cNvPr id="2050" name="Picture 2" descr="Всероссийский конкурс «Арктур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098" y="4437112"/>
            <a:ext cx="2422004" cy="201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78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Подлож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X:\Зам по ОМР Григорова И.В\ПОдложки Ровесники\Наставники\Санкин Борис Сергеевич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346678" cy="4581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0205" y="764704"/>
            <a:ext cx="458231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Санкин Борис Сергеевич</a:t>
            </a:r>
          </a:p>
          <a:p>
            <a:pPr algn="ctr"/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Профессор, художественный руководитель хореографического факультета  Московского государственного университет культуры и искусств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3448" y="303039"/>
            <a:ext cx="3255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МОИ НАСТАВНИКИ</a:t>
            </a:r>
          </a:p>
        </p:txBody>
      </p:sp>
    </p:spTree>
    <p:extLst>
      <p:ext uri="{BB962C8B-B14F-4D97-AF65-F5344CB8AC3E}">
        <p14:creationId xmlns:p14="http://schemas.microsoft.com/office/powerpoint/2010/main" val="361771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X:\Зам по ОМР Григорова И.В\ПОдложки Ровесники\Подложка черн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79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X:\Зам по ОМР Григорова И.В\ПОдложки Ровесники\Наставники\Рязанцев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083" y="668040"/>
            <a:ext cx="210623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X:\Зам по ОМР Григорова И.В\ПОдложки Ровесники\Наставники\Серова меньш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320" y="668040"/>
            <a:ext cx="2256554" cy="2760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10018" y="3409071"/>
            <a:ext cx="31683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Серова Надежда Федоровна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Педагог дополнительного образования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МБУ ДО «ДДЮТ»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600" y="3487719"/>
            <a:ext cx="33123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Рязанцева Людмила Федоровна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Директор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МБУ ДО «ДДЮТ»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59832" y="139241"/>
            <a:ext cx="3255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МОИ НАСТАВНИКИ</a:t>
            </a:r>
          </a:p>
        </p:txBody>
      </p:sp>
    </p:spTree>
    <p:extLst>
      <p:ext uri="{BB962C8B-B14F-4D97-AF65-F5344CB8AC3E}">
        <p14:creationId xmlns:p14="http://schemas.microsoft.com/office/powerpoint/2010/main" val="68333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X:\Зам по ОМР Григорова И.В\ПОдложки Ровесники\Подложка Ровесники конту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94" y="0"/>
            <a:ext cx="917369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7724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941168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Количество педагогов 4 человека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30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Подлож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X:\Зам по ОМР Григорова И.В\ПОдложки Ровесники\хореографы\маленькие Секарова,Шевченко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84163"/>
            <a:ext cx="7897168" cy="52647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83071" y="61236"/>
            <a:ext cx="578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Педагоги - выпускники ансамбля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методист\Desktop\Секаров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13069"/>
            <a:ext cx="4038373" cy="592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методист\Desktop\шевченко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9995"/>
            <a:ext cx="3595955" cy="657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56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X:\Зам по ОМР Григорова И.В\ПОдложки Ровесники\Подложка черн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35" y="-99392"/>
            <a:ext cx="912798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ИЗ МОИХ ДОКУМЕНТОВ\ФОТО  детей Дворца\Фото ровесники\Секарова В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49920"/>
            <a:ext cx="2512753" cy="2935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ИЗ МОИХ ДОКУМЕНТОВ\ФОТО  детей Дворца\Фото ровесники\Шихина фот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80929"/>
            <a:ext cx="2773537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X:\Зам по ОМР Григорова И.В\ПОдложки Ровесники\хореографы\Федоров О.В.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461" y="1052736"/>
            <a:ext cx="3274707" cy="4912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0165" y="3508766"/>
            <a:ext cx="2232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Секарова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Е.А.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98845" y="1988840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Шихина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Т.В.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848" y="404664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Федоров О.В.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96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X:\Зам по ОМР Григорова И.В\ПОдложки Ровесники\Подложка бел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X:\Зам по ОМР Григорова И.В\ПОдложки Ровесники\хореографы\Федоров с Ровесникам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" y="0"/>
            <a:ext cx="5142797" cy="38615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X:\Зам по ОМР Григорова И.В\ПОдложки Ровесники\хореографы\фото с юбилея 2017 г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3072617"/>
            <a:ext cx="5220821" cy="34805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D:\ИЗ МОИХ ДОКУМЕНТОВ\ГРАМОТЫ\Орликова\22-23\Танцевальная сенсац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861547"/>
            <a:ext cx="1504671" cy="212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D:\ИЗ МОИХ ДОКУМЕНТОВ\ГРАМОТЫ\Образцовый\Орликов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00925"/>
            <a:ext cx="2160335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9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X:\Зам по ОМР Григорова И.В\ПОдложки Ровесники\Подложка черн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" y="0"/>
            <a:ext cx="91279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4463319" cy="3897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 descr="D:\ИЗ МОИХ ДОКУМЕНТОВ\ФОТО  детей Дворца\Фото ровесники\IMG_91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777" y="3187277"/>
            <a:ext cx="5541223" cy="3705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Методист\Downloads\IMG_30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169" y="169068"/>
            <a:ext cx="3961617" cy="2971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Методист\Downloads\IMG_23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06194"/>
            <a:ext cx="3651565" cy="2738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54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X:\Зам по ОМР Григорова И.В\ПОдложки Ровесники\Подложка бело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D:\ИЗ МОИХ ДОКУМЕНТОВ\ФОТО  детей Дворца\Дворец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54875"/>
            <a:ext cx="6120478" cy="398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32742"/>
            <a:ext cx="6477987" cy="4633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4797152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Муниципальное учреждение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дополнительного образования                                «Дворец детского (юношеского) творчества»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г. Новомосковск</a:t>
            </a:r>
          </a:p>
        </p:txBody>
      </p:sp>
    </p:spTree>
    <p:extLst>
      <p:ext uri="{BB962C8B-B14F-4D97-AF65-F5344CB8AC3E}">
        <p14:creationId xmlns:p14="http://schemas.microsoft.com/office/powerpoint/2010/main" val="13199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Полдожка ещё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1"/>
          <a:stretch/>
        </p:blipFill>
        <p:spPr bwMode="auto">
          <a:xfrm>
            <a:off x="0" y="-32242"/>
            <a:ext cx="9264770" cy="696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2000" y="263079"/>
            <a:ext cx="417646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Образование: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Высшее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Педагогический стаж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23 года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Квалификационная категория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Высшая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Награды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Почетная грамота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Министерства просвещения Российской Федерации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Должность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руководитель детского образцового коллектива Тульской области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«Хореографический ансамбль «Ровесники»</a:t>
            </a:r>
          </a:p>
        </p:txBody>
      </p:sp>
      <p:pic>
        <p:nvPicPr>
          <p:cNvPr id="5122" name="Picture 2" descr="D:\Мероприятия 21-22\ФОТО ПЕДАГОГОВ\Орликова Е.С.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7" r="10568" b="6089"/>
          <a:stretch/>
        </p:blipFill>
        <p:spPr bwMode="auto">
          <a:xfrm>
            <a:off x="1043608" y="116632"/>
            <a:ext cx="3295115" cy="586216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08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Полдожка ещё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1"/>
          <a:stretch/>
        </p:blipFill>
        <p:spPr bwMode="auto">
          <a:xfrm>
            <a:off x="0" y="-106730"/>
            <a:ext cx="9264770" cy="696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60648"/>
            <a:ext cx="8964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</a:rPr>
              <a:t>Реализуемые дополнительные  общеразвивающие программы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383091"/>
            <a:ext cx="6491712" cy="727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C:\Users\Методист\Desktop\танц про-во_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26569"/>
            <a:ext cx="1800200" cy="2547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Методист\Desktop\ТМ_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458047"/>
            <a:ext cx="1945632" cy="275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Методист\Desktop\экзерсис_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717" y="3522063"/>
            <a:ext cx="1805107" cy="255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Методист\Desktop\Степ_0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824" y="1969923"/>
            <a:ext cx="198449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Методист\Desktop\ОНСТ_0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763" y="1207081"/>
            <a:ext cx="1933612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43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Подлож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776" y="-28241"/>
            <a:ext cx="9290622" cy="688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5810342"/>
              </p:ext>
            </p:extLst>
          </p:nvPr>
        </p:nvGraphicFramePr>
        <p:xfrm>
          <a:off x="1619672" y="1628800"/>
          <a:ext cx="6696744" cy="3962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99592" y="332656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Состав «Хореографического ансамбля «Ровесники»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Дети в возрасте от  3 до 18 лет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23728" y="1163653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ВСЕГО 231 человек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69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Полдожка ещё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1"/>
          <a:stretch/>
        </p:blipFill>
        <p:spPr bwMode="auto">
          <a:xfrm>
            <a:off x="0" y="-106730"/>
            <a:ext cx="9264770" cy="696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632"/>
            <a:ext cx="7749068" cy="51638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5373216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Общее количество  231 человек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67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Полдожка ещё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1"/>
          <a:stretch/>
        </p:blipFill>
        <p:spPr bwMode="auto">
          <a:xfrm>
            <a:off x="0" y="-106730"/>
            <a:ext cx="9264770" cy="696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8064" y="335845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</a:t>
            </a:r>
          </a:p>
        </p:txBody>
      </p:sp>
      <p:pic>
        <p:nvPicPr>
          <p:cNvPr id="3074" name="Picture 2" descr="C:\Users\Методист\Downloads\IMG_24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64088" cy="4023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420888"/>
            <a:ext cx="4773613" cy="424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9788"/>
            <a:ext cx="9144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02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75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Полдожка ещё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1"/>
          <a:stretch/>
        </p:blipFill>
        <p:spPr bwMode="auto">
          <a:xfrm>
            <a:off x="0" y="-106730"/>
            <a:ext cx="9264770" cy="696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ИЗ МОИХ ДОКУМЕНТОВ\КОНКУРСЫ\ПРОФЕССИОНАЛЬНЫЕ\Сердце отдаю детям\2 ТУР\Детство\девочка с игрушкой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2295329" cy="4077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ИЗ МОИХ ДОКУМЕНТОВ\КОНКУРСЫ\ПРОФЕССИОНАЛЬНЫЕ\Сердце отдаю детям\2 ТУР\Детство\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317" y="116632"/>
            <a:ext cx="5508104" cy="30361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ИЗ МОИХ ДОКУМЕНТОВ\КОНКУРСЫ\ПРОФЕССИОНАЛЬНЫЕ\Сердце отдаю детям\2 ТУР\Детство\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336281"/>
            <a:ext cx="5112568" cy="33021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03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X:\Зам по ОМР Григорова И.В\ПОдложки Ровесники\Подложка Ровесники конту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86"/>
            <a:ext cx="9310988" cy="687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X:\Зам по ОМР Григорова И.В\ПОдложки Ровесники\Наставники\Федяшова Светлана Ивановна - первый педагог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3168352" cy="54535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95936" y="1052736"/>
            <a:ext cx="514806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Федяшова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Светлана Ивановна </a:t>
            </a:r>
          </a:p>
          <a:p>
            <a:endParaRPr lang="ru-RU" sz="3200" dirty="0">
              <a:latin typeface="Arial Black" pitchFamily="34" charset="0"/>
            </a:endParaRPr>
          </a:p>
          <a:p>
            <a:endParaRPr lang="ru-RU" sz="3200" dirty="0">
              <a:latin typeface="Arial Black" pitchFamily="34" charset="0"/>
            </a:endParaRP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Первый педагог по хореографии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61756" y="232883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МОИ НАСТАВНИКИ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68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Полдожка ещё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1"/>
          <a:stretch/>
        </p:blipFill>
        <p:spPr bwMode="auto">
          <a:xfrm>
            <a:off x="0" y="-32242"/>
            <a:ext cx="9264770" cy="696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X:\Зам по ОМР Григорова И.В\ПОдложки Ровесники\Наставники\Плотников Андрей Евгеньевич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26" y="6075"/>
            <a:ext cx="4687958" cy="5189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30037" y="1124854"/>
            <a:ext cx="406794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Плотников Андрей Евгеньевич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Преподаватель, хореограф Тульского колледжа культуры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и искусства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36096" y="303039"/>
            <a:ext cx="3255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МОИ НАСТАВНИКИ</a:t>
            </a:r>
          </a:p>
        </p:txBody>
      </p:sp>
    </p:spTree>
    <p:extLst>
      <p:ext uri="{BB962C8B-B14F-4D97-AF65-F5344CB8AC3E}">
        <p14:creationId xmlns:p14="http://schemas.microsoft.com/office/powerpoint/2010/main" val="378127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160</Words>
  <Application>Microsoft Office PowerPoint</Application>
  <PresentationFormat>Экран (4:3)</PresentationFormat>
  <Paragraphs>53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методист</cp:lastModifiedBy>
  <cp:revision>42</cp:revision>
  <dcterms:created xsi:type="dcterms:W3CDTF">2023-05-05T09:23:54Z</dcterms:created>
  <dcterms:modified xsi:type="dcterms:W3CDTF">2023-05-17T21:19:04Z</dcterms:modified>
</cp:coreProperties>
</file>