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754" r:id="rId2"/>
  </p:sldMasterIdLst>
  <p:notesMasterIdLst>
    <p:notesMasterId r:id="rId17"/>
  </p:notesMasterIdLst>
  <p:handoutMasterIdLst>
    <p:handoutMasterId r:id="rId18"/>
  </p:handoutMasterIdLst>
  <p:sldIdLst>
    <p:sldId id="256" r:id="rId3"/>
    <p:sldId id="262" r:id="rId4"/>
    <p:sldId id="372" r:id="rId5"/>
    <p:sldId id="538" r:id="rId6"/>
    <p:sldId id="263" r:id="rId7"/>
    <p:sldId id="537" r:id="rId8"/>
    <p:sldId id="300" r:id="rId9"/>
    <p:sldId id="417" r:id="rId10"/>
    <p:sldId id="402" r:id="rId11"/>
    <p:sldId id="447" r:id="rId12"/>
    <p:sldId id="539" r:id="rId13"/>
    <p:sldId id="507" r:id="rId14"/>
    <p:sldId id="535" r:id="rId15"/>
    <p:sldId id="525" r:id="rId16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74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158" userDrawn="1">
          <p15:clr>
            <a:srgbClr val="A4A3A4"/>
          </p15:clr>
        </p15:guide>
        <p15:guide id="4" pos="5585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959F"/>
    <a:srgbClr val="31A8DF"/>
    <a:srgbClr val="003D7B"/>
    <a:srgbClr val="DC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46" autoAdjust="0"/>
    <p:restoredTop sz="90679" autoAdjust="0"/>
  </p:normalViewPr>
  <p:slideViewPr>
    <p:cSldViewPr snapToGrid="0" showGuides="1">
      <p:cViewPr varScale="1">
        <p:scale>
          <a:sx n="78" d="100"/>
          <a:sy n="78" d="100"/>
        </p:scale>
        <p:origin x="1334" y="67"/>
      </p:cViewPr>
      <p:guideLst>
        <p:guide orient="horz" pos="3974"/>
        <p:guide pos="2880"/>
        <p:guide pos="158"/>
        <p:guide pos="5585"/>
        <p:guide orient="horz" pos="34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290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FE8A5-508B-44C8-9F13-BDF47C79D820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83B54-42FA-45AE-99FA-C9CE7ED39B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9830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AF581-9BBB-40C0-8585-9CECFC385B58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9C93C-A5B3-466F-9801-8C6E98DC12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146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9C93C-A5B3-466F-9801-8C6E98DC122F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8404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1989138"/>
            <a:ext cx="9144000" cy="288766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16261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971675"/>
            <a:ext cx="6216254" cy="2838450"/>
          </a:xfrm>
        </p:spPr>
        <p:txBody>
          <a:bodyPr/>
          <a:lstStyle/>
          <a:p>
            <a:endParaRPr lang="id-ID"/>
          </a:p>
        </p:txBody>
      </p:sp>
      <p:sp>
        <p:nvSpPr>
          <p:cNvPr id="5" name="Pentagon 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51107742"/>
      </p:ext>
    </p:extLst>
  </p:cSld>
  <p:clrMapOvr>
    <a:masterClrMapping/>
  </p:clrMapOvr>
  <p:hf hdr="0" ft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0304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1069625" y="1800710"/>
            <a:ext cx="1620000" cy="2160000"/>
          </a:xfrm>
          <a:prstGeom prst="ellipse">
            <a:avLst/>
          </a:prstGeom>
        </p:spPr>
      </p:sp>
      <p:sp>
        <p:nvSpPr>
          <p:cNvPr id="80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764860" y="1823692"/>
            <a:ext cx="1620000" cy="2160000"/>
          </a:xfrm>
          <a:prstGeom prst="ellipse">
            <a:avLst/>
          </a:prstGeom>
        </p:spPr>
      </p:sp>
      <p:sp>
        <p:nvSpPr>
          <p:cNvPr id="8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488541" y="1823692"/>
            <a:ext cx="1620000" cy="216000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34058243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44607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91869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23170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2729" y="200025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470919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933510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80773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012073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1632" y="1915580"/>
            <a:ext cx="1215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03830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70008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17270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48571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98130" y="2000250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718595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933510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80773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012073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1632" y="1898646"/>
            <a:ext cx="1215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2657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21542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60780" y="180147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2784" y="1801471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742784" y="3998019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060780" y="3998019"/>
            <a:ext cx="1350169" cy="18002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95608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7102" y="3955658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70204" y="1704828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870204" y="4000499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77102" y="1704828"/>
            <a:ext cx="1350000" cy="180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4481549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95690" y="2113494"/>
            <a:ext cx="1369094" cy="182546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2396301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93506" y="2000480"/>
            <a:ext cx="1710647" cy="34756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3772977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0414" y="1130179"/>
            <a:ext cx="1872854" cy="2497137"/>
          </a:xfrm>
          <a:prstGeom prst="ellips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754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971675"/>
            <a:ext cx="6216254" cy="2838450"/>
          </a:xfrm>
        </p:spPr>
        <p:txBody>
          <a:bodyPr/>
          <a:lstStyle/>
          <a:p>
            <a:endParaRPr lang="id-ID"/>
          </a:p>
        </p:txBody>
      </p:sp>
      <p:sp>
        <p:nvSpPr>
          <p:cNvPr id="5" name="Pentagon 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33638438"/>
      </p:ext>
    </p:extLst>
  </p:cSld>
  <p:clrMapOvr>
    <a:masterClrMapping/>
  </p:clrMapOvr>
  <p:hf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63267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536112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310037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310037" y="3866235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83962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862043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640493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414419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414419" y="3866235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88344" y="2835664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66424" y="1805093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5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862042" y="3866235"/>
            <a:ext cx="1455569" cy="1940759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218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8462" y="105743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1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61255" y="2431634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14048" y="105743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3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66841" y="2431634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19634" y="105743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5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672427" y="2436464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6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25220" y="1062266"/>
            <a:ext cx="1956197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598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16781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400339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893536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916781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400339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893536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9910743"/>
      </p:ext>
    </p:extLst>
  </p:cSld>
  <p:clrMapOvr>
    <a:masterClrMapping/>
  </p:clrMapOvr>
  <p:hf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0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894159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65866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857443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41119738"/>
      </p:ext>
    </p:extLst>
  </p:cSld>
  <p:clrMapOvr>
    <a:masterClrMapping/>
  </p:clrMapOvr>
  <p:hf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28821" y="1834271"/>
            <a:ext cx="3699000" cy="3600000"/>
          </a:xfrm>
        </p:spPr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76148" y="1834271"/>
            <a:ext cx="3699000" cy="3600000"/>
          </a:xfrm>
        </p:spPr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93428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 rot="7200000">
            <a:off x="6594833" y="-210553"/>
            <a:ext cx="3238995" cy="252936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 rot="16200000">
            <a:off x="7540034" y="5644411"/>
            <a:ext cx="2088215" cy="163071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05077" y="1992849"/>
            <a:ext cx="3240000" cy="3960000"/>
          </a:xfrm>
        </p:spPr>
      </p:sp>
    </p:spTree>
    <p:extLst>
      <p:ext uri="{BB962C8B-B14F-4D97-AF65-F5344CB8AC3E}">
        <p14:creationId xmlns:p14="http://schemas.microsoft.com/office/powerpoint/2010/main" val="39068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1971675"/>
            <a:ext cx="6216254" cy="283845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6614785"/>
      </p:ext>
    </p:extLst>
  </p:cSld>
  <p:clrMapOvr>
    <a:masterClrMapping/>
  </p:clrMapOvr>
  <p:hf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 userDrawn="1"/>
        </p:nvGrpSpPr>
        <p:grpSpPr>
          <a:xfrm rot="16200000">
            <a:off x="4805787" y="-829212"/>
            <a:ext cx="5088585" cy="4409498"/>
            <a:chOff x="7790152" y="0"/>
            <a:chExt cx="5088585" cy="5879331"/>
          </a:xfrm>
        </p:grpSpPr>
        <p:sp>
          <p:nvSpPr>
            <p:cNvPr id="6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" name="Group 5"/>
          <p:cNvGrpSpPr/>
          <p:nvPr userDrawn="1"/>
        </p:nvGrpSpPr>
        <p:grpSpPr>
          <a:xfrm rot="16200000">
            <a:off x="27458" y="-1078395"/>
            <a:ext cx="5088585" cy="5143500"/>
            <a:chOff x="7790152" y="0"/>
            <a:chExt cx="5088585" cy="6858000"/>
          </a:xfrm>
        </p:grpSpPr>
        <p:sp>
          <p:nvSpPr>
            <p:cNvPr id="9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5001" y="1769800"/>
            <a:ext cx="7788383" cy="2838450"/>
          </a:xfr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27455610"/>
      </p:ext>
    </p:extLst>
  </p:cSld>
  <p:clrMapOvr>
    <a:masterClrMapping/>
  </p:clrMapOvr>
  <p:hf hdr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693444" y="1574801"/>
            <a:ext cx="4758929" cy="475932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4313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 userDrawn="1"/>
        </p:nvGrpSpPr>
        <p:grpSpPr>
          <a:xfrm>
            <a:off x="5088096" y="-17633"/>
            <a:ext cx="4663927" cy="6858000"/>
            <a:chOff x="5973431" y="0"/>
            <a:chExt cx="6218569" cy="6858000"/>
          </a:xfrm>
        </p:grpSpPr>
        <p:sp>
          <p:nvSpPr>
            <p:cNvPr id="13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040607" y="1998664"/>
            <a:ext cx="3140869" cy="2668587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4361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939800" y="-1168756"/>
            <a:ext cx="11049000" cy="5206403"/>
            <a:chOff x="1" y="-1168756"/>
            <a:chExt cx="9554828" cy="5206403"/>
          </a:xfrm>
        </p:grpSpPr>
        <p:grpSp>
          <p:nvGrpSpPr>
            <p:cNvPr id="55" name="Group 54"/>
            <p:cNvGrpSpPr/>
            <p:nvPr userDrawn="1"/>
          </p:nvGrpSpPr>
          <p:grpSpPr>
            <a:xfrm rot="16200000">
              <a:off x="4805787" y="-829212"/>
              <a:ext cx="5088585" cy="4409498"/>
              <a:chOff x="7790152" y="0"/>
              <a:chExt cx="5088585" cy="5879331"/>
            </a:xfrm>
          </p:grpSpPr>
          <p:sp>
            <p:nvSpPr>
              <p:cNvPr id="62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3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4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5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6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7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9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0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1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2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3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4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5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6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7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8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9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0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1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2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8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0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1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3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4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5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6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7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8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9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0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6" name="Group 5"/>
            <p:cNvGrpSpPr/>
            <p:nvPr userDrawn="1"/>
          </p:nvGrpSpPr>
          <p:grpSpPr>
            <a:xfrm rot="16200000">
              <a:off x="27458" y="-1078395"/>
              <a:ext cx="5088585" cy="5143500"/>
              <a:chOff x="7790152" y="0"/>
              <a:chExt cx="5088585" cy="6858000"/>
            </a:xfrm>
          </p:grpSpPr>
          <p:sp>
            <p:nvSpPr>
              <p:cNvPr id="9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6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7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8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9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0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4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5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6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8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9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0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1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2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3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4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8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9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0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1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2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3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4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5001" y="1769800"/>
            <a:ext cx="7788383" cy="2838450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05" name="Pentagon 10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54399546"/>
      </p:ext>
    </p:extLst>
  </p:cSld>
  <p:clrMapOvr>
    <a:masterClrMapping/>
  </p:clrMapOvr>
  <p:hf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5842614" y="0"/>
            <a:ext cx="3816439" cy="6858000"/>
            <a:chOff x="7790152" y="0"/>
            <a:chExt cx="5088585" cy="6858000"/>
          </a:xfrm>
        </p:grpSpPr>
        <p:sp>
          <p:nvSpPr>
            <p:cNvPr id="8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585333" y="1900149"/>
            <a:ext cx="1431000" cy="3276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570603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4368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7213037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808810" y="1564798"/>
            <a:ext cx="1669256" cy="328295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1283220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268266" y="1534936"/>
            <a:ext cx="2615803" cy="2663825"/>
          </a:xfrm>
        </p:spPr>
        <p:txBody>
          <a:bodyPr>
            <a:normAutofit/>
          </a:bodyPr>
          <a:lstStyle>
            <a:lvl1pPr>
              <a:defRPr sz="13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991468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16566" y="1746121"/>
            <a:ext cx="1444646" cy="287322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098055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50061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41797" y="1389063"/>
            <a:ext cx="2438400" cy="439102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5452802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73066" y="2257426"/>
            <a:ext cx="2006203" cy="34893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66449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892628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5842614" y="0"/>
            <a:ext cx="3816439" cy="6858000"/>
            <a:chOff x="7790152" y="0"/>
            <a:chExt cx="5088585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53" name="Group 52"/>
          <p:cNvGrpSpPr/>
          <p:nvPr userDrawn="1"/>
        </p:nvGrpSpPr>
        <p:grpSpPr>
          <a:xfrm>
            <a:off x="2449003" y="-1"/>
            <a:ext cx="3816439" cy="6858000"/>
            <a:chOff x="7790152" y="0"/>
            <a:chExt cx="5088585" cy="6858000"/>
          </a:xfrm>
        </p:grpSpPr>
        <p:sp>
          <p:nvSpPr>
            <p:cNvPr id="54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99" name="Group 98"/>
          <p:cNvGrpSpPr/>
          <p:nvPr userDrawn="1"/>
        </p:nvGrpSpPr>
        <p:grpSpPr>
          <a:xfrm rot="10800000">
            <a:off x="-944319" y="3363"/>
            <a:ext cx="3816439" cy="6858000"/>
            <a:chOff x="7790152" y="0"/>
            <a:chExt cx="5088585" cy="6858000"/>
          </a:xfrm>
        </p:grpSpPr>
        <p:sp>
          <p:nvSpPr>
            <p:cNvPr id="100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5133565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9883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67102" y="3072585"/>
            <a:ext cx="1250156" cy="1668462"/>
          </a:xfrm>
          <a:prstGeom prst="diamond">
            <a:avLst/>
          </a:prstGeom>
          <a:ln w="31750">
            <a:solidFill>
              <a:schemeClr val="accent3"/>
            </a:solidFill>
          </a:ln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41815" y="1735908"/>
            <a:ext cx="1250156" cy="1668462"/>
          </a:xfrm>
          <a:prstGeom prst="diamond">
            <a:avLst/>
          </a:prstGeom>
          <a:ln w="31750">
            <a:solidFill>
              <a:schemeClr val="accent2"/>
            </a:solidFill>
          </a:ln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041815" y="4439159"/>
            <a:ext cx="1250156" cy="1668462"/>
          </a:xfrm>
          <a:prstGeom prst="diamond">
            <a:avLst/>
          </a:prstGeom>
          <a:ln w="31750">
            <a:solidFill>
              <a:schemeClr val="accent4"/>
            </a:solidFill>
          </a:ln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1679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00"/>
          <p:cNvGrpSpPr/>
          <p:nvPr userDrawn="1"/>
        </p:nvGrpSpPr>
        <p:grpSpPr>
          <a:xfrm>
            <a:off x="-939800" y="-1168756"/>
            <a:ext cx="11049000" cy="5206403"/>
            <a:chOff x="1" y="-1168756"/>
            <a:chExt cx="9554828" cy="5206403"/>
          </a:xfrm>
        </p:grpSpPr>
        <p:grpSp>
          <p:nvGrpSpPr>
            <p:cNvPr id="102" name="Group 101"/>
            <p:cNvGrpSpPr/>
            <p:nvPr userDrawn="1"/>
          </p:nvGrpSpPr>
          <p:grpSpPr>
            <a:xfrm rot="16200000">
              <a:off x="4805787" y="-829212"/>
              <a:ext cx="5088585" cy="4409498"/>
              <a:chOff x="7790152" y="0"/>
              <a:chExt cx="5088585" cy="5879331"/>
            </a:xfrm>
          </p:grpSpPr>
          <p:sp>
            <p:nvSpPr>
              <p:cNvPr id="149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0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1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2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3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4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5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6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7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8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9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0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1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2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3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4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5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6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7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8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9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0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1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2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3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4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5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6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7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8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9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0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1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2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3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4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5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6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7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03" name="Group 102"/>
            <p:cNvGrpSpPr/>
            <p:nvPr userDrawn="1"/>
          </p:nvGrpSpPr>
          <p:grpSpPr>
            <a:xfrm rot="16200000">
              <a:off x="27458" y="-1078395"/>
              <a:ext cx="5088585" cy="5143500"/>
              <a:chOff x="7790152" y="0"/>
              <a:chExt cx="5088585" cy="6858000"/>
            </a:xfrm>
          </p:grpSpPr>
          <p:sp>
            <p:nvSpPr>
              <p:cNvPr id="104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5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6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7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8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9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0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1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2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3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4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5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6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7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8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0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1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2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3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4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5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6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7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8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9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0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1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2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3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5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6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8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88" name="Pentagon 18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48249769"/>
      </p:ext>
    </p:extLst>
  </p:cSld>
  <p:clrMapOvr>
    <a:masterClrMapping/>
  </p:clrMapOvr>
  <p:hf hdr="0" ftr="0" dt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9267197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3969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85015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-763772" y="-188033"/>
            <a:ext cx="2716980" cy="212172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268771" y="5551545"/>
            <a:ext cx="1376417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67190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" y="-205430"/>
            <a:ext cx="9549338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61119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1380172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0286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96795" y="4680745"/>
            <a:ext cx="1270544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517526" y="-1287186"/>
            <a:ext cx="1595184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35862551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0286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96795" y="4680745"/>
            <a:ext cx="1270544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517526" y="-1287186"/>
            <a:ext cx="1595184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4082433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85015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-763772" y="-188033"/>
            <a:ext cx="2716980" cy="212172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268771" y="5551545"/>
            <a:ext cx="1376417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12202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3460046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736" y="1411661"/>
            <a:ext cx="2135590" cy="2177701"/>
          </a:xfrm>
        </p:spPr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79337" y="1399537"/>
            <a:ext cx="2082729" cy="2177701"/>
          </a:xfrm>
        </p:spPr>
      </p:sp>
    </p:spTree>
    <p:extLst>
      <p:ext uri="{BB962C8B-B14F-4D97-AF65-F5344CB8AC3E}">
        <p14:creationId xmlns:p14="http://schemas.microsoft.com/office/powerpoint/2010/main" val="10744706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 userDrawn="1"/>
        </p:nvGrpSpPr>
        <p:grpSpPr>
          <a:xfrm rot="16200000">
            <a:off x="4805787" y="-829212"/>
            <a:ext cx="5088585" cy="4409498"/>
            <a:chOff x="7790152" y="0"/>
            <a:chExt cx="5088585" cy="5879331"/>
          </a:xfrm>
        </p:grpSpPr>
        <p:sp>
          <p:nvSpPr>
            <p:cNvPr id="6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" name="Group 5"/>
          <p:cNvGrpSpPr/>
          <p:nvPr userDrawn="1"/>
        </p:nvGrpSpPr>
        <p:grpSpPr>
          <a:xfrm rot="16200000">
            <a:off x="27458" y="-1078395"/>
            <a:ext cx="5088585" cy="5143500"/>
            <a:chOff x="7790152" y="0"/>
            <a:chExt cx="5088585" cy="6858000"/>
          </a:xfrm>
        </p:grpSpPr>
        <p:sp>
          <p:nvSpPr>
            <p:cNvPr id="9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54251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3747226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5001" y="1769800"/>
            <a:ext cx="7788383" cy="2838450"/>
          </a:xfrm>
        </p:spPr>
        <p:txBody>
          <a:bodyPr/>
          <a:lstStyle/>
          <a:p>
            <a:endParaRPr lang="id-ID" dirty="0"/>
          </a:p>
        </p:txBody>
      </p:sp>
      <p:grpSp>
        <p:nvGrpSpPr>
          <p:cNvPr id="101" name="Group 100"/>
          <p:cNvGrpSpPr/>
          <p:nvPr userDrawn="1"/>
        </p:nvGrpSpPr>
        <p:grpSpPr>
          <a:xfrm>
            <a:off x="-939800" y="-1168756"/>
            <a:ext cx="11049000" cy="5206403"/>
            <a:chOff x="1" y="-1168756"/>
            <a:chExt cx="9554828" cy="5206403"/>
          </a:xfrm>
        </p:grpSpPr>
        <p:grpSp>
          <p:nvGrpSpPr>
            <p:cNvPr id="102" name="Group 101"/>
            <p:cNvGrpSpPr/>
            <p:nvPr userDrawn="1"/>
          </p:nvGrpSpPr>
          <p:grpSpPr>
            <a:xfrm rot="16200000">
              <a:off x="4805787" y="-829212"/>
              <a:ext cx="5088585" cy="4409498"/>
              <a:chOff x="7790152" y="0"/>
              <a:chExt cx="5088585" cy="5879331"/>
            </a:xfrm>
          </p:grpSpPr>
          <p:sp>
            <p:nvSpPr>
              <p:cNvPr id="149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0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1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2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3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4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5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6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7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8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9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0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1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2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3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4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5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6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7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8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9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0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1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2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3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4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5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6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7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8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9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0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1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2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3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4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5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6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7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03" name="Group 102"/>
            <p:cNvGrpSpPr/>
            <p:nvPr userDrawn="1"/>
          </p:nvGrpSpPr>
          <p:grpSpPr>
            <a:xfrm rot="16200000">
              <a:off x="27458" y="-1078395"/>
              <a:ext cx="5088585" cy="5143500"/>
              <a:chOff x="7790152" y="0"/>
              <a:chExt cx="5088585" cy="6858000"/>
            </a:xfrm>
          </p:grpSpPr>
          <p:sp>
            <p:nvSpPr>
              <p:cNvPr id="104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5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6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7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8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9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0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1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2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3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4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5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6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7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8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0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1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2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3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4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5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6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7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8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9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0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1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2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3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5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6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8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88" name="Pentagon 18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69642734"/>
      </p:ext>
    </p:extLst>
  </p:cSld>
  <p:clrMapOvr>
    <a:masterClrMapping/>
  </p:clrMapOvr>
  <p:hf hdr="0" ftr="0" dt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0259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 userDrawn="1"/>
        </p:nvGrpSpPr>
        <p:grpSpPr>
          <a:xfrm>
            <a:off x="5088096" y="-17633"/>
            <a:ext cx="4663927" cy="6858000"/>
            <a:chOff x="5973431" y="0"/>
            <a:chExt cx="6218569" cy="6858000"/>
          </a:xfrm>
        </p:grpSpPr>
        <p:sp>
          <p:nvSpPr>
            <p:cNvPr id="13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12539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0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2336501"/>
            <a:ext cx="5850083" cy="2554000"/>
          </a:xfrm>
        </p:spPr>
      </p:sp>
    </p:spTree>
    <p:extLst>
      <p:ext uri="{BB962C8B-B14F-4D97-AF65-F5344CB8AC3E}">
        <p14:creationId xmlns:p14="http://schemas.microsoft.com/office/powerpoint/2010/main" val="73302774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43109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86457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342236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27715" cy="6858000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18402079"/>
      </p:ext>
    </p:extLst>
  </p:cSld>
  <p:clrMapOvr>
    <a:masterClrMapping/>
  </p:clrMapOvr>
  <p:hf hdr="0" ftr="0" dt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433638"/>
            <a:ext cx="9144000" cy="4424362"/>
          </a:xfrm>
        </p:spPr>
        <p:txBody>
          <a:bodyPr/>
          <a:lstStyle/>
          <a:p>
            <a:endParaRPr lang="id-ID"/>
          </a:p>
        </p:txBody>
      </p:sp>
      <p:sp>
        <p:nvSpPr>
          <p:cNvPr id="5" name="Pentagon 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77272403"/>
      </p:ext>
    </p:extLst>
  </p:cSld>
  <p:clrMapOvr>
    <a:masterClrMapping/>
  </p:clrMapOvr>
  <p:hf hdr="0" ftr="0" dt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 userDrawn="1"/>
        </p:nvGrpSpPr>
        <p:grpSpPr>
          <a:xfrm rot="5400000">
            <a:off x="7422992" y="156261"/>
            <a:ext cx="2627251" cy="2550079"/>
            <a:chOff x="8349573" y="-1673337"/>
            <a:chExt cx="6162676" cy="6416675"/>
          </a:xfrm>
          <a:solidFill>
            <a:schemeClr val="bg1">
              <a:alpha val="20000"/>
            </a:schemeClr>
          </a:solidFill>
        </p:grpSpPr>
        <p:sp>
          <p:nvSpPr>
            <p:cNvPr id="56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8" name="Group 67"/>
          <p:cNvGrpSpPr/>
          <p:nvPr userDrawn="1"/>
        </p:nvGrpSpPr>
        <p:grpSpPr>
          <a:xfrm rot="5400000">
            <a:off x="-1093090" y="1682648"/>
            <a:ext cx="2438379" cy="2366755"/>
            <a:chOff x="8349573" y="-1673337"/>
            <a:chExt cx="6162676" cy="6416675"/>
          </a:xfrm>
          <a:solidFill>
            <a:schemeClr val="bg1">
              <a:alpha val="20000"/>
            </a:schemeClr>
          </a:solidFill>
        </p:grpSpPr>
        <p:sp>
          <p:nvSpPr>
            <p:cNvPr id="69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1" name="Group 80"/>
          <p:cNvGrpSpPr/>
          <p:nvPr userDrawn="1"/>
        </p:nvGrpSpPr>
        <p:grpSpPr>
          <a:xfrm rot="5400000">
            <a:off x="7955939" y="4953155"/>
            <a:ext cx="1813092" cy="1759834"/>
            <a:chOff x="8349573" y="-1673337"/>
            <a:chExt cx="6162676" cy="6416675"/>
          </a:xfrm>
          <a:solidFill>
            <a:schemeClr val="bg1">
              <a:alpha val="20000"/>
            </a:schemeClr>
          </a:solidFill>
        </p:grpSpPr>
        <p:sp>
          <p:nvSpPr>
            <p:cNvPr id="8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3" name="Pentagon 52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6913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4881337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87296" y="202454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1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42588" y="3075097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497889" y="202454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3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53181" y="306663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30796" y="2020308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5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686088" y="306663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6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37489" y="202746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4" name="Pentagon 4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5717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45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7" name="Group 56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58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87296" y="172926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1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42588" y="2779822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497889" y="172926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3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553181" y="277135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30796" y="1725033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5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686088" y="2771356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6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37489" y="1732191"/>
            <a:ext cx="2052000" cy="2052000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7" name="Pentagon 7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1692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9659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6943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24336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43361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1728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795367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573817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347743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347743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21668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99748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795366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6" name="Pentagon 55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58" name="Group 57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59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71" name="Group 70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33685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9659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6943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243361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5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43361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0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17286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1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795367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2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573817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3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347743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4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347743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5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21668" y="2902339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6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99748" y="2090843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7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795366" y="3694785"/>
            <a:ext cx="1548000" cy="1548000"/>
          </a:xfrm>
          <a:prstGeom prst="diamond">
            <a:avLst/>
          </a:prstGeom>
          <a:ln w="19050">
            <a:noFill/>
          </a:ln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68" name="Pentagon 6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70" name="Group 69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1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3" name="Group 82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84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51074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5245714" y="0"/>
            <a:ext cx="4774586" cy="6858000"/>
            <a:chOff x="7790152" y="0"/>
            <a:chExt cx="5088585" cy="6858000"/>
          </a:xfrm>
        </p:grpSpPr>
        <p:sp>
          <p:nvSpPr>
            <p:cNvPr id="8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2" name="Pentagon 5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95497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64044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03877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59270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861909" y="1561903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64044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803877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59270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861909" y="4028900"/>
            <a:ext cx="1548000" cy="154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5" name="Pentagon 1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70076565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/>
          <p:cNvGrpSpPr/>
          <p:nvPr userDrawn="1"/>
        </p:nvGrpSpPr>
        <p:grpSpPr>
          <a:xfrm>
            <a:off x="5088096" y="-17633"/>
            <a:ext cx="5827554" cy="6858000"/>
            <a:chOff x="5973431" y="0"/>
            <a:chExt cx="6218569" cy="6858000"/>
          </a:xfrm>
        </p:grpSpPr>
        <p:sp>
          <p:nvSpPr>
            <p:cNvPr id="13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040607" y="1998664"/>
            <a:ext cx="3140869" cy="2668587"/>
          </a:xfrm>
        </p:spPr>
        <p:txBody>
          <a:bodyPr/>
          <a:lstStyle/>
          <a:p>
            <a:endParaRPr lang="id-ID"/>
          </a:p>
        </p:txBody>
      </p:sp>
      <p:sp>
        <p:nvSpPr>
          <p:cNvPr id="61" name="Pentagon 6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7964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 userDrawn="1"/>
        </p:nvGrpSpPr>
        <p:grpSpPr>
          <a:xfrm>
            <a:off x="5088096" y="-17633"/>
            <a:ext cx="5827554" cy="685800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7" name="Pentagon 11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1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40607" y="2381250"/>
            <a:ext cx="3140869" cy="1990725"/>
          </a:xfrm>
        </p:spPr>
      </p:sp>
    </p:spTree>
    <p:extLst>
      <p:ext uri="{BB962C8B-B14F-4D97-AF65-F5344CB8AC3E}">
        <p14:creationId xmlns:p14="http://schemas.microsoft.com/office/powerpoint/2010/main" val="340286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 userDrawn="1"/>
        </p:nvGrpSpPr>
        <p:grpSpPr>
          <a:xfrm>
            <a:off x="5088096" y="-17633"/>
            <a:ext cx="5827554" cy="6858000"/>
            <a:chOff x="5973431" y="0"/>
            <a:chExt cx="6218569" cy="6858000"/>
          </a:xfrm>
        </p:grpSpPr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6" name="Pentagon 115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8691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 userDrawn="1"/>
        </p:nvGrpSpPr>
        <p:grpSpPr>
          <a:xfrm>
            <a:off x="5245714" y="0"/>
            <a:ext cx="4774586" cy="6858000"/>
            <a:chOff x="7790152" y="0"/>
            <a:chExt cx="5088585" cy="6858000"/>
          </a:xfrm>
        </p:grpSpPr>
        <p:sp>
          <p:nvSpPr>
            <p:cNvPr id="53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1" name="Pentagon 11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585333" y="1900149"/>
            <a:ext cx="1431000" cy="3276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9336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 userDrawn="1"/>
        </p:nvGrpSpPr>
        <p:grpSpPr>
          <a:xfrm>
            <a:off x="5245714" y="0"/>
            <a:ext cx="4774586" cy="6858000"/>
            <a:chOff x="7790152" y="0"/>
            <a:chExt cx="5088585" cy="6858000"/>
          </a:xfrm>
        </p:grpSpPr>
        <p:sp>
          <p:nvSpPr>
            <p:cNvPr id="53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1" name="Pentagon 11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585333" y="2295525"/>
            <a:ext cx="1431000" cy="2440578"/>
          </a:xfrm>
        </p:spPr>
      </p:sp>
    </p:spTree>
    <p:extLst>
      <p:ext uri="{BB962C8B-B14F-4D97-AF65-F5344CB8AC3E}">
        <p14:creationId xmlns:p14="http://schemas.microsoft.com/office/powerpoint/2010/main" val="2091289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302396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49763" y="2288393"/>
            <a:ext cx="1720963" cy="2569357"/>
          </a:xfrm>
        </p:spPr>
      </p:sp>
    </p:spTree>
    <p:extLst>
      <p:ext uri="{BB962C8B-B14F-4D97-AF65-F5344CB8AC3E}">
        <p14:creationId xmlns:p14="http://schemas.microsoft.com/office/powerpoint/2010/main" val="7258406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606580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736" y="1411661"/>
            <a:ext cx="2135590" cy="2177701"/>
          </a:xfrm>
        </p:spPr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79337" y="1399537"/>
            <a:ext cx="2082729" cy="2177701"/>
          </a:xfrm>
        </p:spPr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671773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2609625"/>
            <a:ext cx="5850083" cy="1915500"/>
          </a:xfrm>
        </p:spPr>
      </p:sp>
    </p:spTree>
    <p:extLst>
      <p:ext uri="{BB962C8B-B14F-4D97-AF65-F5344CB8AC3E}">
        <p14:creationId xmlns:p14="http://schemas.microsoft.com/office/powerpoint/2010/main" val="123513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16781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400339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893536" y="1623696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916781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400339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893536" y="3855610"/>
            <a:ext cx="2330054" cy="2016211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entagon 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8769785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64491" y="545147"/>
            <a:ext cx="57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990191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792055" y="3072585"/>
            <a:ext cx="1440000" cy="1440000"/>
          </a:xfrm>
          <a:prstGeom prst="diamond">
            <a:avLst/>
          </a:prstGeom>
          <a:ln w="31750">
            <a:solidFill>
              <a:schemeClr val="accent3"/>
            </a:solidFill>
          </a:ln>
        </p:spPr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03715" y="2048195"/>
            <a:ext cx="1440000" cy="1440000"/>
          </a:xfrm>
          <a:prstGeom prst="diamond">
            <a:avLst/>
          </a:prstGeom>
          <a:ln w="31750">
            <a:solidFill>
              <a:schemeClr val="accent2"/>
            </a:solidFill>
          </a:ln>
        </p:spPr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003715" y="4107827"/>
            <a:ext cx="1440000" cy="1440000"/>
          </a:xfrm>
          <a:prstGeom prst="diamond">
            <a:avLst/>
          </a:prstGeom>
          <a:ln w="31750">
            <a:solidFill>
              <a:schemeClr val="accent4"/>
            </a:solidFill>
          </a:ln>
        </p:spPr>
      </p:sp>
    </p:spTree>
    <p:extLst>
      <p:ext uri="{BB962C8B-B14F-4D97-AF65-F5344CB8AC3E}">
        <p14:creationId xmlns:p14="http://schemas.microsoft.com/office/powerpoint/2010/main" val="3636066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792055" y="3072585"/>
            <a:ext cx="1440000" cy="1440000"/>
          </a:xfrm>
          <a:prstGeom prst="diamond">
            <a:avLst/>
          </a:prstGeom>
          <a:ln w="31750">
            <a:solidFill>
              <a:schemeClr val="accent3"/>
            </a:solidFill>
          </a:ln>
        </p:spPr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03715" y="2048195"/>
            <a:ext cx="1440000" cy="1440000"/>
          </a:xfrm>
          <a:prstGeom prst="diamond">
            <a:avLst/>
          </a:prstGeom>
          <a:ln w="31750">
            <a:solidFill>
              <a:schemeClr val="accent2"/>
            </a:solidFill>
          </a:ln>
        </p:spPr>
      </p:sp>
      <p:sp>
        <p:nvSpPr>
          <p:cNvPr id="1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003715" y="4107827"/>
            <a:ext cx="1440000" cy="1440000"/>
          </a:xfrm>
          <a:prstGeom prst="diamond">
            <a:avLst/>
          </a:prstGeom>
          <a:ln w="31750">
            <a:solidFill>
              <a:schemeClr val="accent4"/>
            </a:solidFill>
          </a:ln>
        </p:spPr>
      </p:sp>
    </p:spTree>
    <p:extLst>
      <p:ext uri="{BB962C8B-B14F-4D97-AF65-F5344CB8AC3E}">
        <p14:creationId xmlns:p14="http://schemas.microsoft.com/office/powerpoint/2010/main" val="1886651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0" y="457200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053489" y="228600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581479" y="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581479" y="4572000"/>
            <a:ext cx="1525500" cy="2286000"/>
          </a:xfrm>
        </p:spPr>
        <p:txBody>
          <a:bodyPr/>
          <a:lstStyle/>
          <a:p>
            <a:endParaRPr lang="id-ID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632479" y="2286000"/>
            <a:ext cx="1525500" cy="2286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289171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roup 144"/>
          <p:cNvGrpSpPr/>
          <p:nvPr userDrawn="1"/>
        </p:nvGrpSpPr>
        <p:grpSpPr>
          <a:xfrm>
            <a:off x="-580959" y="-1"/>
            <a:ext cx="10286868" cy="6861364"/>
            <a:chOff x="-95003" y="-1"/>
            <a:chExt cx="8904740" cy="6861364"/>
          </a:xfrm>
        </p:grpSpPr>
        <p:grpSp>
          <p:nvGrpSpPr>
            <p:cNvPr id="146" name="Group 145"/>
            <p:cNvGrpSpPr/>
            <p:nvPr userDrawn="1"/>
          </p:nvGrpSpPr>
          <p:grpSpPr>
            <a:xfrm>
              <a:off x="5842615" y="0"/>
              <a:ext cx="2967122" cy="6858000"/>
              <a:chOff x="7790152" y="0"/>
              <a:chExt cx="3956162" cy="6858000"/>
            </a:xfrm>
          </p:grpSpPr>
          <p:sp>
            <p:nvSpPr>
              <p:cNvPr id="226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7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8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9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0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1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2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3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4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5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6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7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8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9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0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1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2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3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4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5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6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7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8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9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0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1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2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3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4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5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6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7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8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59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47" name="Group 146"/>
            <p:cNvGrpSpPr/>
            <p:nvPr userDrawn="1"/>
          </p:nvGrpSpPr>
          <p:grpSpPr>
            <a:xfrm>
              <a:off x="2449003" y="-1"/>
              <a:ext cx="3816439" cy="6858000"/>
              <a:chOff x="7790152" y="0"/>
              <a:chExt cx="5088585" cy="6858000"/>
            </a:xfrm>
          </p:grpSpPr>
          <p:sp>
            <p:nvSpPr>
              <p:cNvPr id="181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2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3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4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5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6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7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8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9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0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1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2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3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4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5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6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7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8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9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0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1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2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3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4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5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6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7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8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9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0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1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2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3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4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5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6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7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8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9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0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1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2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3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4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5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48" name="Group 147"/>
            <p:cNvGrpSpPr/>
            <p:nvPr userDrawn="1"/>
          </p:nvGrpSpPr>
          <p:grpSpPr>
            <a:xfrm rot="10800000">
              <a:off x="-95003" y="3363"/>
              <a:ext cx="2967122" cy="6858000"/>
              <a:chOff x="7790152" y="0"/>
              <a:chExt cx="3956162" cy="6858000"/>
            </a:xfrm>
          </p:grpSpPr>
          <p:sp>
            <p:nvSpPr>
              <p:cNvPr id="149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0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1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2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3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4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5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6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7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8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9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0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1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2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8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9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0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1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2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3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4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5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6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7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8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9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80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260" name="Pentagon 25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6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78097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580959" y="-1"/>
            <a:ext cx="10286868" cy="6861364"/>
            <a:chOff x="-95003" y="-1"/>
            <a:chExt cx="8904740" cy="6861364"/>
          </a:xfrm>
        </p:grpSpPr>
        <p:grpSp>
          <p:nvGrpSpPr>
            <p:cNvPr id="4" name="Group 3"/>
            <p:cNvGrpSpPr/>
            <p:nvPr userDrawn="1"/>
          </p:nvGrpSpPr>
          <p:grpSpPr>
            <a:xfrm>
              <a:off x="5842615" y="0"/>
              <a:ext cx="2967122" cy="6858000"/>
              <a:chOff x="7790152" y="0"/>
              <a:chExt cx="3956162" cy="6858000"/>
            </a:xfrm>
          </p:grpSpPr>
          <p:sp>
            <p:nvSpPr>
              <p:cNvPr id="7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7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4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6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7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8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9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0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9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0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1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2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3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5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6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7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8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9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53" name="Group 52"/>
            <p:cNvGrpSpPr/>
            <p:nvPr userDrawn="1"/>
          </p:nvGrpSpPr>
          <p:grpSpPr>
            <a:xfrm>
              <a:off x="2449003" y="-1"/>
              <a:ext cx="3816439" cy="6858000"/>
              <a:chOff x="7790152" y="0"/>
              <a:chExt cx="5088585" cy="6858000"/>
            </a:xfrm>
          </p:grpSpPr>
          <p:sp>
            <p:nvSpPr>
              <p:cNvPr id="54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5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6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7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8" name="Freeform 31"/>
              <p:cNvSpPr>
                <a:spLocks/>
              </p:cNvSpPr>
              <p:nvPr/>
            </p:nvSpPr>
            <p:spPr bwMode="auto">
              <a:xfrm rot="10800000" flipH="1">
                <a:off x="10616331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9" name="Freeform 32"/>
              <p:cNvSpPr>
                <a:spLocks/>
              </p:cNvSpPr>
              <p:nvPr/>
            </p:nvSpPr>
            <p:spPr bwMode="auto">
              <a:xfrm rot="10800000" flipH="1">
                <a:off x="1174631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0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1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2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4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 rot="10800000" flipH="1">
                <a:off x="11182543" y="489822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6" name="Freeform 42"/>
              <p:cNvSpPr>
                <a:spLocks/>
              </p:cNvSpPr>
              <p:nvPr/>
            </p:nvSpPr>
            <p:spPr bwMode="auto">
              <a:xfrm rot="10800000" flipH="1">
                <a:off x="11746313" y="490066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7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8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9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0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1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2" name="Freeform 51"/>
              <p:cNvSpPr>
                <a:spLocks/>
              </p:cNvSpPr>
              <p:nvPr/>
            </p:nvSpPr>
            <p:spPr bwMode="auto">
              <a:xfrm rot="10800000" flipH="1">
                <a:off x="11182543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3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4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5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 rot="10800000" flipH="1">
                <a:off x="11182543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 rot="10800000" flipH="1">
                <a:off x="1174631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0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1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2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3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4" name="Freeform 69"/>
              <p:cNvSpPr>
                <a:spLocks/>
              </p:cNvSpPr>
              <p:nvPr/>
            </p:nvSpPr>
            <p:spPr bwMode="auto">
              <a:xfrm rot="10800000" flipH="1">
                <a:off x="11182543" y="1957336"/>
                <a:ext cx="1129983" cy="983550"/>
              </a:xfrm>
              <a:custGeom>
                <a:avLst/>
                <a:gdLst>
                  <a:gd name="T0" fmla="*/ 0 w 463"/>
                  <a:gd name="T1" fmla="*/ 403 h 403"/>
                  <a:gd name="T2" fmla="*/ 231 w 463"/>
                  <a:gd name="T3" fmla="*/ 0 h 403"/>
                  <a:gd name="T4" fmla="*/ 463 w 463"/>
                  <a:gd name="T5" fmla="*/ 403 h 403"/>
                  <a:gd name="T6" fmla="*/ 0 w 463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0" y="403"/>
                    </a:moveTo>
                    <a:lnTo>
                      <a:pt x="231" y="0"/>
                    </a:lnTo>
                    <a:lnTo>
                      <a:pt x="463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5" name="Freeform 70"/>
              <p:cNvSpPr>
                <a:spLocks/>
              </p:cNvSpPr>
              <p:nvPr/>
            </p:nvSpPr>
            <p:spPr bwMode="auto">
              <a:xfrm rot="10800000" flipH="1">
                <a:off x="1174631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6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7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8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0" name="Freeform 78"/>
              <p:cNvSpPr>
                <a:spLocks/>
              </p:cNvSpPr>
              <p:nvPr/>
            </p:nvSpPr>
            <p:spPr bwMode="auto">
              <a:xfrm rot="10800000" flipH="1">
                <a:off x="10616331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1" name="Freeform 79"/>
              <p:cNvSpPr>
                <a:spLocks/>
              </p:cNvSpPr>
              <p:nvPr/>
            </p:nvSpPr>
            <p:spPr bwMode="auto">
              <a:xfrm rot="10800000" flipH="1">
                <a:off x="11182543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2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3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4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5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6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7" name="Freeform 89"/>
              <p:cNvSpPr>
                <a:spLocks/>
              </p:cNvSpPr>
              <p:nvPr/>
            </p:nvSpPr>
            <p:spPr bwMode="auto">
              <a:xfrm rot="10800000" flipH="1">
                <a:off x="11182543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8" name="Freeform 90"/>
              <p:cNvSpPr>
                <a:spLocks/>
              </p:cNvSpPr>
              <p:nvPr/>
            </p:nvSpPr>
            <p:spPr bwMode="auto">
              <a:xfrm rot="10800000" flipH="1">
                <a:off x="1174631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99" name="Group 98"/>
            <p:cNvGrpSpPr/>
            <p:nvPr userDrawn="1"/>
          </p:nvGrpSpPr>
          <p:grpSpPr>
            <a:xfrm rot="10800000">
              <a:off x="-95003" y="3363"/>
              <a:ext cx="2967122" cy="6858000"/>
              <a:chOff x="7790152" y="0"/>
              <a:chExt cx="3956162" cy="6858000"/>
            </a:xfrm>
          </p:grpSpPr>
          <p:sp>
            <p:nvSpPr>
              <p:cNvPr id="100" name="Freeform 27"/>
              <p:cNvSpPr>
                <a:spLocks/>
              </p:cNvSpPr>
              <p:nvPr userDrawn="1"/>
            </p:nvSpPr>
            <p:spPr bwMode="auto">
              <a:xfrm rot="10800000" flipH="1">
                <a:off x="8353923" y="5879331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1" name="Freeform 28"/>
              <p:cNvSpPr>
                <a:spLocks/>
              </p:cNvSpPr>
              <p:nvPr userDrawn="1"/>
            </p:nvSpPr>
            <p:spPr bwMode="auto">
              <a:xfrm rot="10800000" flipH="1">
                <a:off x="8920135" y="5879331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2" name="Freeform 29"/>
              <p:cNvSpPr>
                <a:spLocks/>
              </p:cNvSpPr>
              <p:nvPr/>
            </p:nvSpPr>
            <p:spPr bwMode="auto">
              <a:xfrm rot="10800000" flipH="1">
                <a:off x="9486347" y="5879331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3" name="Freeform 30"/>
              <p:cNvSpPr>
                <a:spLocks/>
              </p:cNvSpPr>
              <p:nvPr/>
            </p:nvSpPr>
            <p:spPr bwMode="auto">
              <a:xfrm rot="10800000" flipH="1">
                <a:off x="10050119" y="5879331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6" name="Freeform 36"/>
              <p:cNvSpPr>
                <a:spLocks/>
              </p:cNvSpPr>
              <p:nvPr userDrawn="1"/>
            </p:nvSpPr>
            <p:spPr bwMode="auto">
              <a:xfrm rot="10800000" flipH="1">
                <a:off x="7790152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7" name="Freeform 37"/>
              <p:cNvSpPr>
                <a:spLocks/>
              </p:cNvSpPr>
              <p:nvPr userDrawn="1"/>
            </p:nvSpPr>
            <p:spPr bwMode="auto">
              <a:xfrm rot="10800000" flipH="1">
                <a:off x="8353923" y="4898222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8" name="Freeform 38"/>
              <p:cNvSpPr>
                <a:spLocks/>
              </p:cNvSpPr>
              <p:nvPr userDrawn="1"/>
            </p:nvSpPr>
            <p:spPr bwMode="auto">
              <a:xfrm rot="10800000" flipH="1">
                <a:off x="8920135" y="4900662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09" name="Freeform 39"/>
              <p:cNvSpPr>
                <a:spLocks/>
              </p:cNvSpPr>
              <p:nvPr/>
            </p:nvSpPr>
            <p:spPr bwMode="auto">
              <a:xfrm rot="10800000" flipH="1">
                <a:off x="10050119" y="4898222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0" name="Freeform 40"/>
              <p:cNvSpPr>
                <a:spLocks/>
              </p:cNvSpPr>
              <p:nvPr/>
            </p:nvSpPr>
            <p:spPr bwMode="auto">
              <a:xfrm rot="10800000" flipH="1">
                <a:off x="10616331" y="4900662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3" name="Freeform 46"/>
              <p:cNvSpPr>
                <a:spLocks/>
              </p:cNvSpPr>
              <p:nvPr userDrawn="1"/>
            </p:nvSpPr>
            <p:spPr bwMode="auto">
              <a:xfrm rot="10800000" flipH="1">
                <a:off x="7790152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4" name="Freeform 47"/>
              <p:cNvSpPr>
                <a:spLocks/>
              </p:cNvSpPr>
              <p:nvPr userDrawn="1"/>
            </p:nvSpPr>
            <p:spPr bwMode="auto">
              <a:xfrm rot="10800000" flipH="1">
                <a:off x="8920135" y="3921995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2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5" name="Freeform 48"/>
              <p:cNvSpPr>
                <a:spLocks/>
              </p:cNvSpPr>
              <p:nvPr/>
            </p:nvSpPr>
            <p:spPr bwMode="auto">
              <a:xfrm rot="10800000" flipH="1">
                <a:off x="9486347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6" name="Freeform 49"/>
              <p:cNvSpPr>
                <a:spLocks/>
              </p:cNvSpPr>
              <p:nvPr/>
            </p:nvSpPr>
            <p:spPr bwMode="auto">
              <a:xfrm rot="10800000" flipH="1">
                <a:off x="10050119" y="3921995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7" name="Freeform 50"/>
              <p:cNvSpPr>
                <a:spLocks/>
              </p:cNvSpPr>
              <p:nvPr/>
            </p:nvSpPr>
            <p:spPr bwMode="auto">
              <a:xfrm rot="10800000" flipH="1">
                <a:off x="10616331" y="3921995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19" name="Freeform 56"/>
              <p:cNvSpPr>
                <a:spLocks/>
              </p:cNvSpPr>
              <p:nvPr userDrawn="1"/>
            </p:nvSpPr>
            <p:spPr bwMode="auto">
              <a:xfrm rot="10800000" flipH="1">
                <a:off x="7790152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1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1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0" name="Freeform 57"/>
              <p:cNvSpPr>
                <a:spLocks/>
              </p:cNvSpPr>
              <p:nvPr userDrawn="1"/>
            </p:nvSpPr>
            <p:spPr bwMode="auto">
              <a:xfrm rot="10800000" flipH="1">
                <a:off x="8353923" y="2940886"/>
                <a:ext cx="1132424" cy="981109"/>
              </a:xfrm>
              <a:custGeom>
                <a:avLst/>
                <a:gdLst>
                  <a:gd name="T0" fmla="*/ 0 w 464"/>
                  <a:gd name="T1" fmla="*/ 402 h 402"/>
                  <a:gd name="T2" fmla="*/ 232 w 464"/>
                  <a:gd name="T3" fmla="*/ 0 h 402"/>
                  <a:gd name="T4" fmla="*/ 464 w 464"/>
                  <a:gd name="T5" fmla="*/ 402 h 402"/>
                  <a:gd name="T6" fmla="*/ 0 w 464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0" y="402"/>
                    </a:moveTo>
                    <a:lnTo>
                      <a:pt x="232" y="0"/>
                    </a:lnTo>
                    <a:lnTo>
                      <a:pt x="464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1" name="Freeform 58"/>
              <p:cNvSpPr>
                <a:spLocks/>
              </p:cNvSpPr>
              <p:nvPr userDrawn="1"/>
            </p:nvSpPr>
            <p:spPr bwMode="auto">
              <a:xfrm rot="10800000" flipH="1">
                <a:off x="8920135" y="2940886"/>
                <a:ext cx="1129983" cy="981109"/>
              </a:xfrm>
              <a:custGeom>
                <a:avLst/>
                <a:gdLst>
                  <a:gd name="T0" fmla="*/ 463 w 463"/>
                  <a:gd name="T1" fmla="*/ 0 h 402"/>
                  <a:gd name="T2" fmla="*/ 232 w 463"/>
                  <a:gd name="T3" fmla="*/ 402 h 402"/>
                  <a:gd name="T4" fmla="*/ 0 w 463"/>
                  <a:gd name="T5" fmla="*/ 0 h 402"/>
                  <a:gd name="T6" fmla="*/ 463 w 463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463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 rot="10800000" flipH="1">
                <a:off x="9486347" y="2940886"/>
                <a:ext cx="1129983" cy="981109"/>
              </a:xfrm>
              <a:custGeom>
                <a:avLst/>
                <a:gdLst>
                  <a:gd name="T0" fmla="*/ 0 w 463"/>
                  <a:gd name="T1" fmla="*/ 402 h 402"/>
                  <a:gd name="T2" fmla="*/ 231 w 463"/>
                  <a:gd name="T3" fmla="*/ 0 h 402"/>
                  <a:gd name="T4" fmla="*/ 463 w 463"/>
                  <a:gd name="T5" fmla="*/ 402 h 402"/>
                  <a:gd name="T6" fmla="*/ 0 w 463"/>
                  <a:gd name="T7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2">
                    <a:moveTo>
                      <a:pt x="0" y="402"/>
                    </a:moveTo>
                    <a:lnTo>
                      <a:pt x="231" y="0"/>
                    </a:lnTo>
                    <a:lnTo>
                      <a:pt x="463" y="402"/>
                    </a:lnTo>
                    <a:lnTo>
                      <a:pt x="0" y="402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 rot="10800000" flipH="1">
                <a:off x="10050119" y="2940886"/>
                <a:ext cx="1132424" cy="981109"/>
              </a:xfrm>
              <a:custGeom>
                <a:avLst/>
                <a:gdLst>
                  <a:gd name="T0" fmla="*/ 464 w 464"/>
                  <a:gd name="T1" fmla="*/ 0 h 402"/>
                  <a:gd name="T2" fmla="*/ 232 w 464"/>
                  <a:gd name="T3" fmla="*/ 402 h 402"/>
                  <a:gd name="T4" fmla="*/ 0 w 464"/>
                  <a:gd name="T5" fmla="*/ 0 h 402"/>
                  <a:gd name="T6" fmla="*/ 464 w 464"/>
                  <a:gd name="T7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2">
                    <a:moveTo>
                      <a:pt x="464" y="0"/>
                    </a:moveTo>
                    <a:lnTo>
                      <a:pt x="232" y="402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" name="Freeform 65"/>
              <p:cNvSpPr>
                <a:spLocks/>
              </p:cNvSpPr>
              <p:nvPr userDrawn="1"/>
            </p:nvSpPr>
            <p:spPr bwMode="auto">
              <a:xfrm rot="10800000" flipH="1">
                <a:off x="8353923" y="1957336"/>
                <a:ext cx="1132424" cy="983550"/>
              </a:xfrm>
              <a:custGeom>
                <a:avLst/>
                <a:gdLst>
                  <a:gd name="T0" fmla="*/ 464 w 464"/>
                  <a:gd name="T1" fmla="*/ 0 h 403"/>
                  <a:gd name="T2" fmla="*/ 232 w 464"/>
                  <a:gd name="T3" fmla="*/ 403 h 403"/>
                  <a:gd name="T4" fmla="*/ 0 w 464"/>
                  <a:gd name="T5" fmla="*/ 0 h 403"/>
                  <a:gd name="T6" fmla="*/ 464 w 464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464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" name="Freeform 66"/>
              <p:cNvSpPr>
                <a:spLocks/>
              </p:cNvSpPr>
              <p:nvPr/>
            </p:nvSpPr>
            <p:spPr bwMode="auto">
              <a:xfrm rot="10800000" flipH="1">
                <a:off x="9486347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1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1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" name="Freeform 67"/>
              <p:cNvSpPr>
                <a:spLocks/>
              </p:cNvSpPr>
              <p:nvPr/>
            </p:nvSpPr>
            <p:spPr bwMode="auto">
              <a:xfrm rot="10800000" flipH="1">
                <a:off x="10050119" y="1957336"/>
                <a:ext cx="1132424" cy="983550"/>
              </a:xfrm>
              <a:custGeom>
                <a:avLst/>
                <a:gdLst>
                  <a:gd name="T0" fmla="*/ 0 w 464"/>
                  <a:gd name="T1" fmla="*/ 403 h 403"/>
                  <a:gd name="T2" fmla="*/ 232 w 464"/>
                  <a:gd name="T3" fmla="*/ 0 h 403"/>
                  <a:gd name="T4" fmla="*/ 464 w 464"/>
                  <a:gd name="T5" fmla="*/ 403 h 403"/>
                  <a:gd name="T6" fmla="*/ 0 w 464"/>
                  <a:gd name="T7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3">
                    <a:moveTo>
                      <a:pt x="0" y="403"/>
                    </a:moveTo>
                    <a:lnTo>
                      <a:pt x="232" y="0"/>
                    </a:lnTo>
                    <a:lnTo>
                      <a:pt x="464" y="403"/>
                    </a:lnTo>
                    <a:lnTo>
                      <a:pt x="0" y="40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9" name="Freeform 68"/>
              <p:cNvSpPr>
                <a:spLocks/>
              </p:cNvSpPr>
              <p:nvPr/>
            </p:nvSpPr>
            <p:spPr bwMode="auto">
              <a:xfrm rot="10800000" flipH="1">
                <a:off x="10616331" y="1957336"/>
                <a:ext cx="1129983" cy="983550"/>
              </a:xfrm>
              <a:custGeom>
                <a:avLst/>
                <a:gdLst>
                  <a:gd name="T0" fmla="*/ 463 w 463"/>
                  <a:gd name="T1" fmla="*/ 0 h 403"/>
                  <a:gd name="T2" fmla="*/ 232 w 463"/>
                  <a:gd name="T3" fmla="*/ 403 h 403"/>
                  <a:gd name="T4" fmla="*/ 0 w 463"/>
                  <a:gd name="T5" fmla="*/ 0 h 403"/>
                  <a:gd name="T6" fmla="*/ 463 w 463"/>
                  <a:gd name="T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3">
                    <a:moveTo>
                      <a:pt x="463" y="0"/>
                    </a:moveTo>
                    <a:lnTo>
                      <a:pt x="232" y="403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2" name="Freeform 74"/>
              <p:cNvSpPr>
                <a:spLocks/>
              </p:cNvSpPr>
              <p:nvPr userDrawn="1"/>
            </p:nvSpPr>
            <p:spPr bwMode="auto">
              <a:xfrm rot="10800000" flipH="1">
                <a:off x="7790152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3" name="Freeform 75"/>
              <p:cNvSpPr>
                <a:spLocks/>
              </p:cNvSpPr>
              <p:nvPr userDrawn="1"/>
            </p:nvSpPr>
            <p:spPr bwMode="auto">
              <a:xfrm rot="10800000" flipH="1">
                <a:off x="8353923" y="978669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4" name="Freeform 76"/>
              <p:cNvSpPr>
                <a:spLocks/>
              </p:cNvSpPr>
              <p:nvPr userDrawn="1"/>
            </p:nvSpPr>
            <p:spPr bwMode="auto">
              <a:xfrm rot="10800000" flipH="1">
                <a:off x="8920135" y="978669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5" name="Freeform 77"/>
              <p:cNvSpPr>
                <a:spLocks/>
              </p:cNvSpPr>
              <p:nvPr/>
            </p:nvSpPr>
            <p:spPr bwMode="auto">
              <a:xfrm rot="10800000" flipH="1">
                <a:off x="9486347" y="978669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8" name="Freeform 84"/>
              <p:cNvSpPr>
                <a:spLocks/>
              </p:cNvSpPr>
              <p:nvPr userDrawn="1"/>
            </p:nvSpPr>
            <p:spPr bwMode="auto">
              <a:xfrm rot="10800000" flipH="1">
                <a:off x="7790152" y="0"/>
                <a:ext cx="1129983" cy="978669"/>
              </a:xfrm>
              <a:custGeom>
                <a:avLst/>
                <a:gdLst>
                  <a:gd name="T0" fmla="*/ 0 w 463"/>
                  <a:gd name="T1" fmla="*/ 401 h 401"/>
                  <a:gd name="T2" fmla="*/ 231 w 463"/>
                  <a:gd name="T3" fmla="*/ 0 h 401"/>
                  <a:gd name="T4" fmla="*/ 463 w 463"/>
                  <a:gd name="T5" fmla="*/ 401 h 401"/>
                  <a:gd name="T6" fmla="*/ 0 w 463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0" y="401"/>
                    </a:moveTo>
                    <a:lnTo>
                      <a:pt x="231" y="0"/>
                    </a:lnTo>
                    <a:lnTo>
                      <a:pt x="463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39" name="Freeform 85"/>
              <p:cNvSpPr>
                <a:spLocks/>
              </p:cNvSpPr>
              <p:nvPr userDrawn="1"/>
            </p:nvSpPr>
            <p:spPr bwMode="auto">
              <a:xfrm rot="10800000" flipH="1">
                <a:off x="8353923" y="0"/>
                <a:ext cx="1132424" cy="978669"/>
              </a:xfrm>
              <a:custGeom>
                <a:avLst/>
                <a:gdLst>
                  <a:gd name="T0" fmla="*/ 464 w 464"/>
                  <a:gd name="T1" fmla="*/ 0 h 401"/>
                  <a:gd name="T2" fmla="*/ 232 w 464"/>
                  <a:gd name="T3" fmla="*/ 401 h 401"/>
                  <a:gd name="T4" fmla="*/ 0 w 464"/>
                  <a:gd name="T5" fmla="*/ 0 h 401"/>
                  <a:gd name="T6" fmla="*/ 464 w 464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464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0" name="Freeform 86"/>
              <p:cNvSpPr>
                <a:spLocks/>
              </p:cNvSpPr>
              <p:nvPr/>
            </p:nvSpPr>
            <p:spPr bwMode="auto">
              <a:xfrm rot="10800000" flipH="1">
                <a:off x="9486347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1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1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1" name="Freeform 87"/>
              <p:cNvSpPr>
                <a:spLocks/>
              </p:cNvSpPr>
              <p:nvPr/>
            </p:nvSpPr>
            <p:spPr bwMode="auto">
              <a:xfrm rot="10800000" flipH="1">
                <a:off x="10050119" y="0"/>
                <a:ext cx="1132424" cy="978669"/>
              </a:xfrm>
              <a:custGeom>
                <a:avLst/>
                <a:gdLst>
                  <a:gd name="T0" fmla="*/ 0 w 464"/>
                  <a:gd name="T1" fmla="*/ 401 h 401"/>
                  <a:gd name="T2" fmla="*/ 232 w 464"/>
                  <a:gd name="T3" fmla="*/ 0 h 401"/>
                  <a:gd name="T4" fmla="*/ 464 w 464"/>
                  <a:gd name="T5" fmla="*/ 401 h 401"/>
                  <a:gd name="T6" fmla="*/ 0 w 464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401">
                    <a:moveTo>
                      <a:pt x="0" y="401"/>
                    </a:moveTo>
                    <a:lnTo>
                      <a:pt x="232" y="0"/>
                    </a:lnTo>
                    <a:lnTo>
                      <a:pt x="464" y="401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42" name="Freeform 88"/>
              <p:cNvSpPr>
                <a:spLocks/>
              </p:cNvSpPr>
              <p:nvPr/>
            </p:nvSpPr>
            <p:spPr bwMode="auto">
              <a:xfrm rot="10800000" flipH="1">
                <a:off x="10616331" y="0"/>
                <a:ext cx="1129983" cy="978669"/>
              </a:xfrm>
              <a:custGeom>
                <a:avLst/>
                <a:gdLst>
                  <a:gd name="T0" fmla="*/ 463 w 463"/>
                  <a:gd name="T1" fmla="*/ 0 h 401"/>
                  <a:gd name="T2" fmla="*/ 232 w 463"/>
                  <a:gd name="T3" fmla="*/ 401 h 401"/>
                  <a:gd name="T4" fmla="*/ 0 w 463"/>
                  <a:gd name="T5" fmla="*/ 0 h 401"/>
                  <a:gd name="T6" fmla="*/ 463 w 463"/>
                  <a:gd name="T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401">
                    <a:moveTo>
                      <a:pt x="463" y="0"/>
                    </a:moveTo>
                    <a:lnTo>
                      <a:pt x="232" y="401"/>
                    </a:lnTo>
                    <a:lnTo>
                      <a:pt x="0" y="0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45" name="Pentagon 14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4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787243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268266" y="1629497"/>
            <a:ext cx="2615803" cy="2042218"/>
          </a:xfrm>
        </p:spPr>
      </p:sp>
    </p:spTree>
    <p:extLst>
      <p:ext uri="{BB962C8B-B14F-4D97-AF65-F5344CB8AC3E}">
        <p14:creationId xmlns:p14="http://schemas.microsoft.com/office/powerpoint/2010/main" val="1436098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73066" y="2257426"/>
            <a:ext cx="2006203" cy="3489325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19958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73066" y="2514425"/>
            <a:ext cx="2006203" cy="2661042"/>
          </a:xfrm>
        </p:spPr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452548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0227" y="550061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72960" y="2023685"/>
            <a:ext cx="2783463" cy="3767516"/>
          </a:xfrm>
        </p:spPr>
      </p:sp>
    </p:spTree>
    <p:extLst>
      <p:ext uri="{BB962C8B-B14F-4D97-AF65-F5344CB8AC3E}">
        <p14:creationId xmlns:p14="http://schemas.microsoft.com/office/powerpoint/2010/main" val="171896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894159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65866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857443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entagon 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48120355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808810" y="2006211"/>
            <a:ext cx="1669256" cy="2851062"/>
          </a:xfrm>
        </p:spPr>
      </p:sp>
    </p:spTree>
    <p:extLst>
      <p:ext uri="{BB962C8B-B14F-4D97-AF65-F5344CB8AC3E}">
        <p14:creationId xmlns:p14="http://schemas.microsoft.com/office/powerpoint/2010/main" val="34883184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808810" y="2006211"/>
            <a:ext cx="1669256" cy="2851062"/>
          </a:xfrm>
        </p:spPr>
      </p:sp>
    </p:spTree>
    <p:extLst>
      <p:ext uri="{BB962C8B-B14F-4D97-AF65-F5344CB8AC3E}">
        <p14:creationId xmlns:p14="http://schemas.microsoft.com/office/powerpoint/2010/main" val="998042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00440" y="2361144"/>
            <a:ext cx="1548000" cy="1548000"/>
          </a:xfrm>
          <a:prstGeom prst="ellipse">
            <a:avLst/>
          </a:prstGeom>
        </p:spPr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116256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93506" y="2000480"/>
            <a:ext cx="1849669" cy="32001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141107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7848430" y="4680745"/>
            <a:ext cx="1990895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809626" y="-1287186"/>
            <a:ext cx="2371725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7" name="Pentagon 5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630954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 userDrawn="1"/>
        </p:nvGrpSpPr>
        <p:grpSpPr>
          <a:xfrm>
            <a:off x="7848430" y="4680745"/>
            <a:ext cx="1990895" cy="3255963"/>
            <a:chOff x="11062393" y="4680744"/>
            <a:chExt cx="1694058" cy="3255963"/>
          </a:xfrm>
        </p:grpSpPr>
        <p:sp>
          <p:nvSpPr>
            <p:cNvPr id="58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0" name="Group 79"/>
          <p:cNvGrpSpPr/>
          <p:nvPr userDrawn="1"/>
        </p:nvGrpSpPr>
        <p:grpSpPr>
          <a:xfrm>
            <a:off x="-809626" y="-1287186"/>
            <a:ext cx="2371725" cy="4084516"/>
            <a:chOff x="-690035" y="-1287186"/>
            <a:chExt cx="2126912" cy="4084516"/>
          </a:xfrm>
        </p:grpSpPr>
        <p:sp>
          <p:nvSpPr>
            <p:cNvPr id="81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02" name="Pentagon 10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44900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 userDrawn="1"/>
        </p:nvGrpSpPr>
        <p:grpSpPr>
          <a:xfrm>
            <a:off x="7848430" y="4680745"/>
            <a:ext cx="1990895" cy="3255963"/>
            <a:chOff x="11062393" y="4680744"/>
            <a:chExt cx="1694058" cy="3255963"/>
          </a:xfrm>
        </p:grpSpPr>
        <p:sp>
          <p:nvSpPr>
            <p:cNvPr id="58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0" name="Group 79"/>
          <p:cNvGrpSpPr/>
          <p:nvPr userDrawn="1"/>
        </p:nvGrpSpPr>
        <p:grpSpPr>
          <a:xfrm>
            <a:off x="-809626" y="-1287186"/>
            <a:ext cx="2371725" cy="4084516"/>
            <a:chOff x="-690035" y="-1287186"/>
            <a:chExt cx="2126912" cy="4084516"/>
          </a:xfrm>
        </p:grpSpPr>
        <p:sp>
          <p:nvSpPr>
            <p:cNvPr id="81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02" name="Pentagon 10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945345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7456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34718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866019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15578" y="2000251"/>
            <a:ext cx="1512000" cy="1512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330948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98854" y="1801471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628483" y="1801471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628483" y="3521769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898854" y="3521769"/>
            <a:ext cx="1620000" cy="1620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3" name="Pentagon 12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437977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57310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04573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35873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85432" y="1915580"/>
            <a:ext cx="1404000" cy="1404000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1627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894159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65866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857443" y="1998134"/>
            <a:ext cx="2405063" cy="3293005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entagon 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87769090"/>
      </p:ext>
    </p:extLst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93808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41070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872371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21930" y="2000250"/>
            <a:ext cx="1548000" cy="1548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28148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7102" y="3955658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70204" y="1704828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870204" y="4000499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77102" y="1704828"/>
            <a:ext cx="1620000" cy="1620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420019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47785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95048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26348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5907" y="1917696"/>
            <a:ext cx="1404000" cy="14040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881563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 rot="5400000">
            <a:off x="-954564" y="-378825"/>
            <a:ext cx="2716980" cy="250330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116371" y="5313420"/>
            <a:ext cx="1789629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9" name="Pentagon 78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0" name="Slide Number Placeholder 4"/>
          <p:cNvSpPr txBox="1">
            <a:spLocks/>
          </p:cNvSpPr>
          <p:nvPr userDrawn="1"/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ctr" defTabSz="9144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0277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 userDrawn="1"/>
        </p:nvGrpSpPr>
        <p:grpSpPr>
          <a:xfrm rot="5400000">
            <a:off x="-954564" y="-378825"/>
            <a:ext cx="2716980" cy="250330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5" name="Group 44"/>
          <p:cNvGrpSpPr/>
          <p:nvPr userDrawn="1"/>
        </p:nvGrpSpPr>
        <p:grpSpPr>
          <a:xfrm>
            <a:off x="8116371" y="5313420"/>
            <a:ext cx="1789629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46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8" name="Pentagon 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9" name="Slide Number Placeholder 4"/>
          <p:cNvSpPr txBox="1">
            <a:spLocks/>
          </p:cNvSpPr>
          <p:nvPr userDrawn="1"/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ctr" defTabSz="9144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2149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 userDrawn="1"/>
        </p:nvGrpSpPr>
        <p:grpSpPr>
          <a:xfrm rot="5400000">
            <a:off x="-954564" y="-378825"/>
            <a:ext cx="2716980" cy="250330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5" name="Group 44"/>
          <p:cNvGrpSpPr/>
          <p:nvPr userDrawn="1"/>
        </p:nvGrpSpPr>
        <p:grpSpPr>
          <a:xfrm>
            <a:off x="8116371" y="5313420"/>
            <a:ext cx="1789629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46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8" name="Pentagon 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9" name="Slide Number Placeholder 4"/>
          <p:cNvSpPr txBox="1">
            <a:spLocks/>
          </p:cNvSpPr>
          <p:nvPr userDrawn="1"/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ctr" defTabSz="9144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0656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2222" y="1644650"/>
            <a:ext cx="7890272" cy="3297238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302995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275184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3227636" y="1273427"/>
            <a:ext cx="2700000" cy="2700000"/>
          </a:xfrm>
          <a:prstGeom prst="ellipse">
            <a:avLst/>
          </a:prstGeom>
        </p:spPr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252574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8796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28821" y="1834271"/>
            <a:ext cx="3699000" cy="3600000"/>
          </a:xfrm>
        </p:spPr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76148" y="1834271"/>
            <a:ext cx="3699000" cy="3600000"/>
          </a:xfrm>
        </p:spPr>
      </p:sp>
      <p:grpSp>
        <p:nvGrpSpPr>
          <p:cNvPr id="12" name="Group 11"/>
          <p:cNvGrpSpPr/>
          <p:nvPr userDrawn="1"/>
        </p:nvGrpSpPr>
        <p:grpSpPr>
          <a:xfrm rot="5400000">
            <a:off x="-568523" y="166476"/>
            <a:ext cx="1519706" cy="1186756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0800000">
            <a:off x="8218399" y="5570342"/>
            <a:ext cx="1139780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entagon 4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689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74356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76654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76654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039037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988920" y="713"/>
            <a:ext cx="6072780" cy="6858000"/>
            <a:chOff x="4843448" y="0"/>
            <a:chExt cx="6218568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6"/>
            <p:cNvSpPr>
              <a:spLocks/>
            </p:cNvSpPr>
            <p:nvPr userDrawn="1"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7"/>
            <p:cNvSpPr>
              <a:spLocks/>
            </p:cNvSpPr>
            <p:nvPr userDrawn="1"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9932033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46"/>
            <p:cNvSpPr>
              <a:spLocks/>
            </p:cNvSpPr>
            <p:nvPr userDrawn="1"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7"/>
            <p:cNvSpPr>
              <a:spLocks/>
            </p:cNvSpPr>
            <p:nvPr userDrawn="1"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993203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56"/>
            <p:cNvSpPr>
              <a:spLocks/>
            </p:cNvSpPr>
            <p:nvPr userDrawn="1"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7"/>
            <p:cNvSpPr>
              <a:spLocks/>
            </p:cNvSpPr>
            <p:nvPr userDrawn="1"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8"/>
            <p:cNvSpPr>
              <a:spLocks/>
            </p:cNvSpPr>
            <p:nvPr userDrawn="1"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5"/>
            <p:cNvSpPr>
              <a:spLocks/>
            </p:cNvSpPr>
            <p:nvPr userDrawn="1"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74"/>
            <p:cNvSpPr>
              <a:spLocks/>
            </p:cNvSpPr>
            <p:nvPr userDrawn="1"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5"/>
            <p:cNvSpPr>
              <a:spLocks/>
            </p:cNvSpPr>
            <p:nvPr userDrawn="1"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84"/>
            <p:cNvSpPr>
              <a:spLocks/>
            </p:cNvSpPr>
            <p:nvPr userDrawn="1"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5"/>
            <p:cNvSpPr>
              <a:spLocks/>
            </p:cNvSpPr>
            <p:nvPr userDrawn="1"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8674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5103221" y="76913"/>
            <a:ext cx="4663926" cy="6858000"/>
            <a:chOff x="4843448" y="0"/>
            <a:chExt cx="6218568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6"/>
            <p:cNvSpPr>
              <a:spLocks/>
            </p:cNvSpPr>
            <p:nvPr userDrawn="1"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7"/>
            <p:cNvSpPr>
              <a:spLocks/>
            </p:cNvSpPr>
            <p:nvPr userDrawn="1"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9932033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46"/>
            <p:cNvSpPr>
              <a:spLocks/>
            </p:cNvSpPr>
            <p:nvPr userDrawn="1"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7"/>
            <p:cNvSpPr>
              <a:spLocks/>
            </p:cNvSpPr>
            <p:nvPr userDrawn="1"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993203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56"/>
            <p:cNvSpPr>
              <a:spLocks/>
            </p:cNvSpPr>
            <p:nvPr userDrawn="1"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7"/>
            <p:cNvSpPr>
              <a:spLocks/>
            </p:cNvSpPr>
            <p:nvPr userDrawn="1"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8"/>
            <p:cNvSpPr>
              <a:spLocks/>
            </p:cNvSpPr>
            <p:nvPr userDrawn="1"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5"/>
            <p:cNvSpPr>
              <a:spLocks/>
            </p:cNvSpPr>
            <p:nvPr userDrawn="1"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74"/>
            <p:cNvSpPr>
              <a:spLocks/>
            </p:cNvSpPr>
            <p:nvPr userDrawn="1"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5"/>
            <p:cNvSpPr>
              <a:spLocks/>
            </p:cNvSpPr>
            <p:nvPr userDrawn="1"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84"/>
            <p:cNvSpPr>
              <a:spLocks/>
            </p:cNvSpPr>
            <p:nvPr userDrawn="1"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5"/>
            <p:cNvSpPr>
              <a:spLocks/>
            </p:cNvSpPr>
            <p:nvPr userDrawn="1"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8943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831746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851354" y="1768432"/>
            <a:ext cx="2052000" cy="2052000"/>
          </a:xfrm>
          <a:prstGeom prst="ellipse">
            <a:avLst/>
          </a:prstGeom>
        </p:spPr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555491" y="1791414"/>
            <a:ext cx="2052000" cy="2052000"/>
          </a:xfrm>
          <a:prstGeom prst="ellipse">
            <a:avLst/>
          </a:prstGeom>
        </p:spPr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61360" y="1791414"/>
            <a:ext cx="2052000" cy="2052000"/>
          </a:xfrm>
          <a:prstGeom prst="ellipse">
            <a:avLst/>
          </a:prstGeom>
        </p:spPr>
      </p:sp>
      <p:sp>
        <p:nvSpPr>
          <p:cNvPr id="7" name="Pentagon 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423465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663265" y="0"/>
            <a:ext cx="2544293" cy="6858000"/>
            <a:chOff x="-884354" y="0"/>
            <a:chExt cx="3392391" cy="6858000"/>
          </a:xfrm>
        </p:grpSpPr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-884354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-31814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811842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1378054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-884354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-318142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248070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378054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-318142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248070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811842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1378054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-884354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248070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811842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-884354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-318142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auto">
            <a:xfrm>
              <a:off x="811842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1378054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-31814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248070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811842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auto">
            <a:xfrm>
              <a:off x="1378054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-884354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-318142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auto">
            <a:xfrm>
              <a:off x="811842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51614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781049" y="0"/>
            <a:ext cx="3371850" cy="6858000"/>
            <a:chOff x="-884354" y="0"/>
            <a:chExt cx="3392391" cy="6858000"/>
          </a:xfrm>
        </p:grpSpPr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-884354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-31814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811842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1378054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-884354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-318142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248070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378054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-318142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248070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811842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1378054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-884354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248070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811842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-884354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-318142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auto">
            <a:xfrm>
              <a:off x="811842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1378054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-31814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248070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811842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auto">
            <a:xfrm>
              <a:off x="1378054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-884354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-318142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auto">
            <a:xfrm>
              <a:off x="811842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1" name="Pentagon 30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3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795549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0" name="Pentagon 5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3288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7" name="Pentagon 15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9487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7" name="Pentagon 15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69784" y="545147"/>
            <a:ext cx="57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721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28821" y="1834271"/>
            <a:ext cx="3699000" cy="3600000"/>
          </a:xfrm>
        </p:spPr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76148" y="1834271"/>
            <a:ext cx="3699000" cy="3600000"/>
          </a:xfrm>
        </p:spPr>
      </p:sp>
      <p:sp>
        <p:nvSpPr>
          <p:cNvPr id="44" name="Pentagon 4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46" name="Group 45"/>
          <p:cNvGrpSpPr/>
          <p:nvPr userDrawn="1"/>
        </p:nvGrpSpPr>
        <p:grpSpPr>
          <a:xfrm rot="5400000">
            <a:off x="-824699" y="-89700"/>
            <a:ext cx="1519706" cy="169910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4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9" name="Group 58"/>
          <p:cNvGrpSpPr/>
          <p:nvPr userDrawn="1"/>
        </p:nvGrpSpPr>
        <p:grpSpPr>
          <a:xfrm rot="10800000">
            <a:off x="8218398" y="5570341"/>
            <a:ext cx="1687601" cy="158234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6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85361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693444" y="1574801"/>
            <a:ext cx="4758929" cy="4759325"/>
          </a:xfrm>
        </p:spPr>
        <p:txBody>
          <a:bodyPr/>
          <a:lstStyle/>
          <a:p>
            <a:endParaRPr lang="id-ID"/>
          </a:p>
        </p:txBody>
      </p:sp>
      <p:grpSp>
        <p:nvGrpSpPr>
          <p:cNvPr id="61" name="Group 6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8" name="Pentagon 1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6887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8" name="Pentagon 1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16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714875" y="2031320"/>
            <a:ext cx="4737498" cy="3578906"/>
          </a:xfrm>
        </p:spPr>
      </p:sp>
    </p:spTree>
    <p:extLst>
      <p:ext uri="{BB962C8B-B14F-4D97-AF65-F5344CB8AC3E}">
        <p14:creationId xmlns:p14="http://schemas.microsoft.com/office/powerpoint/2010/main" val="110052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0414" y="1368304"/>
            <a:ext cx="2124000" cy="2124000"/>
          </a:xfrm>
          <a:prstGeom prst="ellipse">
            <a:avLst/>
          </a:prstGeom>
        </p:spPr>
        <p:txBody>
          <a:bodyPr/>
          <a:lstStyle/>
          <a:p>
            <a:endParaRPr lang="id-ID"/>
          </a:p>
        </p:txBody>
      </p:sp>
      <p:grpSp>
        <p:nvGrpSpPr>
          <p:cNvPr id="61" name="Group 60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58" name="Pentagon 15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7622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701903" y="2936005"/>
            <a:ext cx="2268000" cy="2268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155644" y="4150539"/>
            <a:ext cx="1656000" cy="1656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821215" y="4112439"/>
            <a:ext cx="1620000" cy="162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891019" y="2004333"/>
            <a:ext cx="1764000" cy="1764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40786" y="1821049"/>
            <a:ext cx="2124000" cy="2124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9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022154" y="1223099"/>
            <a:ext cx="1620000" cy="162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grpSp>
        <p:nvGrpSpPr>
          <p:cNvPr id="66" name="Group 65"/>
          <p:cNvGrpSpPr/>
          <p:nvPr userDrawn="1"/>
        </p:nvGrpSpPr>
        <p:grpSpPr>
          <a:xfrm>
            <a:off x="-1398494" y="-5740"/>
            <a:ext cx="5652489" cy="6863740"/>
            <a:chOff x="5973431" y="0"/>
            <a:chExt cx="6218569" cy="6858000"/>
          </a:xfrm>
        </p:grpSpPr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65" name="Pentagon 16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6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1570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20567" y="-504039"/>
            <a:ext cx="9736471" cy="4523595"/>
            <a:chOff x="978668" y="-504039"/>
            <a:chExt cx="10775113" cy="4523595"/>
          </a:xfrm>
        </p:grpSpPr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61119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697020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 userDrawn="1"/>
        </p:nvGrpSpPr>
        <p:grpSpPr>
          <a:xfrm>
            <a:off x="-220567" y="-504039"/>
            <a:ext cx="9736471" cy="4523595"/>
            <a:chOff x="978668" y="-504039"/>
            <a:chExt cx="10775113" cy="4523595"/>
          </a:xfrm>
        </p:grpSpPr>
        <p:sp>
          <p:nvSpPr>
            <p:cNvPr id="91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7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8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9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6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4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5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6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7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8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9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0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1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2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3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4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5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6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87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95311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8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9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227" name="Pentagon 22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2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854181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1498600" y="-205430"/>
            <a:ext cx="11557000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24" name="Pentagon 223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2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024081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/>
          <p:cNvGrpSpPr/>
          <p:nvPr userDrawn="1"/>
        </p:nvGrpSpPr>
        <p:grpSpPr>
          <a:xfrm>
            <a:off x="-1498600" y="-205430"/>
            <a:ext cx="11557000" cy="5088586"/>
            <a:chOff x="-2" y="-1069030"/>
            <a:chExt cx="12732450" cy="5088586"/>
          </a:xfrm>
        </p:grpSpPr>
        <p:sp>
          <p:nvSpPr>
            <p:cNvPr id="88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9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0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8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9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3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4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7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8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9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6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4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5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6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7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8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9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0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1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2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3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4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5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6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7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8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9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0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1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2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3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4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5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6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7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8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9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0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1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2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3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4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5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48" name="Pentagon 247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4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69784" y="545147"/>
            <a:ext cx="57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841793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4368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2045092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419101" y="3030470"/>
            <a:ext cx="10429875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45800" y="1848335"/>
            <a:ext cx="1872000" cy="1872000"/>
          </a:xfrm>
          <a:prstGeom prst="ellipse">
            <a:avLst/>
          </a:prstGeom>
        </p:spPr>
      </p:sp>
      <p:sp>
        <p:nvSpPr>
          <p:cNvPr id="80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641035" y="1871317"/>
            <a:ext cx="1872000" cy="1872000"/>
          </a:xfrm>
          <a:prstGeom prst="ellipse">
            <a:avLst/>
          </a:prstGeom>
        </p:spPr>
      </p:sp>
      <p:sp>
        <p:nvSpPr>
          <p:cNvPr id="8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364716" y="1871317"/>
            <a:ext cx="1872000" cy="1872000"/>
          </a:xfrm>
          <a:prstGeom prst="ellipse">
            <a:avLst/>
          </a:prstGeom>
        </p:spPr>
      </p:sp>
      <p:sp>
        <p:nvSpPr>
          <p:cNvPr id="82" name="Pentagon 81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80356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 rot="7200000">
            <a:off x="6830205" y="-679775"/>
            <a:ext cx="2732717" cy="286269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 rot="16200000">
            <a:off x="7753681" y="5300754"/>
            <a:ext cx="2088215" cy="231802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3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05077" y="1992849"/>
            <a:ext cx="3240000" cy="3960000"/>
          </a:xfrm>
        </p:spPr>
      </p:sp>
      <p:sp>
        <p:nvSpPr>
          <p:cNvPr id="45" name="Pentagon 4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0300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3436870"/>
            <a:ext cx="9549338" cy="4523593"/>
            <a:chOff x="-2" y="-1069030"/>
            <a:chExt cx="12732450" cy="4523593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5" name="Pentagon 74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869040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736601" y="-432422"/>
            <a:ext cx="10659533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8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367495" y="689716"/>
            <a:ext cx="2412000" cy="2412000"/>
          </a:xfrm>
          <a:prstGeom prst="ellipse">
            <a:avLst/>
          </a:prstGeom>
        </p:spPr>
      </p:sp>
      <p:sp>
        <p:nvSpPr>
          <p:cNvPr id="90" name="Pentagon 89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3927665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" y="-432422"/>
            <a:ext cx="9549338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89694" y="545147"/>
            <a:ext cx="354465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72295" y="689717"/>
            <a:ext cx="1790700" cy="2389187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848589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4271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5842614" y="0"/>
            <a:ext cx="3816439" cy="6858000"/>
            <a:chOff x="7790152" y="0"/>
            <a:chExt cx="5088585" cy="6858000"/>
          </a:xfrm>
        </p:grpSpPr>
        <p:sp>
          <p:nvSpPr>
            <p:cNvPr id="8" name="Freeform 27"/>
            <p:cNvSpPr>
              <a:spLocks/>
            </p:cNvSpPr>
            <p:nvPr userDrawn="1"/>
          </p:nvSpPr>
          <p:spPr bwMode="auto">
            <a:xfrm rot="10800000" flipH="1">
              <a:off x="835392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8"/>
            <p:cNvSpPr>
              <a:spLocks/>
            </p:cNvSpPr>
            <p:nvPr userDrawn="1"/>
          </p:nvSpPr>
          <p:spPr bwMode="auto">
            <a:xfrm rot="10800000" flipH="1">
              <a:off x="8920135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 rot="10800000" flipH="1">
              <a:off x="948634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 rot="10800000" flipH="1">
              <a:off x="10050119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 rot="10800000" flipH="1">
              <a:off x="10616331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 rot="10800000" flipH="1">
              <a:off x="11746313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6"/>
            <p:cNvSpPr>
              <a:spLocks/>
            </p:cNvSpPr>
            <p:nvPr userDrawn="1"/>
          </p:nvSpPr>
          <p:spPr bwMode="auto">
            <a:xfrm rot="10800000" flipH="1">
              <a:off x="779015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7"/>
            <p:cNvSpPr>
              <a:spLocks/>
            </p:cNvSpPr>
            <p:nvPr userDrawn="1"/>
          </p:nvSpPr>
          <p:spPr bwMode="auto">
            <a:xfrm rot="10800000" flipH="1">
              <a:off x="8353923" y="489822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8"/>
            <p:cNvSpPr>
              <a:spLocks/>
            </p:cNvSpPr>
            <p:nvPr userDrawn="1"/>
          </p:nvSpPr>
          <p:spPr bwMode="auto">
            <a:xfrm rot="10800000" flipH="1">
              <a:off x="8920135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39"/>
            <p:cNvSpPr>
              <a:spLocks/>
            </p:cNvSpPr>
            <p:nvPr/>
          </p:nvSpPr>
          <p:spPr bwMode="auto">
            <a:xfrm rot="10800000" flipH="1">
              <a:off x="10050119" y="489822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 rot="10800000" flipH="1">
              <a:off x="10616331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 rot="10800000" flipH="1">
              <a:off x="11182543" y="489822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 rot="10800000" flipH="1">
              <a:off x="11746313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6"/>
            <p:cNvSpPr>
              <a:spLocks/>
            </p:cNvSpPr>
            <p:nvPr userDrawn="1"/>
          </p:nvSpPr>
          <p:spPr bwMode="auto">
            <a:xfrm rot="10800000" flipH="1">
              <a:off x="7790152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7"/>
            <p:cNvSpPr>
              <a:spLocks/>
            </p:cNvSpPr>
            <p:nvPr userDrawn="1"/>
          </p:nvSpPr>
          <p:spPr bwMode="auto">
            <a:xfrm rot="10800000" flipH="1">
              <a:off x="8920135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8"/>
            <p:cNvSpPr>
              <a:spLocks/>
            </p:cNvSpPr>
            <p:nvPr/>
          </p:nvSpPr>
          <p:spPr bwMode="auto">
            <a:xfrm rot="10800000" flipH="1">
              <a:off x="9486347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49"/>
            <p:cNvSpPr>
              <a:spLocks/>
            </p:cNvSpPr>
            <p:nvPr/>
          </p:nvSpPr>
          <p:spPr bwMode="auto">
            <a:xfrm rot="10800000" flipH="1">
              <a:off x="10050119" y="3921995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 rot="10800000" flipH="1">
              <a:off x="10616331" y="392199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1"/>
            <p:cNvSpPr>
              <a:spLocks/>
            </p:cNvSpPr>
            <p:nvPr/>
          </p:nvSpPr>
          <p:spPr bwMode="auto">
            <a:xfrm rot="10800000" flipH="1">
              <a:off x="11182543" y="392199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6"/>
            <p:cNvSpPr>
              <a:spLocks/>
            </p:cNvSpPr>
            <p:nvPr userDrawn="1"/>
          </p:nvSpPr>
          <p:spPr bwMode="auto">
            <a:xfrm rot="10800000" flipH="1">
              <a:off x="7790152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7"/>
            <p:cNvSpPr>
              <a:spLocks/>
            </p:cNvSpPr>
            <p:nvPr userDrawn="1"/>
          </p:nvSpPr>
          <p:spPr bwMode="auto">
            <a:xfrm rot="10800000" flipH="1">
              <a:off x="835392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8"/>
            <p:cNvSpPr>
              <a:spLocks/>
            </p:cNvSpPr>
            <p:nvPr userDrawn="1"/>
          </p:nvSpPr>
          <p:spPr bwMode="auto">
            <a:xfrm rot="10800000" flipH="1">
              <a:off x="8920135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 rot="10800000" flipH="1">
              <a:off x="9486347" y="294088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 rot="10800000" flipH="1">
              <a:off x="10050119" y="2940886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 rot="10800000" flipH="1">
              <a:off x="11182543" y="2940886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2"/>
            <p:cNvSpPr>
              <a:spLocks/>
            </p:cNvSpPr>
            <p:nvPr/>
          </p:nvSpPr>
          <p:spPr bwMode="auto">
            <a:xfrm rot="10800000" flipH="1">
              <a:off x="11746313" y="2940886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5"/>
            <p:cNvSpPr>
              <a:spLocks/>
            </p:cNvSpPr>
            <p:nvPr userDrawn="1"/>
          </p:nvSpPr>
          <p:spPr bwMode="auto">
            <a:xfrm rot="10800000" flipH="1">
              <a:off x="835392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6"/>
            <p:cNvSpPr>
              <a:spLocks/>
            </p:cNvSpPr>
            <p:nvPr/>
          </p:nvSpPr>
          <p:spPr bwMode="auto">
            <a:xfrm rot="10800000" flipH="1">
              <a:off x="9486347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 rot="10800000" flipH="1">
              <a:off x="10050119" y="1957336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8"/>
            <p:cNvSpPr>
              <a:spLocks/>
            </p:cNvSpPr>
            <p:nvPr/>
          </p:nvSpPr>
          <p:spPr bwMode="auto">
            <a:xfrm rot="10800000" flipH="1">
              <a:off x="10616331" y="1957336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 rot="10800000" flipH="1">
              <a:off x="11182543" y="1957336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 rot="10800000" flipH="1">
              <a:off x="11746313" y="1957336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4"/>
            <p:cNvSpPr>
              <a:spLocks/>
            </p:cNvSpPr>
            <p:nvPr userDrawn="1"/>
          </p:nvSpPr>
          <p:spPr bwMode="auto">
            <a:xfrm rot="10800000" flipH="1">
              <a:off x="7790152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5"/>
            <p:cNvSpPr>
              <a:spLocks/>
            </p:cNvSpPr>
            <p:nvPr userDrawn="1"/>
          </p:nvSpPr>
          <p:spPr bwMode="auto">
            <a:xfrm rot="10800000" flipH="1">
              <a:off x="8353923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6"/>
            <p:cNvSpPr>
              <a:spLocks/>
            </p:cNvSpPr>
            <p:nvPr userDrawn="1"/>
          </p:nvSpPr>
          <p:spPr bwMode="auto">
            <a:xfrm rot="10800000" flipH="1">
              <a:off x="8920135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 rot="10800000" flipH="1">
              <a:off x="948634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 rot="10800000" flipH="1">
              <a:off x="10616331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 rot="10800000" flipH="1">
              <a:off x="11182543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4"/>
            <p:cNvSpPr>
              <a:spLocks/>
            </p:cNvSpPr>
            <p:nvPr userDrawn="1"/>
          </p:nvSpPr>
          <p:spPr bwMode="auto">
            <a:xfrm rot="10800000" flipH="1">
              <a:off x="779015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5"/>
            <p:cNvSpPr>
              <a:spLocks/>
            </p:cNvSpPr>
            <p:nvPr userDrawn="1"/>
          </p:nvSpPr>
          <p:spPr bwMode="auto">
            <a:xfrm rot="10800000" flipH="1">
              <a:off x="835392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6"/>
            <p:cNvSpPr>
              <a:spLocks/>
            </p:cNvSpPr>
            <p:nvPr/>
          </p:nvSpPr>
          <p:spPr bwMode="auto">
            <a:xfrm rot="10800000" flipH="1">
              <a:off x="948634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7"/>
            <p:cNvSpPr>
              <a:spLocks/>
            </p:cNvSpPr>
            <p:nvPr/>
          </p:nvSpPr>
          <p:spPr bwMode="auto">
            <a:xfrm rot="10800000" flipH="1">
              <a:off x="10050119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8"/>
            <p:cNvSpPr>
              <a:spLocks/>
            </p:cNvSpPr>
            <p:nvPr/>
          </p:nvSpPr>
          <p:spPr bwMode="auto">
            <a:xfrm rot="10800000" flipH="1">
              <a:off x="10616331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89"/>
            <p:cNvSpPr>
              <a:spLocks/>
            </p:cNvSpPr>
            <p:nvPr/>
          </p:nvSpPr>
          <p:spPr bwMode="auto">
            <a:xfrm rot="10800000" flipH="1">
              <a:off x="11182543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0"/>
            <p:cNvSpPr>
              <a:spLocks/>
            </p:cNvSpPr>
            <p:nvPr/>
          </p:nvSpPr>
          <p:spPr bwMode="auto">
            <a:xfrm rot="10800000" flipH="1">
              <a:off x="11746313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421165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1989138"/>
            <a:ext cx="9144000" cy="288766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44237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5103221" y="76913"/>
            <a:ext cx="4663926" cy="6858000"/>
            <a:chOff x="4843448" y="0"/>
            <a:chExt cx="6218568" cy="6858000"/>
          </a:xfrm>
        </p:grpSpPr>
        <p:sp>
          <p:nvSpPr>
            <p:cNvPr id="7" name="Freeform 27"/>
            <p:cNvSpPr>
              <a:spLocks/>
            </p:cNvSpPr>
            <p:nvPr userDrawn="1"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8"/>
            <p:cNvSpPr>
              <a:spLocks/>
            </p:cNvSpPr>
            <p:nvPr userDrawn="1"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6"/>
            <p:cNvSpPr>
              <a:spLocks/>
            </p:cNvSpPr>
            <p:nvPr userDrawn="1"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7"/>
            <p:cNvSpPr>
              <a:spLocks/>
            </p:cNvSpPr>
            <p:nvPr userDrawn="1"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9932033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46"/>
            <p:cNvSpPr>
              <a:spLocks/>
            </p:cNvSpPr>
            <p:nvPr userDrawn="1"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47"/>
            <p:cNvSpPr>
              <a:spLocks/>
            </p:cNvSpPr>
            <p:nvPr userDrawn="1"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993203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56"/>
            <p:cNvSpPr>
              <a:spLocks/>
            </p:cNvSpPr>
            <p:nvPr userDrawn="1"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57"/>
            <p:cNvSpPr>
              <a:spLocks/>
            </p:cNvSpPr>
            <p:nvPr userDrawn="1"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58"/>
            <p:cNvSpPr>
              <a:spLocks/>
            </p:cNvSpPr>
            <p:nvPr userDrawn="1"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5"/>
            <p:cNvSpPr>
              <a:spLocks/>
            </p:cNvSpPr>
            <p:nvPr userDrawn="1"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74"/>
            <p:cNvSpPr>
              <a:spLocks/>
            </p:cNvSpPr>
            <p:nvPr userDrawn="1"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5"/>
            <p:cNvSpPr>
              <a:spLocks/>
            </p:cNvSpPr>
            <p:nvPr userDrawn="1"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84"/>
            <p:cNvSpPr>
              <a:spLocks/>
            </p:cNvSpPr>
            <p:nvPr userDrawn="1"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85"/>
            <p:cNvSpPr>
              <a:spLocks/>
            </p:cNvSpPr>
            <p:nvPr userDrawn="1"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8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5012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96915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663265" y="0"/>
            <a:ext cx="2544293" cy="6858000"/>
            <a:chOff x="-884354" y="0"/>
            <a:chExt cx="3392391" cy="6858000"/>
          </a:xfrm>
        </p:grpSpPr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-884354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-318142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811842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1378054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-884354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-318142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248070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378054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-318142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248070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811842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1378054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-884354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248070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811842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-884354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-318142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auto">
            <a:xfrm>
              <a:off x="811842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1378054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auto">
            <a:xfrm>
              <a:off x="-318142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auto">
            <a:xfrm>
              <a:off x="248070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811842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auto">
            <a:xfrm>
              <a:off x="1378054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-884354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-318142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auto">
            <a:xfrm>
              <a:off x="811842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924627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3465762" y="978152"/>
            <a:ext cx="2168233" cy="2890977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13264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 userDrawn="1"/>
        </p:nvGrpSpPr>
        <p:grpSpPr>
          <a:xfrm rot="7200000">
            <a:off x="6830205" y="-679775"/>
            <a:ext cx="2732717" cy="2862698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5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2" name="Group 61"/>
          <p:cNvGrpSpPr/>
          <p:nvPr userDrawn="1"/>
        </p:nvGrpSpPr>
        <p:grpSpPr>
          <a:xfrm rot="16200000">
            <a:off x="7753681" y="5300754"/>
            <a:ext cx="2088215" cy="231802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6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05077" y="1992849"/>
            <a:ext cx="3240000" cy="3960000"/>
          </a:xfrm>
        </p:spPr>
      </p:sp>
      <p:sp>
        <p:nvSpPr>
          <p:cNvPr id="47" name="Pentagon 46"/>
          <p:cNvSpPr/>
          <p:nvPr userDrawn="1"/>
        </p:nvSpPr>
        <p:spPr>
          <a:xfrm rot="10800000">
            <a:off x="8424000" y="510908"/>
            <a:ext cx="720000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8359" y="545147"/>
            <a:ext cx="540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788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95311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976097"/>
            <a:ext cx="2160000" cy="2160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81708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927554" y="1549357"/>
            <a:ext cx="1890000" cy="2520000"/>
          </a:xfrm>
          <a:prstGeom prst="ellipse">
            <a:avLst/>
          </a:prstGeom>
        </p:spPr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631691" y="1572339"/>
            <a:ext cx="1890000" cy="2520000"/>
          </a:xfrm>
          <a:prstGeom prst="ellipse">
            <a:avLst/>
          </a:prstGeom>
        </p:spPr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337560" y="1572339"/>
            <a:ext cx="1890000" cy="252000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9951297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7903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4421093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2222" y="1644650"/>
            <a:ext cx="7890272" cy="3297238"/>
          </a:xfrm>
        </p:spPr>
        <p:txBody>
          <a:bodyPr/>
          <a:lstStyle/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38788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10286" y="545147"/>
            <a:ext cx="432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96795" y="4680745"/>
            <a:ext cx="1270544" cy="3255963"/>
            <a:chOff x="11062393" y="4680744"/>
            <a:chExt cx="1694058" cy="3255963"/>
          </a:xfrm>
        </p:grpSpPr>
        <p:sp>
          <p:nvSpPr>
            <p:cNvPr id="13" name="Freeform 66"/>
            <p:cNvSpPr>
              <a:spLocks/>
            </p:cNvSpPr>
            <p:nvPr/>
          </p:nvSpPr>
          <p:spPr bwMode="auto">
            <a:xfrm rot="5400000">
              <a:off x="12147715" y="4722920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5400000">
              <a:off x="12147011" y="5048376"/>
              <a:ext cx="652317" cy="56656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 rot="5400000">
              <a:off x="12147715" y="537383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 rot="5400000">
              <a:off x="12147715" y="5699990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 rot="5400000">
              <a:off x="12147011" y="6025445"/>
              <a:ext cx="652317" cy="56656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 rot="5400000">
              <a:off x="12147715" y="6350901"/>
              <a:ext cx="650911" cy="56656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 rot="5400000">
              <a:off x="12148417" y="7001109"/>
              <a:ext cx="649506" cy="56656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 rot="5400000">
              <a:off x="12147715" y="7327971"/>
              <a:ext cx="650911" cy="56656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 rot="5400000">
              <a:off x="11582561" y="472432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78"/>
            <p:cNvSpPr>
              <a:spLocks/>
            </p:cNvSpPr>
            <p:nvPr/>
          </p:nvSpPr>
          <p:spPr bwMode="auto">
            <a:xfrm rot="5400000">
              <a:off x="11582561" y="537523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79"/>
            <p:cNvSpPr>
              <a:spLocks/>
            </p:cNvSpPr>
            <p:nvPr/>
          </p:nvSpPr>
          <p:spPr bwMode="auto">
            <a:xfrm rot="5400000">
              <a:off x="11582561" y="570139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80"/>
            <p:cNvSpPr>
              <a:spLocks/>
            </p:cNvSpPr>
            <p:nvPr/>
          </p:nvSpPr>
          <p:spPr bwMode="auto">
            <a:xfrm rot="5400000">
              <a:off x="11582561" y="635230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 rot="5400000">
              <a:off x="11582561" y="6678465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 rot="5400000">
              <a:off x="11583264" y="7002515"/>
              <a:ext cx="649506" cy="56374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83"/>
            <p:cNvSpPr>
              <a:spLocks/>
            </p:cNvSpPr>
            <p:nvPr/>
          </p:nvSpPr>
          <p:spPr bwMode="auto">
            <a:xfrm rot="5400000">
              <a:off x="11582561" y="7329377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 rot="5400000">
              <a:off x="11018812" y="4724326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 rot="5400000">
              <a:off x="11018109" y="5049782"/>
              <a:ext cx="652317" cy="56374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 rot="5400000">
              <a:off x="11018812" y="5375237"/>
              <a:ext cx="650911" cy="56374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 rot="5400000">
              <a:off x="11018812" y="570139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 rot="5400000">
              <a:off x="11018109" y="6026851"/>
              <a:ext cx="652317" cy="56374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 rot="5400000">
              <a:off x="11018812" y="6352306"/>
              <a:ext cx="650911" cy="56374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 rot="5400000">
              <a:off x="11019515" y="7002515"/>
              <a:ext cx="649506" cy="56374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-517526" y="-1287186"/>
            <a:ext cx="1595184" cy="4084516"/>
            <a:chOff x="-690035" y="-1287186"/>
            <a:chExt cx="2126912" cy="4084516"/>
          </a:xfrm>
        </p:grpSpPr>
        <p:sp>
          <p:nvSpPr>
            <p:cNvPr id="36" name="Freeform 59"/>
            <p:cNvSpPr>
              <a:spLocks/>
            </p:cNvSpPr>
            <p:nvPr/>
          </p:nvSpPr>
          <p:spPr bwMode="auto">
            <a:xfrm rot="5400000">
              <a:off x="674116" y="-1233397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60"/>
            <p:cNvSpPr>
              <a:spLocks/>
            </p:cNvSpPr>
            <p:nvPr/>
          </p:nvSpPr>
          <p:spPr bwMode="auto">
            <a:xfrm rot="5400000">
              <a:off x="673234" y="-825121"/>
              <a:ext cx="818314" cy="708971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61"/>
            <p:cNvSpPr>
              <a:spLocks/>
            </p:cNvSpPr>
            <p:nvPr/>
          </p:nvSpPr>
          <p:spPr bwMode="auto">
            <a:xfrm rot="5400000">
              <a:off x="674116" y="-7689"/>
              <a:ext cx="816550" cy="708971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rot="5400000">
              <a:off x="673234" y="400586"/>
              <a:ext cx="818314" cy="708971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rot="5400000">
              <a:off x="674116" y="1218018"/>
              <a:ext cx="816550" cy="708971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 rot="5400000">
              <a:off x="674998" y="1624530"/>
              <a:ext cx="814787" cy="708971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 rot="5400000">
              <a:off x="-35737" y="-1234279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 rot="5400000">
              <a:off x="-36619" y="-826003"/>
              <a:ext cx="818314" cy="710735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 rot="5400000">
              <a:off x="-35737" y="-417728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 rot="5400000">
              <a:off x="-35737" y="-8571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 rot="5400000">
              <a:off x="-36619" y="399704"/>
              <a:ext cx="818314" cy="710735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 rot="5400000">
              <a:off x="-35737" y="807979"/>
              <a:ext cx="816550" cy="710735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 rot="5400000">
              <a:off x="-34855" y="1623648"/>
              <a:ext cx="814787" cy="710735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 rot="5400000">
              <a:off x="-35737" y="2033687"/>
              <a:ext cx="816550" cy="710735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 rot="5400000">
              <a:off x="-744706" y="-1232515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78"/>
            <p:cNvSpPr>
              <a:spLocks/>
            </p:cNvSpPr>
            <p:nvPr/>
          </p:nvSpPr>
          <p:spPr bwMode="auto">
            <a:xfrm rot="5400000">
              <a:off x="-744706" y="-415964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 rot="5400000">
              <a:off x="-744706" y="-6807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0"/>
            <p:cNvSpPr>
              <a:spLocks/>
            </p:cNvSpPr>
            <p:nvPr/>
          </p:nvSpPr>
          <p:spPr bwMode="auto">
            <a:xfrm rot="5400000">
              <a:off x="-744706" y="809743"/>
              <a:ext cx="816550" cy="707208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81"/>
            <p:cNvSpPr>
              <a:spLocks/>
            </p:cNvSpPr>
            <p:nvPr/>
          </p:nvSpPr>
          <p:spPr bwMode="auto">
            <a:xfrm rot="5400000">
              <a:off x="-744706" y="1218900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auto">
            <a:xfrm rot="5400000">
              <a:off x="-743825" y="1625412"/>
              <a:ext cx="814787" cy="707208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 rot="5400000">
              <a:off x="-744706" y="2035451"/>
              <a:ext cx="816550" cy="707208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9261151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71814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382340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85015" y="545147"/>
            <a:ext cx="459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-763772" y="-188033"/>
            <a:ext cx="2716980" cy="2121721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8268771" y="5551545"/>
            <a:ext cx="1376417" cy="1910862"/>
            <a:chOff x="8349573" y="-1673337"/>
            <a:chExt cx="6162676" cy="6416675"/>
          </a:xfrm>
          <a:solidFill>
            <a:schemeClr val="tx2">
              <a:alpha val="20000"/>
            </a:schemeClr>
          </a:solidFill>
        </p:grpSpPr>
        <p:sp>
          <p:nvSpPr>
            <p:cNvPr id="2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359424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5289" y="545147"/>
            <a:ext cx="486000" cy="365125"/>
          </a:xfrm>
          <a:prstGeom prst="rect">
            <a:avLst/>
          </a:prstGeom>
        </p:spPr>
        <p:txBody>
          <a:bodyPr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49769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889602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44995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947634" y="1561903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49769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889602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944995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947634" y="4028900"/>
            <a:ext cx="1350000" cy="1800000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72085495"/>
      </p:ext>
    </p:extLst>
  </p:cSld>
  <p:clrMapOvr>
    <a:masterClrMapping/>
  </p:clrMapOvr>
  <p:hf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725359" y="545147"/>
            <a:ext cx="3188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-613132" y="0"/>
            <a:ext cx="4663927" cy="6858000"/>
            <a:chOff x="5973431" y="0"/>
            <a:chExt cx="6218569" cy="6858000"/>
          </a:xfrm>
        </p:grpSpPr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4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6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9365820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10495804" y="0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06201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9626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8799608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9932032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1106201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03414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766962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9365820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9932032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10495805" y="1957336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auto">
            <a:xfrm>
              <a:off x="11062016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993203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10495805" y="2936005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auto">
            <a:xfrm>
              <a:off x="10495805" y="3917114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auto">
            <a:xfrm>
              <a:off x="1106201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76"/>
            <p:cNvSpPr>
              <a:spLocks/>
            </p:cNvSpPr>
            <p:nvPr userDrawn="1"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auto">
            <a:xfrm>
              <a:off x="993203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10495805" y="4900662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auto">
            <a:xfrm>
              <a:off x="1106201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auto">
            <a:xfrm>
              <a:off x="10495805" y="5879331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701903" y="2936005"/>
            <a:ext cx="1980598" cy="2640798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019818" y="4331921"/>
            <a:ext cx="1443549" cy="1924733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17312" y="4331921"/>
            <a:ext cx="1443549" cy="1924733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757670" y="1794783"/>
            <a:ext cx="1619367" cy="2159157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78886" y="1563874"/>
            <a:ext cx="1946660" cy="2595548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9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974529" y="889724"/>
            <a:ext cx="1443656" cy="1924875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7492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2" y="-1069030"/>
            <a:ext cx="9549338" cy="5088586"/>
            <a:chOff x="-2" y="-1069030"/>
            <a:chExt cx="12732450" cy="5088586"/>
          </a:xfrm>
        </p:grpSpPr>
        <p:sp>
          <p:nvSpPr>
            <p:cNvPr id="169" name="Freeform 40"/>
            <p:cNvSpPr>
              <a:spLocks/>
            </p:cNvSpPr>
            <p:nvPr userDrawn="1"/>
          </p:nvSpPr>
          <p:spPr bwMode="auto">
            <a:xfrm rot="5400000">
              <a:off x="11678122" y="1378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8" name="Freeform 50"/>
            <p:cNvSpPr>
              <a:spLocks/>
            </p:cNvSpPr>
            <p:nvPr userDrawn="1"/>
          </p:nvSpPr>
          <p:spPr bwMode="auto">
            <a:xfrm rot="5400000">
              <a:off x="10699455" y="1378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 rot="5400000">
              <a:off x="5802452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 rot="5400000">
              <a:off x="5803673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 rot="5400000">
              <a:off x="5802452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 rot="5400000">
              <a:off x="5803673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 rot="5400000">
              <a:off x="5804893" y="2397797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 rot="5400000">
              <a:off x="5803673" y="296523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 rot="5400000">
              <a:off x="4821343" y="-99215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 rot="5400000">
              <a:off x="4825004" y="-4271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41"/>
            <p:cNvSpPr>
              <a:spLocks/>
            </p:cNvSpPr>
            <p:nvPr/>
          </p:nvSpPr>
          <p:spPr bwMode="auto">
            <a:xfrm rot="5400000">
              <a:off x="4822564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 rot="5400000">
              <a:off x="4823783" y="70404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 rot="5400000">
              <a:off x="4822564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 rot="5400000">
              <a:off x="4825004" y="183524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 rot="5400000">
              <a:off x="4825004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49"/>
            <p:cNvSpPr>
              <a:spLocks/>
            </p:cNvSpPr>
            <p:nvPr/>
          </p:nvSpPr>
          <p:spPr bwMode="auto">
            <a:xfrm rot="5400000">
              <a:off x="3845116" y="-992153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50"/>
            <p:cNvSpPr>
              <a:spLocks/>
            </p:cNvSpPr>
            <p:nvPr/>
          </p:nvSpPr>
          <p:spPr bwMode="auto">
            <a:xfrm rot="5400000">
              <a:off x="3846337" y="-4271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3" name="Freeform 51"/>
            <p:cNvSpPr>
              <a:spLocks/>
            </p:cNvSpPr>
            <p:nvPr/>
          </p:nvSpPr>
          <p:spPr bwMode="auto">
            <a:xfrm rot="5400000">
              <a:off x="3846337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4" name="Freeform 52"/>
            <p:cNvSpPr>
              <a:spLocks/>
            </p:cNvSpPr>
            <p:nvPr/>
          </p:nvSpPr>
          <p:spPr bwMode="auto">
            <a:xfrm rot="5400000">
              <a:off x="3846337" y="126903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53"/>
            <p:cNvSpPr>
              <a:spLocks/>
            </p:cNvSpPr>
            <p:nvPr/>
          </p:nvSpPr>
          <p:spPr bwMode="auto">
            <a:xfrm rot="5400000">
              <a:off x="3846337" y="183524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54"/>
            <p:cNvSpPr>
              <a:spLocks/>
            </p:cNvSpPr>
            <p:nvPr/>
          </p:nvSpPr>
          <p:spPr bwMode="auto">
            <a:xfrm rot="5400000">
              <a:off x="3847557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55"/>
            <p:cNvSpPr>
              <a:spLocks/>
            </p:cNvSpPr>
            <p:nvPr/>
          </p:nvSpPr>
          <p:spPr bwMode="auto">
            <a:xfrm rot="5400000">
              <a:off x="3846337" y="296522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0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0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 rot="5400000">
              <a:off x="2865227" y="-993372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 rot="5400000">
              <a:off x="2866448" y="137832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62"/>
            <p:cNvSpPr>
              <a:spLocks/>
            </p:cNvSpPr>
            <p:nvPr/>
          </p:nvSpPr>
          <p:spPr bwMode="auto">
            <a:xfrm rot="5400000">
              <a:off x="2865227" y="702822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 rot="5400000">
              <a:off x="2866448" y="1834026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 rot="5400000">
              <a:off x="2867668" y="2396578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 rot="5400000">
              <a:off x="1882898" y="-994593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 rot="5400000">
              <a:off x="1884118" y="-429601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69"/>
            <p:cNvSpPr>
              <a:spLocks/>
            </p:cNvSpPr>
            <p:nvPr/>
          </p:nvSpPr>
          <p:spPr bwMode="auto">
            <a:xfrm rot="5400000">
              <a:off x="1884118" y="136611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 rot="5400000">
              <a:off x="1882898" y="701602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 rot="5400000">
              <a:off x="1884118" y="1266593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 rot="5400000">
              <a:off x="1885338" y="2395357"/>
              <a:ext cx="1127543" cy="983550"/>
            </a:xfrm>
            <a:custGeom>
              <a:avLst/>
              <a:gdLst>
                <a:gd name="T0" fmla="*/ 0 w 462"/>
                <a:gd name="T1" fmla="*/ 403 h 403"/>
                <a:gd name="T2" fmla="*/ 232 w 462"/>
                <a:gd name="T3" fmla="*/ 0 h 403"/>
                <a:gd name="T4" fmla="*/ 462 w 462"/>
                <a:gd name="T5" fmla="*/ 403 h 403"/>
                <a:gd name="T6" fmla="*/ 0 w 462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3">
                  <a:moveTo>
                    <a:pt x="0" y="403"/>
                  </a:moveTo>
                  <a:lnTo>
                    <a:pt x="232" y="0"/>
                  </a:lnTo>
                  <a:lnTo>
                    <a:pt x="462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 rot="5400000">
              <a:off x="1884118" y="2962789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0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0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78"/>
            <p:cNvSpPr>
              <a:spLocks/>
            </p:cNvSpPr>
            <p:nvPr/>
          </p:nvSpPr>
          <p:spPr bwMode="auto">
            <a:xfrm rot="5400000">
              <a:off x="903011" y="-42716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6" name="Freeform 79"/>
            <p:cNvSpPr>
              <a:spLocks/>
            </p:cNvSpPr>
            <p:nvPr/>
          </p:nvSpPr>
          <p:spPr bwMode="auto">
            <a:xfrm rot="5400000">
              <a:off x="903011" y="13905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7" name="Freeform 80"/>
            <p:cNvSpPr>
              <a:spLocks/>
            </p:cNvSpPr>
            <p:nvPr/>
          </p:nvSpPr>
          <p:spPr bwMode="auto">
            <a:xfrm rot="5400000">
              <a:off x="903011" y="126903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81"/>
            <p:cNvSpPr>
              <a:spLocks/>
            </p:cNvSpPr>
            <p:nvPr/>
          </p:nvSpPr>
          <p:spPr bwMode="auto">
            <a:xfrm rot="5400000">
              <a:off x="903011" y="183524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82"/>
            <p:cNvSpPr>
              <a:spLocks/>
            </p:cNvSpPr>
            <p:nvPr/>
          </p:nvSpPr>
          <p:spPr bwMode="auto">
            <a:xfrm rot="5400000">
              <a:off x="904231" y="2397798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83"/>
            <p:cNvSpPr>
              <a:spLocks/>
            </p:cNvSpPr>
            <p:nvPr/>
          </p:nvSpPr>
          <p:spPr bwMode="auto">
            <a:xfrm rot="5400000">
              <a:off x="903011" y="296523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0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0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87"/>
            <p:cNvSpPr>
              <a:spLocks/>
            </p:cNvSpPr>
            <p:nvPr userDrawn="1"/>
          </p:nvSpPr>
          <p:spPr bwMode="auto">
            <a:xfrm rot="5400000">
              <a:off x="-76879" y="-99215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88"/>
            <p:cNvSpPr>
              <a:spLocks/>
            </p:cNvSpPr>
            <p:nvPr/>
          </p:nvSpPr>
          <p:spPr bwMode="auto">
            <a:xfrm rot="5400000">
              <a:off x="-75658" y="-42716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89"/>
            <p:cNvSpPr>
              <a:spLocks/>
            </p:cNvSpPr>
            <p:nvPr/>
          </p:nvSpPr>
          <p:spPr bwMode="auto">
            <a:xfrm rot="5400000">
              <a:off x="-75658" y="13905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90"/>
            <p:cNvSpPr>
              <a:spLocks/>
            </p:cNvSpPr>
            <p:nvPr/>
          </p:nvSpPr>
          <p:spPr bwMode="auto">
            <a:xfrm rot="5400000">
              <a:off x="-76879" y="704042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91"/>
            <p:cNvSpPr>
              <a:spLocks/>
            </p:cNvSpPr>
            <p:nvPr/>
          </p:nvSpPr>
          <p:spPr bwMode="auto">
            <a:xfrm rot="5400000">
              <a:off x="-75658" y="126903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 rot="5400000">
              <a:off x="-74438" y="2397798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9"/>
            <p:cNvSpPr>
              <a:spLocks/>
            </p:cNvSpPr>
            <p:nvPr userDrawn="1"/>
          </p:nvSpPr>
          <p:spPr bwMode="auto">
            <a:xfrm rot="5400000">
              <a:off x="11674461" y="-42716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0" name="Freeform 41"/>
            <p:cNvSpPr>
              <a:spLocks/>
            </p:cNvSpPr>
            <p:nvPr userDrawn="1"/>
          </p:nvSpPr>
          <p:spPr bwMode="auto">
            <a:xfrm rot="5400000">
              <a:off x="11675682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42"/>
            <p:cNvSpPr>
              <a:spLocks/>
            </p:cNvSpPr>
            <p:nvPr userDrawn="1"/>
          </p:nvSpPr>
          <p:spPr bwMode="auto">
            <a:xfrm rot="5400000">
              <a:off x="11676901" y="126903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3"/>
            <p:cNvSpPr>
              <a:spLocks/>
            </p:cNvSpPr>
            <p:nvPr userDrawn="1"/>
          </p:nvSpPr>
          <p:spPr bwMode="auto">
            <a:xfrm rot="5400000">
              <a:off x="11675682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4"/>
            <p:cNvSpPr>
              <a:spLocks/>
            </p:cNvSpPr>
            <p:nvPr userDrawn="1"/>
          </p:nvSpPr>
          <p:spPr bwMode="auto">
            <a:xfrm rot="5400000">
              <a:off x="11678122" y="24002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48"/>
            <p:cNvSpPr>
              <a:spLocks/>
            </p:cNvSpPr>
            <p:nvPr userDrawn="1"/>
          </p:nvSpPr>
          <p:spPr bwMode="auto">
            <a:xfrm rot="5400000">
              <a:off x="10699455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7" name="Freeform 49"/>
            <p:cNvSpPr>
              <a:spLocks/>
            </p:cNvSpPr>
            <p:nvPr userDrawn="1"/>
          </p:nvSpPr>
          <p:spPr bwMode="auto">
            <a:xfrm rot="5400000">
              <a:off x="10698234" y="-4271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9" name="Freeform 51"/>
            <p:cNvSpPr>
              <a:spLocks/>
            </p:cNvSpPr>
            <p:nvPr userDrawn="1"/>
          </p:nvSpPr>
          <p:spPr bwMode="auto">
            <a:xfrm rot="5400000">
              <a:off x="10699455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0" name="Freeform 52"/>
            <p:cNvSpPr>
              <a:spLocks/>
            </p:cNvSpPr>
            <p:nvPr userDrawn="1"/>
          </p:nvSpPr>
          <p:spPr bwMode="auto">
            <a:xfrm rot="5400000">
              <a:off x="10699455" y="183402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1" name="Freeform 53"/>
            <p:cNvSpPr>
              <a:spLocks/>
            </p:cNvSpPr>
            <p:nvPr userDrawn="1"/>
          </p:nvSpPr>
          <p:spPr bwMode="auto">
            <a:xfrm rot="5400000">
              <a:off x="10699455" y="24002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2" name="Freeform 54"/>
            <p:cNvSpPr>
              <a:spLocks/>
            </p:cNvSpPr>
            <p:nvPr userDrawn="1"/>
          </p:nvSpPr>
          <p:spPr bwMode="auto">
            <a:xfrm rot="5400000">
              <a:off x="10700675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5" name="Freeform 59"/>
            <p:cNvSpPr>
              <a:spLocks/>
            </p:cNvSpPr>
            <p:nvPr userDrawn="1"/>
          </p:nvSpPr>
          <p:spPr bwMode="auto">
            <a:xfrm rot="5400000">
              <a:off x="9719566" y="-993374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6" name="Freeform 60"/>
            <p:cNvSpPr>
              <a:spLocks/>
            </p:cNvSpPr>
            <p:nvPr userDrawn="1"/>
          </p:nvSpPr>
          <p:spPr bwMode="auto">
            <a:xfrm rot="5400000">
              <a:off x="9718345" y="-428381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7" name="Freeform 61"/>
            <p:cNvSpPr>
              <a:spLocks/>
            </p:cNvSpPr>
            <p:nvPr userDrawn="1"/>
          </p:nvSpPr>
          <p:spPr bwMode="auto">
            <a:xfrm rot="5400000">
              <a:off x="9719566" y="702823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8" name="Freeform 62"/>
            <p:cNvSpPr>
              <a:spLocks/>
            </p:cNvSpPr>
            <p:nvPr userDrawn="1"/>
          </p:nvSpPr>
          <p:spPr bwMode="auto">
            <a:xfrm rot="5400000">
              <a:off x="9718345" y="1267813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9" name="Freeform 63"/>
            <p:cNvSpPr>
              <a:spLocks/>
            </p:cNvSpPr>
            <p:nvPr userDrawn="1"/>
          </p:nvSpPr>
          <p:spPr bwMode="auto">
            <a:xfrm rot="5400000">
              <a:off x="9719566" y="2399017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0" name="Freeform 64"/>
            <p:cNvSpPr>
              <a:spLocks/>
            </p:cNvSpPr>
            <p:nvPr userDrawn="1"/>
          </p:nvSpPr>
          <p:spPr bwMode="auto">
            <a:xfrm rot="5400000">
              <a:off x="9720786" y="2961569"/>
              <a:ext cx="1127543" cy="981109"/>
            </a:xfrm>
            <a:custGeom>
              <a:avLst/>
              <a:gdLst>
                <a:gd name="T0" fmla="*/ 462 w 462"/>
                <a:gd name="T1" fmla="*/ 0 h 402"/>
                <a:gd name="T2" fmla="*/ 232 w 462"/>
                <a:gd name="T3" fmla="*/ 402 h 402"/>
                <a:gd name="T4" fmla="*/ 0 w 462"/>
                <a:gd name="T5" fmla="*/ 0 h 402"/>
                <a:gd name="T6" fmla="*/ 462 w 462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2">
                  <a:moveTo>
                    <a:pt x="462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1" name="Freeform 66"/>
            <p:cNvSpPr>
              <a:spLocks/>
            </p:cNvSpPr>
            <p:nvPr userDrawn="1"/>
          </p:nvSpPr>
          <p:spPr bwMode="auto">
            <a:xfrm rot="5400000">
              <a:off x="8737236" y="-99459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2" name="Freeform 67"/>
            <p:cNvSpPr>
              <a:spLocks/>
            </p:cNvSpPr>
            <p:nvPr userDrawn="1"/>
          </p:nvSpPr>
          <p:spPr bwMode="auto">
            <a:xfrm rot="5400000">
              <a:off x="8736016" y="-429602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3" name="Freeform 68"/>
            <p:cNvSpPr>
              <a:spLocks/>
            </p:cNvSpPr>
            <p:nvPr userDrawn="1"/>
          </p:nvSpPr>
          <p:spPr bwMode="auto">
            <a:xfrm rot="5400000">
              <a:off x="8737236" y="135390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4" name="Freeform 69"/>
            <p:cNvSpPr>
              <a:spLocks/>
            </p:cNvSpPr>
            <p:nvPr userDrawn="1"/>
          </p:nvSpPr>
          <p:spPr bwMode="auto">
            <a:xfrm rot="5400000">
              <a:off x="8737236" y="701602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5" name="Freeform 70"/>
            <p:cNvSpPr>
              <a:spLocks/>
            </p:cNvSpPr>
            <p:nvPr userDrawn="1"/>
          </p:nvSpPr>
          <p:spPr bwMode="auto">
            <a:xfrm rot="5400000">
              <a:off x="8736016" y="1266593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6" name="Freeform 71"/>
            <p:cNvSpPr>
              <a:spLocks/>
            </p:cNvSpPr>
            <p:nvPr userDrawn="1"/>
          </p:nvSpPr>
          <p:spPr bwMode="auto">
            <a:xfrm rot="5400000">
              <a:off x="8737236" y="183158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0" name="Freeform 77"/>
            <p:cNvSpPr>
              <a:spLocks/>
            </p:cNvSpPr>
            <p:nvPr userDrawn="1"/>
          </p:nvSpPr>
          <p:spPr bwMode="auto">
            <a:xfrm rot="5400000">
              <a:off x="7756129" y="-992154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1" name="Freeform 78"/>
            <p:cNvSpPr>
              <a:spLocks/>
            </p:cNvSpPr>
            <p:nvPr userDrawn="1"/>
          </p:nvSpPr>
          <p:spPr bwMode="auto">
            <a:xfrm rot="5400000">
              <a:off x="7756129" y="1378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2" name="Freeform 79"/>
            <p:cNvSpPr>
              <a:spLocks/>
            </p:cNvSpPr>
            <p:nvPr userDrawn="1"/>
          </p:nvSpPr>
          <p:spPr bwMode="auto">
            <a:xfrm rot="5400000">
              <a:off x="7756129" y="704043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3" name="Freeform 80"/>
            <p:cNvSpPr>
              <a:spLocks/>
            </p:cNvSpPr>
            <p:nvPr userDrawn="1"/>
          </p:nvSpPr>
          <p:spPr bwMode="auto">
            <a:xfrm rot="5400000">
              <a:off x="7756129" y="1834025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4" name="Freeform 81"/>
            <p:cNvSpPr>
              <a:spLocks/>
            </p:cNvSpPr>
            <p:nvPr userDrawn="1"/>
          </p:nvSpPr>
          <p:spPr bwMode="auto">
            <a:xfrm rot="5400000">
              <a:off x="7756129" y="2400237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5" name="Freeform 82"/>
            <p:cNvSpPr>
              <a:spLocks/>
            </p:cNvSpPr>
            <p:nvPr userDrawn="1"/>
          </p:nvSpPr>
          <p:spPr bwMode="auto">
            <a:xfrm rot="5400000">
              <a:off x="7757349" y="2962789"/>
              <a:ext cx="1127543" cy="978669"/>
            </a:xfrm>
            <a:custGeom>
              <a:avLst/>
              <a:gdLst>
                <a:gd name="T0" fmla="*/ 462 w 462"/>
                <a:gd name="T1" fmla="*/ 0 h 401"/>
                <a:gd name="T2" fmla="*/ 232 w 462"/>
                <a:gd name="T3" fmla="*/ 401 h 401"/>
                <a:gd name="T4" fmla="*/ 0 w 462"/>
                <a:gd name="T5" fmla="*/ 0 h 401"/>
                <a:gd name="T6" fmla="*/ 462 w 46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462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7" name="Freeform 86"/>
            <p:cNvSpPr>
              <a:spLocks/>
            </p:cNvSpPr>
            <p:nvPr userDrawn="1"/>
          </p:nvSpPr>
          <p:spPr bwMode="auto">
            <a:xfrm rot="5400000">
              <a:off x="6777460" y="-992154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8" name="Freeform 87"/>
            <p:cNvSpPr>
              <a:spLocks/>
            </p:cNvSpPr>
            <p:nvPr userDrawn="1"/>
          </p:nvSpPr>
          <p:spPr bwMode="auto">
            <a:xfrm rot="5400000">
              <a:off x="6776239" y="-42716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9" name="Freeform 88"/>
            <p:cNvSpPr>
              <a:spLocks/>
            </p:cNvSpPr>
            <p:nvPr userDrawn="1"/>
          </p:nvSpPr>
          <p:spPr bwMode="auto">
            <a:xfrm rot="5400000">
              <a:off x="6777460" y="1378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0" name="Freeform 89"/>
            <p:cNvSpPr>
              <a:spLocks/>
            </p:cNvSpPr>
            <p:nvPr userDrawn="1"/>
          </p:nvSpPr>
          <p:spPr bwMode="auto">
            <a:xfrm rot="5400000">
              <a:off x="6777460" y="704043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1" name="Freeform 90"/>
            <p:cNvSpPr>
              <a:spLocks/>
            </p:cNvSpPr>
            <p:nvPr userDrawn="1"/>
          </p:nvSpPr>
          <p:spPr bwMode="auto">
            <a:xfrm rot="5400000">
              <a:off x="6776239" y="1269033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2" name="Freeform 91"/>
            <p:cNvSpPr>
              <a:spLocks/>
            </p:cNvSpPr>
            <p:nvPr userDrawn="1"/>
          </p:nvSpPr>
          <p:spPr bwMode="auto">
            <a:xfrm rot="5400000">
              <a:off x="6777460" y="1834025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3" name="Freeform 92"/>
            <p:cNvSpPr>
              <a:spLocks/>
            </p:cNvSpPr>
            <p:nvPr userDrawn="1"/>
          </p:nvSpPr>
          <p:spPr bwMode="auto">
            <a:xfrm rot="5400000">
              <a:off x="6778680" y="2962789"/>
              <a:ext cx="1127543" cy="978669"/>
            </a:xfrm>
            <a:custGeom>
              <a:avLst/>
              <a:gdLst>
                <a:gd name="T0" fmla="*/ 0 w 462"/>
                <a:gd name="T1" fmla="*/ 401 h 401"/>
                <a:gd name="T2" fmla="*/ 232 w 462"/>
                <a:gd name="T3" fmla="*/ 0 h 401"/>
                <a:gd name="T4" fmla="*/ 462 w 462"/>
                <a:gd name="T5" fmla="*/ 401 h 401"/>
                <a:gd name="T6" fmla="*/ 0 w 462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01">
                  <a:moveTo>
                    <a:pt x="0" y="401"/>
                  </a:moveTo>
                  <a:lnTo>
                    <a:pt x="232" y="0"/>
                  </a:lnTo>
                  <a:lnTo>
                    <a:pt x="462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" name="Pentagon 5"/>
          <p:cNvSpPr/>
          <p:nvPr userDrawn="1"/>
        </p:nvSpPr>
        <p:spPr>
          <a:xfrm rot="10800000">
            <a:off x="8598322" y="510908"/>
            <a:ext cx="545678" cy="44343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8661119" y="545147"/>
            <a:ext cx="486000" cy="3651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06BF0A5B-CA18-47D2-801E-5D97420A52F4}" type="slidenum">
              <a:rPr lang="id-ID" smtClean="0"/>
              <a:pPr/>
              <a:t>‹#›</a:t>
            </a:fld>
            <a:endParaRPr lang="id-ID" dirty="0"/>
          </a:p>
        </p:txBody>
      </p:sp>
      <p:sp>
        <p:nvSpPr>
          <p:cNvPr id="87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93956" y="1953115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8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489191" y="1976097"/>
            <a:ext cx="2160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9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212873" y="1976097"/>
            <a:ext cx="2160000" cy="2160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048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38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slideLayout" Target="../slideLayouts/slideLayout116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137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4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4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307161" y="6369249"/>
            <a:ext cx="1015370" cy="282440"/>
            <a:chOff x="307161" y="6369249"/>
            <a:chExt cx="1015370" cy="282440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554628" y="6369249"/>
              <a:ext cx="7679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solidFill>
                    <a:schemeClr val="tx2"/>
                  </a:solidFill>
                  <a:latin typeface="Bebas" pitchFamily="2" charset="0"/>
                </a:rPr>
                <a:t>KOMPLET</a:t>
              </a:r>
            </a:p>
          </p:txBody>
        </p:sp>
        <p:grpSp>
          <p:nvGrpSpPr>
            <p:cNvPr id="38" name="Group 37"/>
            <p:cNvGrpSpPr/>
            <p:nvPr userDrawn="1"/>
          </p:nvGrpSpPr>
          <p:grpSpPr>
            <a:xfrm>
              <a:off x="307161" y="6386511"/>
              <a:ext cx="282215" cy="265178"/>
              <a:chOff x="4262509" y="1544643"/>
              <a:chExt cx="3712566" cy="3488436"/>
            </a:xfrm>
          </p:grpSpPr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5358748" y="1997341"/>
                <a:ext cx="701238" cy="1402476"/>
              </a:xfrm>
              <a:custGeom>
                <a:avLst/>
                <a:gdLst>
                  <a:gd name="T0" fmla="*/ 0 w 316"/>
                  <a:gd name="T1" fmla="*/ 316 h 632"/>
                  <a:gd name="T2" fmla="*/ 316 w 316"/>
                  <a:gd name="T3" fmla="*/ 632 h 632"/>
                  <a:gd name="T4" fmla="*/ 316 w 316"/>
                  <a:gd name="T5" fmla="*/ 0 h 632"/>
                  <a:gd name="T6" fmla="*/ 0 w 316"/>
                  <a:gd name="T7" fmla="*/ 316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632">
                    <a:moveTo>
                      <a:pt x="0" y="316"/>
                    </a:moveTo>
                    <a:lnTo>
                      <a:pt x="316" y="632"/>
                    </a:lnTo>
                    <a:lnTo>
                      <a:pt x="316" y="0"/>
                    </a:lnTo>
                    <a:lnTo>
                      <a:pt x="0" y="31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4706330" y="3437542"/>
                <a:ext cx="1335903" cy="667952"/>
              </a:xfrm>
              <a:custGeom>
                <a:avLst/>
                <a:gdLst>
                  <a:gd name="T0" fmla="*/ 602 w 602"/>
                  <a:gd name="T1" fmla="*/ 0 h 301"/>
                  <a:gd name="T2" fmla="*/ 0 w 602"/>
                  <a:gd name="T3" fmla="*/ 0 h 301"/>
                  <a:gd name="T4" fmla="*/ 301 w 602"/>
                  <a:gd name="T5" fmla="*/ 301 h 301"/>
                  <a:gd name="T6" fmla="*/ 602 w 602"/>
                  <a:gd name="T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2" h="301">
                    <a:moveTo>
                      <a:pt x="602" y="0"/>
                    </a:moveTo>
                    <a:lnTo>
                      <a:pt x="0" y="0"/>
                    </a:lnTo>
                    <a:lnTo>
                      <a:pt x="301" y="301"/>
                    </a:ln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262509" y="2525488"/>
                <a:ext cx="1779724" cy="889863"/>
              </a:xfrm>
              <a:custGeom>
                <a:avLst/>
                <a:gdLst>
                  <a:gd name="T0" fmla="*/ 802 w 802"/>
                  <a:gd name="T1" fmla="*/ 401 h 401"/>
                  <a:gd name="T2" fmla="*/ 401 w 802"/>
                  <a:gd name="T3" fmla="*/ 0 h 401"/>
                  <a:gd name="T4" fmla="*/ 0 w 802"/>
                  <a:gd name="T5" fmla="*/ 401 h 401"/>
                  <a:gd name="T6" fmla="*/ 802 w 802"/>
                  <a:gd name="T7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2" h="401">
                    <a:moveTo>
                      <a:pt x="802" y="401"/>
                    </a:moveTo>
                    <a:lnTo>
                      <a:pt x="401" y="0"/>
                    </a:lnTo>
                    <a:lnTo>
                      <a:pt x="0" y="401"/>
                    </a:lnTo>
                    <a:lnTo>
                      <a:pt x="802" y="4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5269984" y="3453075"/>
                <a:ext cx="790002" cy="1580004"/>
              </a:xfrm>
              <a:custGeom>
                <a:avLst/>
                <a:gdLst>
                  <a:gd name="T0" fmla="*/ 356 w 356"/>
                  <a:gd name="T1" fmla="*/ 0 h 712"/>
                  <a:gd name="T2" fmla="*/ 0 w 356"/>
                  <a:gd name="T3" fmla="*/ 356 h 712"/>
                  <a:gd name="T4" fmla="*/ 356 w 356"/>
                  <a:gd name="T5" fmla="*/ 712 h 712"/>
                  <a:gd name="T6" fmla="*/ 356 w 356"/>
                  <a:gd name="T7" fmla="*/ 0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6" h="712">
                    <a:moveTo>
                      <a:pt x="356" y="0"/>
                    </a:moveTo>
                    <a:lnTo>
                      <a:pt x="0" y="356"/>
                    </a:lnTo>
                    <a:lnTo>
                      <a:pt x="356" y="712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6079957" y="1544643"/>
                <a:ext cx="932025" cy="1855173"/>
              </a:xfrm>
              <a:custGeom>
                <a:avLst/>
                <a:gdLst>
                  <a:gd name="T0" fmla="*/ 0 w 420"/>
                  <a:gd name="T1" fmla="*/ 836 h 836"/>
                  <a:gd name="T2" fmla="*/ 420 w 420"/>
                  <a:gd name="T3" fmla="*/ 418 h 836"/>
                  <a:gd name="T4" fmla="*/ 0 w 420"/>
                  <a:gd name="T5" fmla="*/ 0 h 836"/>
                  <a:gd name="T6" fmla="*/ 0 w 420"/>
                  <a:gd name="T7" fmla="*/ 836 h 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0" h="836">
                    <a:moveTo>
                      <a:pt x="0" y="836"/>
                    </a:moveTo>
                    <a:lnTo>
                      <a:pt x="420" y="418"/>
                    </a:lnTo>
                    <a:lnTo>
                      <a:pt x="0" y="0"/>
                    </a:lnTo>
                    <a:lnTo>
                      <a:pt x="0" y="8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6079957" y="3453075"/>
                <a:ext cx="647979" cy="1289302"/>
              </a:xfrm>
              <a:custGeom>
                <a:avLst/>
                <a:gdLst>
                  <a:gd name="T0" fmla="*/ 0 w 292"/>
                  <a:gd name="T1" fmla="*/ 0 h 581"/>
                  <a:gd name="T2" fmla="*/ 0 w 292"/>
                  <a:gd name="T3" fmla="*/ 581 h 581"/>
                  <a:gd name="T4" fmla="*/ 292 w 292"/>
                  <a:gd name="T5" fmla="*/ 292 h 581"/>
                  <a:gd name="T6" fmla="*/ 0 w 292"/>
                  <a:gd name="T7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581">
                    <a:moveTo>
                      <a:pt x="0" y="0"/>
                    </a:moveTo>
                    <a:lnTo>
                      <a:pt x="0" y="581"/>
                    </a:lnTo>
                    <a:lnTo>
                      <a:pt x="292" y="2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>
                <a:off x="6095492" y="2663073"/>
                <a:ext cx="1511211" cy="752278"/>
              </a:xfrm>
              <a:custGeom>
                <a:avLst/>
                <a:gdLst>
                  <a:gd name="T0" fmla="*/ 0 w 681"/>
                  <a:gd name="T1" fmla="*/ 339 h 339"/>
                  <a:gd name="T2" fmla="*/ 681 w 681"/>
                  <a:gd name="T3" fmla="*/ 339 h 339"/>
                  <a:gd name="T4" fmla="*/ 342 w 681"/>
                  <a:gd name="T5" fmla="*/ 0 h 339"/>
                  <a:gd name="T6" fmla="*/ 0 w 681"/>
                  <a:gd name="T7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1" h="339">
                    <a:moveTo>
                      <a:pt x="0" y="339"/>
                    </a:moveTo>
                    <a:lnTo>
                      <a:pt x="681" y="339"/>
                    </a:lnTo>
                    <a:lnTo>
                      <a:pt x="342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6095492" y="3437542"/>
                <a:ext cx="1879583" cy="943121"/>
              </a:xfrm>
              <a:custGeom>
                <a:avLst/>
                <a:gdLst>
                  <a:gd name="T0" fmla="*/ 0 w 847"/>
                  <a:gd name="T1" fmla="*/ 0 h 425"/>
                  <a:gd name="T2" fmla="*/ 423 w 847"/>
                  <a:gd name="T3" fmla="*/ 425 h 425"/>
                  <a:gd name="T4" fmla="*/ 847 w 847"/>
                  <a:gd name="T5" fmla="*/ 0 h 425"/>
                  <a:gd name="T6" fmla="*/ 0 w 847"/>
                  <a:gd name="T7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7" h="425">
                    <a:moveTo>
                      <a:pt x="0" y="0"/>
                    </a:moveTo>
                    <a:lnTo>
                      <a:pt x="423" y="425"/>
                    </a:lnTo>
                    <a:lnTo>
                      <a:pt x="8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603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3" r:id="rId2"/>
    <p:sldLayoutId id="2147483691" r:id="rId3"/>
    <p:sldLayoutId id="2147483693" r:id="rId4"/>
    <p:sldLayoutId id="2147483723" r:id="rId5"/>
    <p:sldLayoutId id="2147483692" r:id="rId6"/>
    <p:sldLayoutId id="2147483724" r:id="rId7"/>
    <p:sldLayoutId id="2147483696" r:id="rId8"/>
    <p:sldLayoutId id="2147483725" r:id="rId9"/>
    <p:sldLayoutId id="2147483697" r:id="rId10"/>
    <p:sldLayoutId id="2147483726" r:id="rId11"/>
    <p:sldLayoutId id="2147483698" r:id="rId12"/>
    <p:sldLayoutId id="2147483745" r:id="rId13"/>
    <p:sldLayoutId id="2147483727" r:id="rId14"/>
    <p:sldLayoutId id="2147483694" r:id="rId15"/>
    <p:sldLayoutId id="2147483721" r:id="rId16"/>
    <p:sldLayoutId id="2147483695" r:id="rId17"/>
    <p:sldLayoutId id="2147483720" r:id="rId18"/>
    <p:sldLayoutId id="2147483654" r:id="rId19"/>
    <p:sldLayoutId id="2147483702" r:id="rId20"/>
    <p:sldLayoutId id="2147483729" r:id="rId21"/>
    <p:sldLayoutId id="2147483751" r:id="rId22"/>
    <p:sldLayoutId id="2147483700" r:id="rId23"/>
    <p:sldLayoutId id="2147483730" r:id="rId24"/>
    <p:sldLayoutId id="2147483671" r:id="rId25"/>
    <p:sldLayoutId id="2147483749" r:id="rId26"/>
    <p:sldLayoutId id="2147483744" r:id="rId27"/>
    <p:sldLayoutId id="2147483753" r:id="rId28"/>
    <p:sldLayoutId id="2147483752" r:id="rId29"/>
    <p:sldLayoutId id="2147483737" r:id="rId30"/>
    <p:sldLayoutId id="2147483709" r:id="rId31"/>
    <p:sldLayoutId id="2147483736" r:id="rId32"/>
    <p:sldLayoutId id="2147483708" r:id="rId33"/>
    <p:sldLayoutId id="2147483707" r:id="rId34"/>
    <p:sldLayoutId id="2147483735" r:id="rId35"/>
    <p:sldLayoutId id="2147483706" r:id="rId36"/>
    <p:sldLayoutId id="2147483705" r:id="rId37"/>
    <p:sldLayoutId id="2147483733" r:id="rId38"/>
    <p:sldLayoutId id="2147483704" r:id="rId39"/>
    <p:sldLayoutId id="2147483703" r:id="rId40"/>
    <p:sldLayoutId id="2147483732" r:id="rId41"/>
    <p:sldLayoutId id="2147483687" r:id="rId42"/>
    <p:sldLayoutId id="2147483688" r:id="rId43"/>
    <p:sldLayoutId id="2147483685" r:id="rId44"/>
    <p:sldLayoutId id="2147483742" r:id="rId45"/>
    <p:sldLayoutId id="2147483741" r:id="rId46"/>
    <p:sldLayoutId id="2147483679" r:id="rId47"/>
    <p:sldLayoutId id="2147483684" r:id="rId48"/>
    <p:sldLayoutId id="2147483682" r:id="rId49"/>
    <p:sldLayoutId id="2147483680" r:id="rId50"/>
    <p:sldLayoutId id="2147483686" r:id="rId51"/>
    <p:sldLayoutId id="2147483681" r:id="rId52"/>
    <p:sldLayoutId id="2147483677" r:id="rId53"/>
    <p:sldLayoutId id="2147483743" r:id="rId54"/>
    <p:sldLayoutId id="2147483739" r:id="rId55"/>
    <p:sldLayoutId id="2147483675" r:id="rId56"/>
    <p:sldLayoutId id="2147483670" r:id="rId57"/>
    <p:sldLayoutId id="2147483667" r:id="rId58"/>
    <p:sldLayoutId id="2147483658" r:id="rId59"/>
    <p:sldLayoutId id="2147483668" r:id="rId60"/>
    <p:sldLayoutId id="2147483666" r:id="rId61"/>
    <p:sldLayoutId id="2147483711" r:id="rId62"/>
    <p:sldLayoutId id="2147483659" r:id="rId63"/>
    <p:sldLayoutId id="2147483669" r:id="rId64"/>
    <p:sldLayoutId id="2147483655" r:id="rId65"/>
    <p:sldLayoutId id="2147483665" r:id="rId66"/>
    <p:sldLayoutId id="2147483660" r:id="rId67"/>
    <p:sldLayoutId id="2147483750" r:id="rId68"/>
    <p:sldLayoutId id="2147483738" r:id="rId69"/>
    <p:sldLayoutId id="2147483699" r:id="rId70"/>
    <p:sldLayoutId id="2147483728" r:id="rId71"/>
    <p:sldLayoutId id="2147483689" r:id="rId72"/>
    <p:sldLayoutId id="2147483690" r:id="rId73"/>
    <p:sldLayoutId id="2147483663" r:id="rId74"/>
    <p:sldLayoutId id="2147483746" r:id="rId75"/>
    <p:sldLayoutId id="2147483710" r:id="rId76"/>
    <p:sldLayoutId id="2147483740" r:id="rId77"/>
    <p:sldLayoutId id="2147483701" r:id="rId78"/>
    <p:sldLayoutId id="2147483747" r:id="rId79"/>
    <p:sldLayoutId id="2147483731" r:id="rId80"/>
    <p:sldLayoutId id="2147483664" r:id="rId81"/>
    <p:sldLayoutId id="2147483796" r:id="rId82"/>
    <p:sldLayoutId id="2147483797" r:id="rId83"/>
    <p:sldLayoutId id="2147483798" r:id="rId84"/>
    <p:sldLayoutId id="2147483799" r:id="rId85"/>
    <p:sldLayoutId id="2147483800" r:id="rId86"/>
    <p:sldLayoutId id="2147483801" r:id="rId87"/>
    <p:sldLayoutId id="2147483802" r:id="rId88"/>
    <p:sldLayoutId id="2147483803" r:id="rId89"/>
    <p:sldLayoutId id="2147483804" r:id="rId90"/>
    <p:sldLayoutId id="2147483805" r:id="rId91"/>
    <p:sldLayoutId id="2147483806" r:id="rId92"/>
    <p:sldLayoutId id="2147483807" r:id="rId93"/>
    <p:sldLayoutId id="2147483808" r:id="rId94"/>
    <p:sldLayoutId id="2147483809" r:id="rId95"/>
    <p:sldLayoutId id="2147483810" r:id="rId96"/>
    <p:sldLayoutId id="2147483811" r:id="rId97"/>
    <p:sldLayoutId id="2147483812" r:id="rId98"/>
    <p:sldLayoutId id="2147483813" r:id="rId99"/>
    <p:sldLayoutId id="2147483814" r:id="rId100"/>
    <p:sldLayoutId id="2147483815" r:id="rId101"/>
    <p:sldLayoutId id="2147483816" r:id="rId102"/>
    <p:sldLayoutId id="2147483817" r:id="rId103"/>
    <p:sldLayoutId id="2147483818" r:id="rId104"/>
    <p:sldLayoutId id="2147483819" r:id="rId105"/>
    <p:sldLayoutId id="2147483820" r:id="rId106"/>
    <p:sldLayoutId id="2147483821" r:id="rId107"/>
    <p:sldLayoutId id="2147483822" r:id="rId108"/>
    <p:sldLayoutId id="2147483823" r:id="rId109"/>
    <p:sldLayoutId id="2147483824" r:id="rId110"/>
    <p:sldLayoutId id="2147483825" r:id="rId111"/>
    <p:sldLayoutId id="2147483826" r:id="rId112"/>
    <p:sldLayoutId id="2147483827" r:id="rId113"/>
    <p:sldLayoutId id="2147483828" r:id="rId114"/>
    <p:sldLayoutId id="2147483829" r:id="rId115"/>
    <p:sldLayoutId id="2147483830" r:id="rId116"/>
    <p:sldLayoutId id="2147483831" r:id="rId117"/>
    <p:sldLayoutId id="2147483832" r:id="rId118"/>
    <p:sldLayoutId id="2147483833" r:id="rId119"/>
    <p:sldLayoutId id="2147483834" r:id="rId120"/>
    <p:sldLayoutId id="2147483835" r:id="rId121"/>
    <p:sldLayoutId id="2147483836" r:id="rId122"/>
    <p:sldLayoutId id="2147483837" r:id="rId123"/>
    <p:sldLayoutId id="2147483838" r:id="rId124"/>
    <p:sldLayoutId id="2147483839" r:id="rId125"/>
    <p:sldLayoutId id="2147483840" r:id="rId126"/>
    <p:sldLayoutId id="2147483841" r:id="rId127"/>
    <p:sldLayoutId id="2147483842" r:id="rId128"/>
    <p:sldLayoutId id="2147483843" r:id="rId129"/>
    <p:sldLayoutId id="2147483845" r:id="rId130"/>
    <p:sldLayoutId id="2147483846" r:id="rId131"/>
    <p:sldLayoutId id="2147483847" r:id="rId132"/>
    <p:sldLayoutId id="2147483848" r:id="rId133"/>
    <p:sldLayoutId id="2147483849" r:id="rId134"/>
    <p:sldLayoutId id="2147483850" r:id="rId135"/>
    <p:sldLayoutId id="2147483851" r:id="rId136"/>
    <p:sldLayoutId id="2147483852" r:id="rId137"/>
    <p:sldLayoutId id="2147483853" r:id="rId138"/>
    <p:sldLayoutId id="2147483854" r:id="rId139"/>
    <p:sldLayoutId id="2147483855" r:id="rId140"/>
    <p:sldLayoutId id="2147483856" r:id="rId141"/>
    <p:sldLayoutId id="2147483857" r:id="rId14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30421-3052-4883-8875-7F122E29084F}" type="datetimeFigureOut">
              <a:rPr lang="id-ID" smtClean="0"/>
              <a:t>16/05/2023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F0A5B-CA18-47D2-801E-5D97420A52F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812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66" r:id="rId3"/>
    <p:sldLayoutId id="2147483768" r:id="rId4"/>
    <p:sldLayoutId id="2147483773" r:id="rId5"/>
    <p:sldLayoutId id="2147483778" r:id="rId6"/>
    <p:sldLayoutId id="214748371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7.JPG"/><Relationship Id="rId18" Type="http://schemas.openxmlformats.org/officeDocument/2006/relationships/oleObject" Target="../embeddings/oleObject6.bin"/><Relationship Id="rId3" Type="http://schemas.openxmlformats.org/officeDocument/2006/relationships/image" Target="../media/image15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image" Target="../media/image19.jpe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11.wmf"/><Relationship Id="rId19" Type="http://schemas.openxmlformats.org/officeDocument/2006/relationships/image" Target="../media/image14.wmf"/><Relationship Id="rId4" Type="http://schemas.openxmlformats.org/officeDocument/2006/relationships/image" Target="../media/image16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an.kyl@mail.ru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8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3"/>
          <p:cNvGrpSpPr/>
          <p:nvPr/>
        </p:nvGrpSpPr>
        <p:grpSpPr>
          <a:xfrm>
            <a:off x="4199740" y="0"/>
            <a:ext cx="5698128" cy="6913536"/>
            <a:chOff x="4843448" y="0"/>
            <a:chExt cx="5652356" cy="6858000"/>
          </a:xfrm>
        </p:grpSpPr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540721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597343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6539643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7103415" y="0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7669627" y="0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799609" y="0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9365821" y="0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4843448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5407219" y="98110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5973431" y="97866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103415" y="981109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7669627" y="978669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8235839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8799609" y="978669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9365821" y="981109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4843448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47"/>
            <p:cNvSpPr>
              <a:spLocks/>
            </p:cNvSpPr>
            <p:nvPr/>
          </p:nvSpPr>
          <p:spPr bwMode="auto">
            <a:xfrm>
              <a:off x="597343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6539643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7103415" y="1957336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7669627" y="1957336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8235839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9365821" y="1957336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843448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540721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5973431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2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6539643" y="2936005"/>
              <a:ext cx="1129983" cy="981109"/>
            </a:xfrm>
            <a:custGeom>
              <a:avLst/>
              <a:gdLst>
                <a:gd name="T0" fmla="*/ 0 w 463"/>
                <a:gd name="T1" fmla="*/ 402 h 402"/>
                <a:gd name="T2" fmla="*/ 231 w 463"/>
                <a:gd name="T3" fmla="*/ 0 h 402"/>
                <a:gd name="T4" fmla="*/ 463 w 463"/>
                <a:gd name="T5" fmla="*/ 402 h 402"/>
                <a:gd name="T6" fmla="*/ 0 w 463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0" y="402"/>
                  </a:moveTo>
                  <a:lnTo>
                    <a:pt x="231" y="0"/>
                  </a:lnTo>
                  <a:lnTo>
                    <a:pt x="463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7103415" y="2936005"/>
              <a:ext cx="1132424" cy="981109"/>
            </a:xfrm>
            <a:custGeom>
              <a:avLst/>
              <a:gdLst>
                <a:gd name="T0" fmla="*/ 464 w 464"/>
                <a:gd name="T1" fmla="*/ 0 h 402"/>
                <a:gd name="T2" fmla="*/ 232 w 464"/>
                <a:gd name="T3" fmla="*/ 402 h 402"/>
                <a:gd name="T4" fmla="*/ 0 w 464"/>
                <a:gd name="T5" fmla="*/ 0 h 402"/>
                <a:gd name="T6" fmla="*/ 464 w 464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464" y="0"/>
                  </a:moveTo>
                  <a:lnTo>
                    <a:pt x="232" y="402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8235839" y="2936005"/>
              <a:ext cx="1129983" cy="981109"/>
            </a:xfrm>
            <a:custGeom>
              <a:avLst/>
              <a:gdLst>
                <a:gd name="T0" fmla="*/ 463 w 463"/>
                <a:gd name="T1" fmla="*/ 0 h 402"/>
                <a:gd name="T2" fmla="*/ 231 w 463"/>
                <a:gd name="T3" fmla="*/ 402 h 402"/>
                <a:gd name="T4" fmla="*/ 0 w 463"/>
                <a:gd name="T5" fmla="*/ 0 h 402"/>
                <a:gd name="T6" fmla="*/ 463 w 463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2">
                  <a:moveTo>
                    <a:pt x="463" y="0"/>
                  </a:moveTo>
                  <a:lnTo>
                    <a:pt x="231" y="402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8799609" y="2936005"/>
              <a:ext cx="1132424" cy="981109"/>
            </a:xfrm>
            <a:custGeom>
              <a:avLst/>
              <a:gdLst>
                <a:gd name="T0" fmla="*/ 0 w 464"/>
                <a:gd name="T1" fmla="*/ 402 h 402"/>
                <a:gd name="T2" fmla="*/ 232 w 464"/>
                <a:gd name="T3" fmla="*/ 0 h 402"/>
                <a:gd name="T4" fmla="*/ 464 w 464"/>
                <a:gd name="T5" fmla="*/ 402 h 402"/>
                <a:gd name="T6" fmla="*/ 0 w 464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2">
                  <a:moveTo>
                    <a:pt x="0" y="402"/>
                  </a:moveTo>
                  <a:lnTo>
                    <a:pt x="232" y="0"/>
                  </a:lnTo>
                  <a:lnTo>
                    <a:pt x="464" y="402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40721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6539643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1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1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7103415" y="3917114"/>
              <a:ext cx="1132424" cy="983550"/>
            </a:xfrm>
            <a:custGeom>
              <a:avLst/>
              <a:gdLst>
                <a:gd name="T0" fmla="*/ 0 w 464"/>
                <a:gd name="T1" fmla="*/ 403 h 403"/>
                <a:gd name="T2" fmla="*/ 232 w 464"/>
                <a:gd name="T3" fmla="*/ 0 h 403"/>
                <a:gd name="T4" fmla="*/ 464 w 464"/>
                <a:gd name="T5" fmla="*/ 403 h 403"/>
                <a:gd name="T6" fmla="*/ 0 w 464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0" y="403"/>
                  </a:moveTo>
                  <a:lnTo>
                    <a:pt x="232" y="0"/>
                  </a:lnTo>
                  <a:lnTo>
                    <a:pt x="464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7669627" y="3917114"/>
              <a:ext cx="1129983" cy="983550"/>
            </a:xfrm>
            <a:custGeom>
              <a:avLst/>
              <a:gdLst>
                <a:gd name="T0" fmla="*/ 463 w 463"/>
                <a:gd name="T1" fmla="*/ 0 h 403"/>
                <a:gd name="T2" fmla="*/ 232 w 463"/>
                <a:gd name="T3" fmla="*/ 403 h 403"/>
                <a:gd name="T4" fmla="*/ 0 w 463"/>
                <a:gd name="T5" fmla="*/ 0 h 403"/>
                <a:gd name="T6" fmla="*/ 463 w 463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463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8235839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1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1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8799609" y="3917114"/>
              <a:ext cx="1132424" cy="983550"/>
            </a:xfrm>
            <a:custGeom>
              <a:avLst/>
              <a:gdLst>
                <a:gd name="T0" fmla="*/ 464 w 464"/>
                <a:gd name="T1" fmla="*/ 0 h 403"/>
                <a:gd name="T2" fmla="*/ 232 w 464"/>
                <a:gd name="T3" fmla="*/ 403 h 403"/>
                <a:gd name="T4" fmla="*/ 0 w 464"/>
                <a:gd name="T5" fmla="*/ 0 h 403"/>
                <a:gd name="T6" fmla="*/ 464 w 464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3">
                  <a:moveTo>
                    <a:pt x="464" y="0"/>
                  </a:moveTo>
                  <a:lnTo>
                    <a:pt x="232" y="403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9365821" y="3917114"/>
              <a:ext cx="1129983" cy="983550"/>
            </a:xfrm>
            <a:custGeom>
              <a:avLst/>
              <a:gdLst>
                <a:gd name="T0" fmla="*/ 0 w 463"/>
                <a:gd name="T1" fmla="*/ 403 h 403"/>
                <a:gd name="T2" fmla="*/ 232 w 463"/>
                <a:gd name="T3" fmla="*/ 0 h 403"/>
                <a:gd name="T4" fmla="*/ 463 w 463"/>
                <a:gd name="T5" fmla="*/ 403 h 403"/>
                <a:gd name="T6" fmla="*/ 0 w 463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3">
                  <a:moveTo>
                    <a:pt x="0" y="403"/>
                  </a:moveTo>
                  <a:lnTo>
                    <a:pt x="232" y="0"/>
                  </a:lnTo>
                  <a:lnTo>
                    <a:pt x="463" y="403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843448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75"/>
            <p:cNvSpPr>
              <a:spLocks/>
            </p:cNvSpPr>
            <p:nvPr/>
          </p:nvSpPr>
          <p:spPr bwMode="auto">
            <a:xfrm>
              <a:off x="5407219" y="4900662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>
              <a:off x="597343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6539643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7669627" y="4900662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8235839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9365821" y="4900662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4843448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40721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6539643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1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1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7103415" y="5879331"/>
              <a:ext cx="1132424" cy="978669"/>
            </a:xfrm>
            <a:custGeom>
              <a:avLst/>
              <a:gdLst>
                <a:gd name="T0" fmla="*/ 0 w 464"/>
                <a:gd name="T1" fmla="*/ 401 h 401"/>
                <a:gd name="T2" fmla="*/ 232 w 464"/>
                <a:gd name="T3" fmla="*/ 0 h 401"/>
                <a:gd name="T4" fmla="*/ 464 w 464"/>
                <a:gd name="T5" fmla="*/ 401 h 401"/>
                <a:gd name="T6" fmla="*/ 0 w 464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0" y="401"/>
                  </a:moveTo>
                  <a:lnTo>
                    <a:pt x="232" y="0"/>
                  </a:lnTo>
                  <a:lnTo>
                    <a:pt x="464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88"/>
            <p:cNvSpPr>
              <a:spLocks/>
            </p:cNvSpPr>
            <p:nvPr/>
          </p:nvSpPr>
          <p:spPr bwMode="auto">
            <a:xfrm>
              <a:off x="7669627" y="5879331"/>
              <a:ext cx="1129983" cy="978669"/>
            </a:xfrm>
            <a:custGeom>
              <a:avLst/>
              <a:gdLst>
                <a:gd name="T0" fmla="*/ 463 w 463"/>
                <a:gd name="T1" fmla="*/ 0 h 401"/>
                <a:gd name="T2" fmla="*/ 232 w 463"/>
                <a:gd name="T3" fmla="*/ 401 h 401"/>
                <a:gd name="T4" fmla="*/ 0 w 463"/>
                <a:gd name="T5" fmla="*/ 0 h 401"/>
                <a:gd name="T6" fmla="*/ 463 w 463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463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8235839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1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1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8799609" y="5879331"/>
              <a:ext cx="1132424" cy="978669"/>
            </a:xfrm>
            <a:custGeom>
              <a:avLst/>
              <a:gdLst>
                <a:gd name="T0" fmla="*/ 464 w 464"/>
                <a:gd name="T1" fmla="*/ 0 h 401"/>
                <a:gd name="T2" fmla="*/ 232 w 464"/>
                <a:gd name="T3" fmla="*/ 401 h 401"/>
                <a:gd name="T4" fmla="*/ 0 w 464"/>
                <a:gd name="T5" fmla="*/ 0 h 401"/>
                <a:gd name="T6" fmla="*/ 464 w 464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01">
                  <a:moveTo>
                    <a:pt x="464" y="0"/>
                  </a:moveTo>
                  <a:lnTo>
                    <a:pt x="232" y="401"/>
                  </a:lnTo>
                  <a:lnTo>
                    <a:pt x="0" y="0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91"/>
            <p:cNvSpPr>
              <a:spLocks/>
            </p:cNvSpPr>
            <p:nvPr/>
          </p:nvSpPr>
          <p:spPr bwMode="auto">
            <a:xfrm>
              <a:off x="9365821" y="5879331"/>
              <a:ext cx="1129983" cy="978669"/>
            </a:xfrm>
            <a:custGeom>
              <a:avLst/>
              <a:gdLst>
                <a:gd name="T0" fmla="*/ 0 w 463"/>
                <a:gd name="T1" fmla="*/ 401 h 401"/>
                <a:gd name="T2" fmla="*/ 232 w 463"/>
                <a:gd name="T3" fmla="*/ 0 h 401"/>
                <a:gd name="T4" fmla="*/ 463 w 463"/>
                <a:gd name="T5" fmla="*/ 401 h 401"/>
                <a:gd name="T6" fmla="*/ 0 w 463"/>
                <a:gd name="T7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01">
                  <a:moveTo>
                    <a:pt x="0" y="401"/>
                  </a:moveTo>
                  <a:lnTo>
                    <a:pt x="232" y="0"/>
                  </a:lnTo>
                  <a:lnTo>
                    <a:pt x="463" y="401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591358" y="2160067"/>
            <a:ext cx="68279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" pitchFamily="2" charset="0"/>
              </a:rPr>
              <a:t>НАСТАВНИЧЕСТВО -</a:t>
            </a:r>
          </a:p>
          <a:p>
            <a:r>
              <a:rPr lang="ru-RU" sz="3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" pitchFamily="2" charset="0"/>
              </a:rPr>
              <a:t>ПУТЬ К ПРОФЕССИОНАЛЬНОМУ УСПЕХУ</a:t>
            </a:r>
            <a:endParaRPr lang="id-ID" sz="3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82742" y="4377448"/>
            <a:ext cx="4444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АННА КУЛЯ, педагог дополнительного образования</a:t>
            </a:r>
            <a:endParaRPr lang="id-ID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638910" y="5107211"/>
            <a:ext cx="217483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E8E391-AAC2-47EA-A3ED-A55FD6BC4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58" y="4001493"/>
            <a:ext cx="1139133" cy="131474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BA27B274-B3F0-479E-B559-C29FBFF9BE12}"/>
              </a:ext>
            </a:extLst>
          </p:cNvPr>
          <p:cNvSpPr txBox="1"/>
          <p:nvPr/>
        </p:nvSpPr>
        <p:spPr>
          <a:xfrm>
            <a:off x="1595469" y="5107211"/>
            <a:ext cx="520854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50" b="1" dirty="0">
                <a:solidFill>
                  <a:schemeClr val="accent5">
                    <a:lumMod val="50000"/>
                  </a:schemeClr>
                </a:solidFill>
              </a:rPr>
              <a:t>СП «Поиск» ГБОУ СОШ №1 «Образовательный центр» </a:t>
            </a:r>
            <a:r>
              <a:rPr lang="ru-RU" sz="1350" b="1" dirty="0" err="1">
                <a:solidFill>
                  <a:schemeClr val="accent5">
                    <a:lumMod val="50000"/>
                  </a:schemeClr>
                </a:solidFill>
              </a:rPr>
              <a:t>с.Сергиевск</a:t>
            </a:r>
            <a:r>
              <a:rPr lang="ru-RU" sz="135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ru-RU" sz="1350" b="1" dirty="0">
                <a:solidFill>
                  <a:schemeClr val="accent5">
                    <a:lumMod val="50000"/>
                  </a:schemeClr>
                </a:solidFill>
              </a:rPr>
              <a:t>Самарская область</a:t>
            </a:r>
            <a:endParaRPr lang="id-ID" sz="135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37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53450" y="545147"/>
            <a:ext cx="588836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10</a:t>
            </a:fld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>
            <a:off x="2936420" y="755372"/>
            <a:ext cx="342593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Результат наставляемого </a:t>
            </a:r>
            <a:endParaRPr lang="id-ID" sz="2100" dirty="0">
              <a:latin typeface="+mj-lt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623912" y="1276672"/>
            <a:ext cx="18900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240941" y="3429000"/>
            <a:ext cx="4552950" cy="3429000"/>
            <a:chOff x="3054350" y="3195638"/>
            <a:chExt cx="6070600" cy="3657600"/>
          </a:xfrm>
          <a:solidFill>
            <a:schemeClr val="tx2"/>
          </a:solidFill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054350" y="3195638"/>
              <a:ext cx="2782888" cy="3657600"/>
            </a:xfrm>
            <a:custGeom>
              <a:avLst/>
              <a:gdLst>
                <a:gd name="T0" fmla="*/ 665 w 665"/>
                <a:gd name="T1" fmla="*/ 0 h 873"/>
                <a:gd name="T2" fmla="*/ 661 w 665"/>
                <a:gd name="T3" fmla="*/ 0 h 873"/>
                <a:gd name="T4" fmla="*/ 0 w 665"/>
                <a:gd name="T5" fmla="*/ 873 h 873"/>
                <a:gd name="T6" fmla="*/ 46 w 665"/>
                <a:gd name="T7" fmla="*/ 873 h 873"/>
                <a:gd name="T8" fmla="*/ 665 w 665"/>
                <a:gd name="T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73">
                  <a:moveTo>
                    <a:pt x="665" y="0"/>
                  </a:moveTo>
                  <a:cubicBezTo>
                    <a:pt x="664" y="0"/>
                    <a:pt x="662" y="0"/>
                    <a:pt x="661" y="0"/>
                  </a:cubicBezTo>
                  <a:cubicBezTo>
                    <a:pt x="558" y="291"/>
                    <a:pt x="338" y="582"/>
                    <a:pt x="0" y="873"/>
                  </a:cubicBezTo>
                  <a:cubicBezTo>
                    <a:pt x="15" y="873"/>
                    <a:pt x="31" y="873"/>
                    <a:pt x="46" y="873"/>
                  </a:cubicBezTo>
                  <a:cubicBezTo>
                    <a:pt x="363" y="582"/>
                    <a:pt x="569" y="291"/>
                    <a:pt x="6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359150" y="3195638"/>
              <a:ext cx="5464175" cy="3657600"/>
            </a:xfrm>
            <a:custGeom>
              <a:avLst/>
              <a:gdLst>
                <a:gd name="T0" fmla="*/ 711 w 1306"/>
                <a:gd name="T1" fmla="*/ 0 h 873"/>
                <a:gd name="T2" fmla="*/ 655 w 1306"/>
                <a:gd name="T3" fmla="*/ 0 h 873"/>
                <a:gd name="T4" fmla="*/ 656 w 1306"/>
                <a:gd name="T5" fmla="*/ 21 h 873"/>
                <a:gd name="T6" fmla="*/ 650 w 1306"/>
                <a:gd name="T7" fmla="*/ 21 h 873"/>
                <a:gd name="T8" fmla="*/ 650 w 1306"/>
                <a:gd name="T9" fmla="*/ 0 h 873"/>
                <a:gd name="T10" fmla="*/ 594 w 1306"/>
                <a:gd name="T11" fmla="*/ 0 h 873"/>
                <a:gd name="T12" fmla="*/ 0 w 1306"/>
                <a:gd name="T13" fmla="*/ 873 h 873"/>
                <a:gd name="T14" fmla="*/ 623 w 1306"/>
                <a:gd name="T15" fmla="*/ 873 h 873"/>
                <a:gd name="T16" fmla="*/ 624 w 1306"/>
                <a:gd name="T17" fmla="*/ 849 h 873"/>
                <a:gd name="T18" fmla="*/ 681 w 1306"/>
                <a:gd name="T19" fmla="*/ 849 h 873"/>
                <a:gd name="T20" fmla="*/ 682 w 1306"/>
                <a:gd name="T21" fmla="*/ 873 h 873"/>
                <a:gd name="T22" fmla="*/ 1306 w 1306"/>
                <a:gd name="T23" fmla="*/ 873 h 873"/>
                <a:gd name="T24" fmla="*/ 711 w 1306"/>
                <a:gd name="T25" fmla="*/ 0 h 873"/>
                <a:gd name="T26" fmla="*/ 649 w 1306"/>
                <a:gd name="T27" fmla="*/ 70 h 873"/>
                <a:gd name="T28" fmla="*/ 656 w 1306"/>
                <a:gd name="T29" fmla="*/ 70 h 873"/>
                <a:gd name="T30" fmla="*/ 657 w 1306"/>
                <a:gd name="T31" fmla="*/ 119 h 873"/>
                <a:gd name="T32" fmla="*/ 648 w 1306"/>
                <a:gd name="T33" fmla="*/ 119 h 873"/>
                <a:gd name="T34" fmla="*/ 649 w 1306"/>
                <a:gd name="T35" fmla="*/ 70 h 873"/>
                <a:gd name="T36" fmla="*/ 647 w 1306"/>
                <a:gd name="T37" fmla="*/ 167 h 873"/>
                <a:gd name="T38" fmla="*/ 658 w 1306"/>
                <a:gd name="T39" fmla="*/ 167 h 873"/>
                <a:gd name="T40" fmla="*/ 659 w 1306"/>
                <a:gd name="T41" fmla="*/ 216 h 873"/>
                <a:gd name="T42" fmla="*/ 646 w 1306"/>
                <a:gd name="T43" fmla="*/ 216 h 873"/>
                <a:gd name="T44" fmla="*/ 647 w 1306"/>
                <a:gd name="T45" fmla="*/ 167 h 873"/>
                <a:gd name="T46" fmla="*/ 645 w 1306"/>
                <a:gd name="T47" fmla="*/ 265 h 873"/>
                <a:gd name="T48" fmla="*/ 660 w 1306"/>
                <a:gd name="T49" fmla="*/ 265 h 873"/>
                <a:gd name="T50" fmla="*/ 662 w 1306"/>
                <a:gd name="T51" fmla="*/ 313 h 873"/>
                <a:gd name="T52" fmla="*/ 644 w 1306"/>
                <a:gd name="T53" fmla="*/ 313 h 873"/>
                <a:gd name="T54" fmla="*/ 645 w 1306"/>
                <a:gd name="T55" fmla="*/ 265 h 873"/>
                <a:gd name="T56" fmla="*/ 642 w 1306"/>
                <a:gd name="T57" fmla="*/ 362 h 873"/>
                <a:gd name="T58" fmla="*/ 663 w 1306"/>
                <a:gd name="T59" fmla="*/ 362 h 873"/>
                <a:gd name="T60" fmla="*/ 664 w 1306"/>
                <a:gd name="T61" fmla="*/ 411 h 873"/>
                <a:gd name="T62" fmla="*/ 641 w 1306"/>
                <a:gd name="T63" fmla="*/ 411 h 873"/>
                <a:gd name="T64" fmla="*/ 642 w 1306"/>
                <a:gd name="T65" fmla="*/ 362 h 873"/>
                <a:gd name="T66" fmla="*/ 639 w 1306"/>
                <a:gd name="T67" fmla="*/ 460 h 873"/>
                <a:gd name="T68" fmla="*/ 666 w 1306"/>
                <a:gd name="T69" fmla="*/ 460 h 873"/>
                <a:gd name="T70" fmla="*/ 668 w 1306"/>
                <a:gd name="T71" fmla="*/ 508 h 873"/>
                <a:gd name="T72" fmla="*/ 638 w 1306"/>
                <a:gd name="T73" fmla="*/ 508 h 873"/>
                <a:gd name="T74" fmla="*/ 639 w 1306"/>
                <a:gd name="T75" fmla="*/ 460 h 873"/>
                <a:gd name="T76" fmla="*/ 636 w 1306"/>
                <a:gd name="T77" fmla="*/ 557 h 873"/>
                <a:gd name="T78" fmla="*/ 669 w 1306"/>
                <a:gd name="T79" fmla="*/ 557 h 873"/>
                <a:gd name="T80" fmla="*/ 671 w 1306"/>
                <a:gd name="T81" fmla="*/ 606 h 873"/>
                <a:gd name="T82" fmla="*/ 634 w 1306"/>
                <a:gd name="T83" fmla="*/ 606 h 873"/>
                <a:gd name="T84" fmla="*/ 636 w 1306"/>
                <a:gd name="T85" fmla="*/ 557 h 873"/>
                <a:gd name="T86" fmla="*/ 632 w 1306"/>
                <a:gd name="T87" fmla="*/ 654 h 873"/>
                <a:gd name="T88" fmla="*/ 673 w 1306"/>
                <a:gd name="T89" fmla="*/ 654 h 873"/>
                <a:gd name="T90" fmla="*/ 675 w 1306"/>
                <a:gd name="T91" fmla="*/ 703 h 873"/>
                <a:gd name="T92" fmla="*/ 630 w 1306"/>
                <a:gd name="T93" fmla="*/ 703 h 873"/>
                <a:gd name="T94" fmla="*/ 632 w 1306"/>
                <a:gd name="T95" fmla="*/ 654 h 873"/>
                <a:gd name="T96" fmla="*/ 626 w 1306"/>
                <a:gd name="T97" fmla="*/ 800 h 873"/>
                <a:gd name="T98" fmla="*/ 628 w 1306"/>
                <a:gd name="T99" fmla="*/ 752 h 873"/>
                <a:gd name="T100" fmla="*/ 677 w 1306"/>
                <a:gd name="T101" fmla="*/ 752 h 873"/>
                <a:gd name="T102" fmla="*/ 679 w 1306"/>
                <a:gd name="T103" fmla="*/ 800 h 873"/>
                <a:gd name="T104" fmla="*/ 626 w 1306"/>
                <a:gd name="T105" fmla="*/ 80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6" h="873">
                  <a:moveTo>
                    <a:pt x="711" y="0"/>
                  </a:moveTo>
                  <a:cubicBezTo>
                    <a:pt x="692" y="0"/>
                    <a:pt x="674" y="0"/>
                    <a:pt x="655" y="0"/>
                  </a:cubicBezTo>
                  <a:cubicBezTo>
                    <a:pt x="655" y="7"/>
                    <a:pt x="656" y="14"/>
                    <a:pt x="656" y="21"/>
                  </a:cubicBezTo>
                  <a:cubicBezTo>
                    <a:pt x="654" y="21"/>
                    <a:pt x="652" y="21"/>
                    <a:pt x="650" y="21"/>
                  </a:cubicBezTo>
                  <a:cubicBezTo>
                    <a:pt x="650" y="14"/>
                    <a:pt x="650" y="7"/>
                    <a:pt x="650" y="0"/>
                  </a:cubicBezTo>
                  <a:cubicBezTo>
                    <a:pt x="631" y="0"/>
                    <a:pt x="613" y="0"/>
                    <a:pt x="594" y="0"/>
                  </a:cubicBezTo>
                  <a:cubicBezTo>
                    <a:pt x="502" y="291"/>
                    <a:pt x="304" y="582"/>
                    <a:pt x="0" y="873"/>
                  </a:cubicBezTo>
                  <a:cubicBezTo>
                    <a:pt x="207" y="873"/>
                    <a:pt x="415" y="873"/>
                    <a:pt x="623" y="873"/>
                  </a:cubicBezTo>
                  <a:cubicBezTo>
                    <a:pt x="623" y="865"/>
                    <a:pt x="624" y="857"/>
                    <a:pt x="624" y="849"/>
                  </a:cubicBezTo>
                  <a:cubicBezTo>
                    <a:pt x="643" y="849"/>
                    <a:pt x="662" y="849"/>
                    <a:pt x="681" y="849"/>
                  </a:cubicBezTo>
                  <a:cubicBezTo>
                    <a:pt x="682" y="857"/>
                    <a:pt x="682" y="865"/>
                    <a:pt x="682" y="873"/>
                  </a:cubicBezTo>
                  <a:cubicBezTo>
                    <a:pt x="890" y="873"/>
                    <a:pt x="1098" y="873"/>
                    <a:pt x="1306" y="873"/>
                  </a:cubicBezTo>
                  <a:cubicBezTo>
                    <a:pt x="1002" y="582"/>
                    <a:pt x="803" y="291"/>
                    <a:pt x="711" y="0"/>
                  </a:cubicBezTo>
                  <a:close/>
                  <a:moveTo>
                    <a:pt x="649" y="70"/>
                  </a:moveTo>
                  <a:cubicBezTo>
                    <a:pt x="651" y="70"/>
                    <a:pt x="654" y="70"/>
                    <a:pt x="656" y="70"/>
                  </a:cubicBezTo>
                  <a:cubicBezTo>
                    <a:pt x="657" y="86"/>
                    <a:pt x="657" y="103"/>
                    <a:pt x="657" y="119"/>
                  </a:cubicBezTo>
                  <a:cubicBezTo>
                    <a:pt x="654" y="119"/>
                    <a:pt x="651" y="119"/>
                    <a:pt x="648" y="119"/>
                  </a:cubicBezTo>
                  <a:cubicBezTo>
                    <a:pt x="648" y="103"/>
                    <a:pt x="649" y="86"/>
                    <a:pt x="649" y="70"/>
                  </a:cubicBezTo>
                  <a:close/>
                  <a:moveTo>
                    <a:pt x="647" y="167"/>
                  </a:moveTo>
                  <a:cubicBezTo>
                    <a:pt x="651" y="167"/>
                    <a:pt x="655" y="167"/>
                    <a:pt x="658" y="167"/>
                  </a:cubicBezTo>
                  <a:cubicBezTo>
                    <a:pt x="659" y="184"/>
                    <a:pt x="659" y="200"/>
                    <a:pt x="659" y="216"/>
                  </a:cubicBezTo>
                  <a:cubicBezTo>
                    <a:pt x="655" y="216"/>
                    <a:pt x="650" y="216"/>
                    <a:pt x="646" y="216"/>
                  </a:cubicBezTo>
                  <a:cubicBezTo>
                    <a:pt x="646" y="200"/>
                    <a:pt x="647" y="184"/>
                    <a:pt x="647" y="167"/>
                  </a:cubicBezTo>
                  <a:close/>
                  <a:moveTo>
                    <a:pt x="645" y="265"/>
                  </a:moveTo>
                  <a:cubicBezTo>
                    <a:pt x="650" y="265"/>
                    <a:pt x="655" y="265"/>
                    <a:pt x="660" y="265"/>
                  </a:cubicBezTo>
                  <a:cubicBezTo>
                    <a:pt x="661" y="281"/>
                    <a:pt x="661" y="297"/>
                    <a:pt x="662" y="313"/>
                  </a:cubicBezTo>
                  <a:cubicBezTo>
                    <a:pt x="656" y="313"/>
                    <a:pt x="650" y="313"/>
                    <a:pt x="644" y="313"/>
                  </a:cubicBezTo>
                  <a:cubicBezTo>
                    <a:pt x="644" y="297"/>
                    <a:pt x="644" y="281"/>
                    <a:pt x="645" y="265"/>
                  </a:cubicBezTo>
                  <a:close/>
                  <a:moveTo>
                    <a:pt x="642" y="362"/>
                  </a:moveTo>
                  <a:cubicBezTo>
                    <a:pt x="649" y="362"/>
                    <a:pt x="656" y="362"/>
                    <a:pt x="663" y="362"/>
                  </a:cubicBezTo>
                  <a:cubicBezTo>
                    <a:pt x="664" y="378"/>
                    <a:pt x="664" y="395"/>
                    <a:pt x="664" y="411"/>
                  </a:cubicBezTo>
                  <a:cubicBezTo>
                    <a:pt x="657" y="411"/>
                    <a:pt x="649" y="411"/>
                    <a:pt x="641" y="411"/>
                  </a:cubicBezTo>
                  <a:cubicBezTo>
                    <a:pt x="641" y="395"/>
                    <a:pt x="642" y="378"/>
                    <a:pt x="642" y="362"/>
                  </a:cubicBezTo>
                  <a:close/>
                  <a:moveTo>
                    <a:pt x="639" y="460"/>
                  </a:moveTo>
                  <a:cubicBezTo>
                    <a:pt x="648" y="460"/>
                    <a:pt x="657" y="460"/>
                    <a:pt x="666" y="460"/>
                  </a:cubicBezTo>
                  <a:cubicBezTo>
                    <a:pt x="667" y="476"/>
                    <a:pt x="667" y="492"/>
                    <a:pt x="668" y="508"/>
                  </a:cubicBezTo>
                  <a:cubicBezTo>
                    <a:pt x="658" y="508"/>
                    <a:pt x="648" y="508"/>
                    <a:pt x="638" y="508"/>
                  </a:cubicBezTo>
                  <a:cubicBezTo>
                    <a:pt x="638" y="492"/>
                    <a:pt x="639" y="476"/>
                    <a:pt x="639" y="460"/>
                  </a:cubicBezTo>
                  <a:close/>
                  <a:moveTo>
                    <a:pt x="636" y="557"/>
                  </a:moveTo>
                  <a:cubicBezTo>
                    <a:pt x="647" y="557"/>
                    <a:pt x="658" y="557"/>
                    <a:pt x="669" y="557"/>
                  </a:cubicBezTo>
                  <a:cubicBezTo>
                    <a:pt x="670" y="573"/>
                    <a:pt x="670" y="589"/>
                    <a:pt x="671" y="606"/>
                  </a:cubicBezTo>
                  <a:cubicBezTo>
                    <a:pt x="659" y="606"/>
                    <a:pt x="646" y="606"/>
                    <a:pt x="634" y="606"/>
                  </a:cubicBezTo>
                  <a:cubicBezTo>
                    <a:pt x="635" y="589"/>
                    <a:pt x="635" y="573"/>
                    <a:pt x="636" y="557"/>
                  </a:cubicBezTo>
                  <a:close/>
                  <a:moveTo>
                    <a:pt x="632" y="654"/>
                  </a:moveTo>
                  <a:cubicBezTo>
                    <a:pt x="646" y="654"/>
                    <a:pt x="659" y="654"/>
                    <a:pt x="673" y="654"/>
                  </a:cubicBezTo>
                  <a:cubicBezTo>
                    <a:pt x="674" y="670"/>
                    <a:pt x="674" y="687"/>
                    <a:pt x="675" y="703"/>
                  </a:cubicBezTo>
                  <a:cubicBezTo>
                    <a:pt x="660" y="703"/>
                    <a:pt x="645" y="703"/>
                    <a:pt x="630" y="703"/>
                  </a:cubicBezTo>
                  <a:cubicBezTo>
                    <a:pt x="631" y="687"/>
                    <a:pt x="632" y="670"/>
                    <a:pt x="632" y="654"/>
                  </a:cubicBezTo>
                  <a:close/>
                  <a:moveTo>
                    <a:pt x="626" y="800"/>
                  </a:moveTo>
                  <a:cubicBezTo>
                    <a:pt x="627" y="784"/>
                    <a:pt x="628" y="768"/>
                    <a:pt x="628" y="752"/>
                  </a:cubicBezTo>
                  <a:cubicBezTo>
                    <a:pt x="645" y="752"/>
                    <a:pt x="661" y="752"/>
                    <a:pt x="677" y="752"/>
                  </a:cubicBezTo>
                  <a:cubicBezTo>
                    <a:pt x="678" y="768"/>
                    <a:pt x="678" y="784"/>
                    <a:pt x="679" y="800"/>
                  </a:cubicBezTo>
                  <a:cubicBezTo>
                    <a:pt x="661" y="800"/>
                    <a:pt x="644" y="800"/>
                    <a:pt x="626" y="8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343650" y="3195638"/>
              <a:ext cx="2781300" cy="3657600"/>
            </a:xfrm>
            <a:custGeom>
              <a:avLst/>
              <a:gdLst>
                <a:gd name="T0" fmla="*/ 4 w 665"/>
                <a:gd name="T1" fmla="*/ 0 h 873"/>
                <a:gd name="T2" fmla="*/ 0 w 665"/>
                <a:gd name="T3" fmla="*/ 0 h 873"/>
                <a:gd name="T4" fmla="*/ 619 w 665"/>
                <a:gd name="T5" fmla="*/ 873 h 873"/>
                <a:gd name="T6" fmla="*/ 665 w 665"/>
                <a:gd name="T7" fmla="*/ 873 h 873"/>
                <a:gd name="T8" fmla="*/ 4 w 665"/>
                <a:gd name="T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73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97" y="291"/>
                    <a:pt x="303" y="582"/>
                    <a:pt x="619" y="873"/>
                  </a:cubicBezTo>
                  <a:cubicBezTo>
                    <a:pt x="635" y="873"/>
                    <a:pt x="650" y="873"/>
                    <a:pt x="665" y="873"/>
                  </a:cubicBezTo>
                  <a:cubicBezTo>
                    <a:pt x="328" y="582"/>
                    <a:pt x="107" y="29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2" name="Freeform 22"/>
          <p:cNvSpPr>
            <a:spLocks/>
          </p:cNvSpPr>
          <p:nvPr/>
        </p:nvSpPr>
        <p:spPr bwMode="auto">
          <a:xfrm>
            <a:off x="3501033" y="5874544"/>
            <a:ext cx="586979" cy="575072"/>
          </a:xfrm>
          <a:custGeom>
            <a:avLst/>
            <a:gdLst>
              <a:gd name="T0" fmla="*/ 139 w 187"/>
              <a:gd name="T1" fmla="*/ 80 h 183"/>
              <a:gd name="T2" fmla="*/ 102 w 187"/>
              <a:gd name="T3" fmla="*/ 183 h 183"/>
              <a:gd name="T4" fmla="*/ 0 w 187"/>
              <a:gd name="T5" fmla="*/ 183 h 183"/>
              <a:gd name="T6" fmla="*/ 55 w 187"/>
              <a:gd name="T7" fmla="*/ 80 h 183"/>
              <a:gd name="T8" fmla="*/ 6 w 187"/>
              <a:gd name="T9" fmla="*/ 80 h 183"/>
              <a:gd name="T10" fmla="*/ 129 w 187"/>
              <a:gd name="T11" fmla="*/ 0 h 183"/>
              <a:gd name="T12" fmla="*/ 187 w 187"/>
              <a:gd name="T13" fmla="*/ 80 h 183"/>
              <a:gd name="T14" fmla="*/ 139 w 187"/>
              <a:gd name="T15" fmla="*/ 8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183">
                <a:moveTo>
                  <a:pt x="139" y="80"/>
                </a:moveTo>
                <a:cubicBezTo>
                  <a:pt x="127" y="114"/>
                  <a:pt x="115" y="149"/>
                  <a:pt x="102" y="183"/>
                </a:cubicBezTo>
                <a:cubicBezTo>
                  <a:pt x="68" y="183"/>
                  <a:pt x="34" y="183"/>
                  <a:pt x="0" y="183"/>
                </a:cubicBezTo>
                <a:cubicBezTo>
                  <a:pt x="19" y="149"/>
                  <a:pt x="37" y="114"/>
                  <a:pt x="55" y="80"/>
                </a:cubicBezTo>
                <a:cubicBezTo>
                  <a:pt x="38" y="80"/>
                  <a:pt x="22" y="80"/>
                  <a:pt x="6" y="80"/>
                </a:cubicBezTo>
                <a:cubicBezTo>
                  <a:pt x="52" y="53"/>
                  <a:pt x="93" y="27"/>
                  <a:pt x="129" y="0"/>
                </a:cubicBezTo>
                <a:cubicBezTo>
                  <a:pt x="144" y="27"/>
                  <a:pt x="164" y="53"/>
                  <a:pt x="187" y="80"/>
                </a:cubicBezTo>
                <a:cubicBezTo>
                  <a:pt x="171" y="80"/>
                  <a:pt x="155" y="80"/>
                  <a:pt x="139" y="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4179860" y="4295716"/>
            <a:ext cx="238125" cy="575072"/>
          </a:xfrm>
          <a:custGeom>
            <a:avLst/>
            <a:gdLst>
              <a:gd name="T0" fmla="*/ 76 w 76"/>
              <a:gd name="T1" fmla="*/ 80 h 183"/>
              <a:gd name="T2" fmla="*/ 64 w 76"/>
              <a:gd name="T3" fmla="*/ 0 h 183"/>
              <a:gd name="T4" fmla="*/ 17 w 76"/>
              <a:gd name="T5" fmla="*/ 80 h 183"/>
              <a:gd name="T6" fmla="*/ 33 w 76"/>
              <a:gd name="T7" fmla="*/ 80 h 183"/>
              <a:gd name="T8" fmla="*/ 0 w 76"/>
              <a:gd name="T9" fmla="*/ 183 h 183"/>
              <a:gd name="T10" fmla="*/ 38 w 76"/>
              <a:gd name="T11" fmla="*/ 183 h 183"/>
              <a:gd name="T12" fmla="*/ 60 w 76"/>
              <a:gd name="T13" fmla="*/ 80 h 183"/>
              <a:gd name="T14" fmla="*/ 76 w 76"/>
              <a:gd name="T15" fmla="*/ 8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183">
                <a:moveTo>
                  <a:pt x="76" y="80"/>
                </a:moveTo>
                <a:cubicBezTo>
                  <a:pt x="70" y="53"/>
                  <a:pt x="66" y="26"/>
                  <a:pt x="64" y="0"/>
                </a:cubicBezTo>
                <a:cubicBezTo>
                  <a:pt x="52" y="26"/>
                  <a:pt x="36" y="53"/>
                  <a:pt x="17" y="80"/>
                </a:cubicBezTo>
                <a:cubicBezTo>
                  <a:pt x="22" y="80"/>
                  <a:pt x="27" y="80"/>
                  <a:pt x="33" y="80"/>
                </a:cubicBezTo>
                <a:cubicBezTo>
                  <a:pt x="22" y="114"/>
                  <a:pt x="12" y="149"/>
                  <a:pt x="0" y="183"/>
                </a:cubicBezTo>
                <a:cubicBezTo>
                  <a:pt x="13" y="183"/>
                  <a:pt x="25" y="183"/>
                  <a:pt x="38" y="183"/>
                </a:cubicBezTo>
                <a:cubicBezTo>
                  <a:pt x="46" y="149"/>
                  <a:pt x="53" y="114"/>
                  <a:pt x="60" y="80"/>
                </a:cubicBezTo>
                <a:cubicBezTo>
                  <a:pt x="65" y="80"/>
                  <a:pt x="71" y="80"/>
                  <a:pt x="76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4810180" y="4529771"/>
            <a:ext cx="216694" cy="575072"/>
          </a:xfrm>
          <a:custGeom>
            <a:avLst/>
            <a:gdLst>
              <a:gd name="T0" fmla="*/ 5 w 69"/>
              <a:gd name="T1" fmla="*/ 103 h 183"/>
              <a:gd name="T2" fmla="*/ 61 w 69"/>
              <a:gd name="T3" fmla="*/ 183 h 183"/>
              <a:gd name="T4" fmla="*/ 69 w 69"/>
              <a:gd name="T5" fmla="*/ 103 h 183"/>
              <a:gd name="T6" fmla="*/ 52 w 69"/>
              <a:gd name="T7" fmla="*/ 103 h 183"/>
              <a:gd name="T8" fmla="*/ 20 w 69"/>
              <a:gd name="T9" fmla="*/ 0 h 183"/>
              <a:gd name="T10" fmla="*/ 0 w 69"/>
              <a:gd name="T11" fmla="*/ 0 h 183"/>
              <a:gd name="T12" fmla="*/ 22 w 69"/>
              <a:gd name="T13" fmla="*/ 103 h 183"/>
              <a:gd name="T14" fmla="*/ 5 w 69"/>
              <a:gd name="T15" fmla="*/ 10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" h="183">
                <a:moveTo>
                  <a:pt x="5" y="103"/>
                </a:moveTo>
                <a:cubicBezTo>
                  <a:pt x="20" y="130"/>
                  <a:pt x="39" y="156"/>
                  <a:pt x="61" y="183"/>
                </a:cubicBezTo>
                <a:cubicBezTo>
                  <a:pt x="66" y="156"/>
                  <a:pt x="69" y="130"/>
                  <a:pt x="69" y="103"/>
                </a:cubicBezTo>
                <a:cubicBezTo>
                  <a:pt x="63" y="103"/>
                  <a:pt x="58" y="103"/>
                  <a:pt x="52" y="103"/>
                </a:cubicBezTo>
                <a:cubicBezTo>
                  <a:pt x="40" y="69"/>
                  <a:pt x="30" y="34"/>
                  <a:pt x="20" y="0"/>
                </a:cubicBezTo>
                <a:cubicBezTo>
                  <a:pt x="13" y="0"/>
                  <a:pt x="7" y="0"/>
                  <a:pt x="0" y="0"/>
                </a:cubicBezTo>
                <a:cubicBezTo>
                  <a:pt x="7" y="34"/>
                  <a:pt x="14" y="69"/>
                  <a:pt x="22" y="103"/>
                </a:cubicBezTo>
                <a:cubicBezTo>
                  <a:pt x="16" y="103"/>
                  <a:pt x="10" y="103"/>
                  <a:pt x="5" y="1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5061348" y="5874544"/>
            <a:ext cx="592931" cy="575072"/>
          </a:xfrm>
          <a:custGeom>
            <a:avLst/>
            <a:gdLst>
              <a:gd name="T0" fmla="*/ 0 w 189"/>
              <a:gd name="T1" fmla="*/ 103 h 183"/>
              <a:gd name="T2" fmla="*/ 135 w 189"/>
              <a:gd name="T3" fmla="*/ 183 h 183"/>
              <a:gd name="T4" fmla="*/ 189 w 189"/>
              <a:gd name="T5" fmla="*/ 103 h 183"/>
              <a:gd name="T6" fmla="*/ 139 w 189"/>
              <a:gd name="T7" fmla="*/ 103 h 183"/>
              <a:gd name="T8" fmla="*/ 83 w 189"/>
              <a:gd name="T9" fmla="*/ 0 h 183"/>
              <a:gd name="T10" fmla="*/ 11 w 189"/>
              <a:gd name="T11" fmla="*/ 0 h 183"/>
              <a:gd name="T12" fmla="*/ 50 w 189"/>
              <a:gd name="T13" fmla="*/ 103 h 183"/>
              <a:gd name="T14" fmla="*/ 0 w 189"/>
              <a:gd name="T15" fmla="*/ 10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183">
                <a:moveTo>
                  <a:pt x="0" y="103"/>
                </a:moveTo>
                <a:cubicBezTo>
                  <a:pt x="39" y="130"/>
                  <a:pt x="84" y="157"/>
                  <a:pt x="135" y="183"/>
                </a:cubicBezTo>
                <a:cubicBezTo>
                  <a:pt x="158" y="157"/>
                  <a:pt x="176" y="130"/>
                  <a:pt x="189" y="103"/>
                </a:cubicBezTo>
                <a:cubicBezTo>
                  <a:pt x="172" y="103"/>
                  <a:pt x="156" y="103"/>
                  <a:pt x="139" y="103"/>
                </a:cubicBezTo>
                <a:cubicBezTo>
                  <a:pt x="119" y="69"/>
                  <a:pt x="100" y="34"/>
                  <a:pt x="83" y="0"/>
                </a:cubicBezTo>
                <a:cubicBezTo>
                  <a:pt x="59" y="0"/>
                  <a:pt x="35" y="0"/>
                  <a:pt x="11" y="0"/>
                </a:cubicBezTo>
                <a:cubicBezTo>
                  <a:pt x="24" y="34"/>
                  <a:pt x="37" y="69"/>
                  <a:pt x="50" y="103"/>
                </a:cubicBezTo>
                <a:cubicBezTo>
                  <a:pt x="34" y="103"/>
                  <a:pt x="17" y="103"/>
                  <a:pt x="0" y="1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1" name="TextBox 40"/>
          <p:cNvSpPr txBox="1"/>
          <p:nvPr/>
        </p:nvSpPr>
        <p:spPr>
          <a:xfrm>
            <a:off x="5250001" y="2512435"/>
            <a:ext cx="3417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3"/>
                </a:solidFill>
                <a:latin typeface="Raleway" panose="020B0003030101060003" pitchFamily="34" charset="0"/>
              </a:rPr>
              <a:t>ПРОФЕССИОНАЛЬНОЕ СТАНОВЛЕНИЕ</a:t>
            </a:r>
            <a:endParaRPr lang="id-ID" sz="1400" b="1" dirty="0">
              <a:solidFill>
                <a:schemeClr val="accent3"/>
              </a:solidFill>
              <a:latin typeface="Raleway" panose="020B0003030101060003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573794" y="2940317"/>
            <a:ext cx="3300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2"/>
                </a:solidFill>
              </a:rPr>
              <a:t>Использование в работе передовых технологий, рост методической грамотности, разработка программного материала, участие </a:t>
            </a:r>
          </a:p>
          <a:p>
            <a:r>
              <a:rPr lang="ru-RU" sz="1200" dirty="0">
                <a:solidFill>
                  <a:schemeClr val="tx2"/>
                </a:solidFill>
              </a:rPr>
              <a:t>в проектах </a:t>
            </a:r>
            <a:endParaRPr lang="id-ID" sz="1200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13912" y="4316079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latin typeface="Raleway" panose="020B0003030101060003" pitchFamily="34" charset="0"/>
              </a:rPr>
              <a:t>ВХОЖДЕНИЕ В ПРОФЕССИЮ</a:t>
            </a:r>
            <a:endParaRPr lang="id-ID" b="1" dirty="0">
              <a:solidFill>
                <a:schemeClr val="accent4"/>
              </a:solidFill>
              <a:latin typeface="Raleway" panose="020B0003030101060003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00725" y="4749723"/>
            <a:ext cx="31063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2"/>
                </a:solidFill>
              </a:rPr>
              <a:t>Уверенное владение методиками, аттестация, демонстрация своего опыта, портфолио достижений учащихся  </a:t>
            </a:r>
            <a:endParaRPr lang="id-ID" sz="1200" dirty="0">
              <a:solidFill>
                <a:schemeClr val="tx2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19458" y="3144839"/>
            <a:ext cx="2574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solidFill>
                  <a:schemeClr val="tx2"/>
                </a:solidFill>
              </a:rPr>
              <a:t>Адаптация в коллективе, освоение норм, требований внутреннего распорядка и дисциплины</a:t>
            </a:r>
            <a:endParaRPr lang="id-ID" sz="1200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305312" y="2727523"/>
            <a:ext cx="1566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>
                <a:solidFill>
                  <a:schemeClr val="accent1"/>
                </a:solidFill>
                <a:latin typeface="Raleway" panose="020B0003030101060003" pitchFamily="34" charset="0"/>
              </a:rPr>
              <a:t>АДАПТАЦИЯ</a:t>
            </a:r>
            <a:endParaRPr lang="id-ID" b="1" dirty="0">
              <a:solidFill>
                <a:schemeClr val="accent1"/>
              </a:solidFill>
              <a:latin typeface="Raleway" panose="020B0003030101060003" pitchFamily="34" charset="0"/>
            </a:endParaRPr>
          </a:p>
        </p:txBody>
      </p:sp>
      <p:sp>
        <p:nvSpPr>
          <p:cNvPr id="55" name="Freeform 249"/>
          <p:cNvSpPr>
            <a:spLocks noEditPoints="1"/>
          </p:cNvSpPr>
          <p:nvPr/>
        </p:nvSpPr>
        <p:spPr bwMode="auto">
          <a:xfrm>
            <a:off x="4279793" y="2963950"/>
            <a:ext cx="477625" cy="405802"/>
          </a:xfrm>
          <a:custGeom>
            <a:avLst/>
            <a:gdLst>
              <a:gd name="T0" fmla="*/ 51 w 56"/>
              <a:gd name="T1" fmla="*/ 20 h 48"/>
              <a:gd name="T2" fmla="*/ 54 w 56"/>
              <a:gd name="T3" fmla="*/ 16 h 48"/>
              <a:gd name="T4" fmla="*/ 54 w 56"/>
              <a:gd name="T5" fmla="*/ 12 h 48"/>
              <a:gd name="T6" fmla="*/ 45 w 56"/>
              <a:gd name="T7" fmla="*/ 4 h 48"/>
              <a:gd name="T8" fmla="*/ 16 w 56"/>
              <a:gd name="T9" fmla="*/ 0 h 48"/>
              <a:gd name="T10" fmla="*/ 8 w 56"/>
              <a:gd name="T11" fmla="*/ 12 h 48"/>
              <a:gd name="T12" fmla="*/ 0 w 56"/>
              <a:gd name="T13" fmla="*/ 14 h 48"/>
              <a:gd name="T14" fmla="*/ 7 w 56"/>
              <a:gd name="T15" fmla="*/ 16 h 48"/>
              <a:gd name="T16" fmla="*/ 2 w 56"/>
              <a:gd name="T17" fmla="*/ 20 h 48"/>
              <a:gd name="T18" fmla="*/ 0 w 56"/>
              <a:gd name="T19" fmla="*/ 34 h 48"/>
              <a:gd name="T20" fmla="*/ 4 w 56"/>
              <a:gd name="T21" fmla="*/ 36 h 48"/>
              <a:gd name="T22" fmla="*/ 8 w 56"/>
              <a:gd name="T23" fmla="*/ 48 h 48"/>
              <a:gd name="T24" fmla="*/ 16 w 56"/>
              <a:gd name="T25" fmla="*/ 44 h 48"/>
              <a:gd name="T26" fmla="*/ 40 w 56"/>
              <a:gd name="T27" fmla="*/ 36 h 48"/>
              <a:gd name="T28" fmla="*/ 44 w 56"/>
              <a:gd name="T29" fmla="*/ 48 h 48"/>
              <a:gd name="T30" fmla="*/ 52 w 56"/>
              <a:gd name="T31" fmla="*/ 44 h 48"/>
              <a:gd name="T32" fmla="*/ 54 w 56"/>
              <a:gd name="T33" fmla="*/ 36 h 48"/>
              <a:gd name="T34" fmla="*/ 56 w 56"/>
              <a:gd name="T35" fmla="*/ 22 h 48"/>
              <a:gd name="T36" fmla="*/ 15 w 56"/>
              <a:gd name="T37" fmla="*/ 5 h 48"/>
              <a:gd name="T38" fmla="*/ 24 w 56"/>
              <a:gd name="T39" fmla="*/ 4 h 48"/>
              <a:gd name="T40" fmla="*/ 26 w 56"/>
              <a:gd name="T41" fmla="*/ 8 h 48"/>
              <a:gd name="T42" fmla="*/ 32 w 56"/>
              <a:gd name="T43" fmla="*/ 6 h 48"/>
              <a:gd name="T44" fmla="*/ 40 w 56"/>
              <a:gd name="T45" fmla="*/ 4 h 48"/>
              <a:gd name="T46" fmla="*/ 46 w 56"/>
              <a:gd name="T47" fmla="*/ 20 h 48"/>
              <a:gd name="T48" fmla="*/ 15 w 56"/>
              <a:gd name="T49" fmla="*/ 5 h 48"/>
              <a:gd name="T50" fmla="*/ 8 w 56"/>
              <a:gd name="T51" fmla="*/ 28 h 48"/>
              <a:gd name="T52" fmla="*/ 16 w 56"/>
              <a:gd name="T53" fmla="*/ 28 h 48"/>
              <a:gd name="T54" fmla="*/ 36 w 56"/>
              <a:gd name="T55" fmla="*/ 32 h 48"/>
              <a:gd name="T56" fmla="*/ 20 w 56"/>
              <a:gd name="T57" fmla="*/ 28 h 48"/>
              <a:gd name="T58" fmla="*/ 36 w 56"/>
              <a:gd name="T59" fmla="*/ 32 h 48"/>
              <a:gd name="T60" fmla="*/ 40 w 56"/>
              <a:gd name="T61" fmla="*/ 28 h 48"/>
              <a:gd name="T62" fmla="*/ 48 w 56"/>
              <a:gd name="T63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48">
                <a:moveTo>
                  <a:pt x="54" y="20"/>
                </a:moveTo>
                <a:cubicBezTo>
                  <a:pt x="51" y="20"/>
                  <a:pt x="51" y="20"/>
                  <a:pt x="51" y="20"/>
                </a:cubicBezTo>
                <a:cubicBezTo>
                  <a:pt x="49" y="16"/>
                  <a:pt x="49" y="16"/>
                  <a:pt x="49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5" y="16"/>
                  <a:pt x="56" y="15"/>
                  <a:pt x="56" y="14"/>
                </a:cubicBezTo>
                <a:cubicBezTo>
                  <a:pt x="56" y="13"/>
                  <a:pt x="55" y="12"/>
                  <a:pt x="54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1" y="2"/>
                  <a:pt x="11" y="4"/>
                </a:cubicBezTo>
                <a:cubicBezTo>
                  <a:pt x="8" y="12"/>
                  <a:pt x="8" y="12"/>
                  <a:pt x="8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0" y="2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6"/>
                  <a:pt x="2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6"/>
                  <a:pt x="6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8"/>
                  <a:pt x="16" y="46"/>
                  <a:pt x="16" y="44"/>
                </a:cubicBezTo>
                <a:cubicBezTo>
                  <a:pt x="16" y="36"/>
                  <a:pt x="16" y="36"/>
                  <a:pt x="16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2" y="48"/>
                  <a:pt x="44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6"/>
                  <a:pt x="56" y="35"/>
                  <a:pt x="56" y="34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4" y="20"/>
                </a:cubicBezTo>
                <a:close/>
                <a:moveTo>
                  <a:pt x="15" y="5"/>
                </a:moveTo>
                <a:cubicBezTo>
                  <a:pt x="15" y="5"/>
                  <a:pt x="16" y="4"/>
                  <a:pt x="1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7"/>
                  <a:pt x="25" y="8"/>
                  <a:pt x="26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1" y="8"/>
                  <a:pt x="32" y="7"/>
                  <a:pt x="32" y="6"/>
                </a:cubicBezTo>
                <a:cubicBezTo>
                  <a:pt x="32" y="4"/>
                  <a:pt x="32" y="4"/>
                  <a:pt x="32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1" y="5"/>
                  <a:pt x="41" y="5"/>
                </a:cubicBezTo>
                <a:cubicBezTo>
                  <a:pt x="46" y="20"/>
                  <a:pt x="46" y="20"/>
                  <a:pt x="46" y="20"/>
                </a:cubicBezTo>
                <a:cubicBezTo>
                  <a:pt x="10" y="20"/>
                  <a:pt x="10" y="20"/>
                  <a:pt x="10" y="20"/>
                </a:cubicBezTo>
                <a:lnTo>
                  <a:pt x="15" y="5"/>
                </a:lnTo>
                <a:close/>
                <a:moveTo>
                  <a:pt x="12" y="32"/>
                </a:moveTo>
                <a:cubicBezTo>
                  <a:pt x="10" y="32"/>
                  <a:pt x="8" y="30"/>
                  <a:pt x="8" y="28"/>
                </a:cubicBezTo>
                <a:cubicBezTo>
                  <a:pt x="8" y="26"/>
                  <a:pt x="10" y="24"/>
                  <a:pt x="12" y="24"/>
                </a:cubicBezTo>
                <a:cubicBezTo>
                  <a:pt x="14" y="24"/>
                  <a:pt x="16" y="26"/>
                  <a:pt x="16" y="28"/>
                </a:cubicBezTo>
                <a:cubicBezTo>
                  <a:pt x="16" y="30"/>
                  <a:pt x="14" y="32"/>
                  <a:pt x="12" y="32"/>
                </a:cubicBezTo>
                <a:close/>
                <a:moveTo>
                  <a:pt x="36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32"/>
                </a:lnTo>
                <a:close/>
                <a:moveTo>
                  <a:pt x="44" y="32"/>
                </a:moveTo>
                <a:cubicBezTo>
                  <a:pt x="42" y="32"/>
                  <a:pt x="40" y="30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30"/>
                  <a:pt x="46" y="32"/>
                  <a:pt x="44" y="3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6D424300-AAC3-46D0-8B6F-172C0C265E57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85EBC-F7BC-47EF-ACD9-49CEDF3981F6}"/>
              </a:ext>
            </a:extLst>
          </p:cNvPr>
          <p:cNvSpPr txBox="1"/>
          <p:nvPr/>
        </p:nvSpPr>
        <p:spPr>
          <a:xfrm>
            <a:off x="851661" y="4398586"/>
            <a:ext cx="2020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>
                <a:solidFill>
                  <a:schemeClr val="accent1"/>
                </a:solidFill>
                <a:latin typeface="Raleway" panose="020B0003030101060003" pitchFamily="34" charset="0"/>
              </a:rPr>
              <a:t>СОЦИАЛИЗАЦИЯ</a:t>
            </a:r>
            <a:endParaRPr lang="id-ID" b="1" dirty="0">
              <a:solidFill>
                <a:schemeClr val="accent1"/>
              </a:solidFill>
              <a:latin typeface="Raleway" panose="020B0003030101060003" pitchFamily="34" charset="0"/>
            </a:endParaRPr>
          </a:p>
        </p:txBody>
      </p:sp>
      <p:sp>
        <p:nvSpPr>
          <p:cNvPr id="35" name="Rectangle 45">
            <a:extLst>
              <a:ext uri="{FF2B5EF4-FFF2-40B4-BE49-F238E27FC236}">
                <a16:creationId xmlns:a16="http://schemas.microsoft.com/office/drawing/2014/main" id="{9590209B-5CE6-4C78-BE7E-DDC47D51F1D9}"/>
              </a:ext>
            </a:extLst>
          </p:cNvPr>
          <p:cNvSpPr/>
          <p:nvPr/>
        </p:nvSpPr>
        <p:spPr>
          <a:xfrm>
            <a:off x="482287" y="4779502"/>
            <a:ext cx="2617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solidFill>
                  <a:schemeClr val="tx2"/>
                </a:solidFill>
              </a:rPr>
              <a:t> Вовлечение педагога в культурную жизнь учреждения, высокая степень удовлетворенности своей  работой</a:t>
            </a:r>
            <a:endParaRPr lang="id-ID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62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41" grpId="0"/>
      <p:bldP spid="42" grpId="0"/>
      <p:bldP spid="43" grpId="0"/>
      <p:bldP spid="44" grpId="0"/>
      <p:bldP spid="46" grpId="0"/>
      <p:bldP spid="47" grpId="0"/>
      <p:bldP spid="55" grpId="0" animBg="1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53450" y="545147"/>
            <a:ext cx="588836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11</a:t>
            </a:fld>
            <a:endParaRPr lang="id-ID"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6D424300-AAC3-46D0-8B6F-172C0C265E57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8D12EA-A572-4760-805C-969FE67D9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8768" y="211410"/>
            <a:ext cx="2926618" cy="29266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C2F2117-EBDE-4314-9FC2-2C595E7085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68" y="3283514"/>
            <a:ext cx="2942303" cy="2942303"/>
          </a:xfrm>
          <a:prstGeom prst="rect">
            <a:avLst/>
          </a:prstGeom>
        </p:spPr>
      </p:pic>
      <p:sp>
        <p:nvSpPr>
          <p:cNvPr id="27" name="Rectangle 10">
            <a:extLst>
              <a:ext uri="{FF2B5EF4-FFF2-40B4-BE49-F238E27FC236}">
                <a16:creationId xmlns:a16="http://schemas.microsoft.com/office/drawing/2014/main" id="{C86A0439-CE21-4BE0-AE1C-215574F8DA03}"/>
              </a:ext>
            </a:extLst>
          </p:cNvPr>
          <p:cNvSpPr/>
          <p:nvPr/>
        </p:nvSpPr>
        <p:spPr>
          <a:xfrm>
            <a:off x="3315350" y="-29510"/>
            <a:ext cx="581086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8126C234-B47E-4EB2-B650-F6EECCC1B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444139"/>
              </p:ext>
            </p:extLst>
          </p:nvPr>
        </p:nvGraphicFramePr>
        <p:xfrm>
          <a:off x="7081180" y="211410"/>
          <a:ext cx="1583531" cy="224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PDF" r:id="rId5" imgW="0" imgH="360" progId="FoxitReader.Document">
                  <p:embed/>
                </p:oleObj>
              </mc:Choice>
              <mc:Fallback>
                <p:oleObj name="PDF" r:id="rId5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81180" y="211410"/>
                        <a:ext cx="1583531" cy="2244437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49AA904F-5E3E-49D3-A9B2-02682827AA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141066"/>
              </p:ext>
            </p:extLst>
          </p:nvPr>
        </p:nvGraphicFramePr>
        <p:xfrm>
          <a:off x="5783599" y="487478"/>
          <a:ext cx="1546733" cy="2193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PDF" r:id="rId7" imgW="0" imgH="360" progId="FoxitReader.Document">
                  <p:embed/>
                </p:oleObj>
              </mc:Choice>
              <mc:Fallback>
                <p:oleObj name="PDF" r:id="rId7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83599" y="487478"/>
                        <a:ext cx="1546733" cy="2193361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50F3885F-1875-4439-9EA8-EA76C860C9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923961"/>
              </p:ext>
            </p:extLst>
          </p:nvPr>
        </p:nvGraphicFramePr>
        <p:xfrm>
          <a:off x="4195728" y="940439"/>
          <a:ext cx="1674380" cy="2373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PDF" r:id="rId9" imgW="0" imgH="360" progId="FoxitReader.Document">
                  <p:embed/>
                </p:oleObj>
              </mc:Choice>
              <mc:Fallback>
                <p:oleObj name="PDF" r:id="rId9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95728" y="940439"/>
                        <a:ext cx="1674380" cy="2373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93CF1C06-0857-4162-A8A4-E094493BE5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572981"/>
              </p:ext>
            </p:extLst>
          </p:nvPr>
        </p:nvGraphicFramePr>
        <p:xfrm>
          <a:off x="6886237" y="1858214"/>
          <a:ext cx="1546733" cy="2193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PDF" r:id="rId11" imgW="0" imgH="360" progId="FoxitReader.Document">
                  <p:embed/>
                </p:oleObj>
              </mc:Choice>
              <mc:Fallback>
                <p:oleObj name="PDF" r:id="rId11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86237" y="1858214"/>
                        <a:ext cx="1546733" cy="2193361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8952447-C79C-41E4-9903-4D45AF9096E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939" y="3365053"/>
            <a:ext cx="1850653" cy="2467537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59AD2A1-83E5-4A90-BD0F-1F6C39FA861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28" y="2240784"/>
            <a:ext cx="1651728" cy="2334788"/>
          </a:xfrm>
          <a:prstGeom prst="rect">
            <a:avLst/>
          </a:prstGeom>
          <a:ln>
            <a:solidFill>
              <a:schemeClr val="bg2"/>
            </a:solidFill>
          </a:ln>
        </p:spPr>
      </p:pic>
      <p:graphicFrame>
        <p:nvGraphicFramePr>
          <p:cNvPr id="26" name="Объект 25">
            <a:extLst>
              <a:ext uri="{FF2B5EF4-FFF2-40B4-BE49-F238E27FC236}">
                <a16:creationId xmlns:a16="http://schemas.microsoft.com/office/drawing/2014/main" id="{FE421CF0-3685-437A-A839-7A2224DDD2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822805"/>
              </p:ext>
            </p:extLst>
          </p:nvPr>
        </p:nvGraphicFramePr>
        <p:xfrm>
          <a:off x="3662245" y="3650788"/>
          <a:ext cx="2596284" cy="1841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PDF" r:id="rId15" imgW="0" imgH="360" progId="FoxitReader.Document">
                  <p:embed/>
                </p:oleObj>
              </mc:Choice>
              <mc:Fallback>
                <p:oleObj name="PDF" r:id="rId15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62245" y="3650788"/>
                        <a:ext cx="2596284" cy="1841336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01FA28C-8D80-4ED0-BFA5-249BB25B904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513" y="4657781"/>
            <a:ext cx="2565229" cy="1770456"/>
          </a:xfrm>
          <a:prstGeom prst="rect">
            <a:avLst/>
          </a:prstGeom>
          <a:ln>
            <a:solidFill>
              <a:schemeClr val="bg2"/>
            </a:solidFill>
          </a:ln>
        </p:spPr>
      </p:pic>
      <p:graphicFrame>
        <p:nvGraphicFramePr>
          <p:cNvPr id="31" name="Объект 30">
            <a:extLst>
              <a:ext uri="{FF2B5EF4-FFF2-40B4-BE49-F238E27FC236}">
                <a16:creationId xmlns:a16="http://schemas.microsoft.com/office/drawing/2014/main" id="{B09213EA-AAAE-4AEA-A2D2-9897438C80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370334"/>
              </p:ext>
            </p:extLst>
          </p:nvPr>
        </p:nvGraphicFramePr>
        <p:xfrm>
          <a:off x="5920583" y="5021524"/>
          <a:ext cx="2321194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PDF" r:id="rId18" imgW="0" imgH="360" progId="FoxitReader.Document">
                  <p:embed/>
                </p:oleObj>
              </mc:Choice>
              <mc:Fallback>
                <p:oleObj name="PDF" r:id="rId18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20583" y="5021524"/>
                        <a:ext cx="2321194" cy="1646237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711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97900" y="545147"/>
            <a:ext cx="546639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12</a:t>
            </a:fld>
            <a:endParaRPr lang="id-ID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901558" y="2055171"/>
            <a:ext cx="990968" cy="1050015"/>
          </a:xfrm>
          <a:custGeom>
            <a:avLst/>
            <a:gdLst>
              <a:gd name="T0" fmla="*/ 134 w 150"/>
              <a:gd name="T1" fmla="*/ 55 h 159"/>
              <a:gd name="T2" fmla="*/ 136 w 150"/>
              <a:gd name="T3" fmla="*/ 55 h 159"/>
              <a:gd name="T4" fmla="*/ 147 w 150"/>
              <a:gd name="T5" fmla="*/ 34 h 159"/>
              <a:gd name="T6" fmla="*/ 127 w 150"/>
              <a:gd name="T7" fmla="*/ 23 h 159"/>
              <a:gd name="T8" fmla="*/ 125 w 150"/>
              <a:gd name="T9" fmla="*/ 23 h 159"/>
              <a:gd name="T10" fmla="*/ 124 w 150"/>
              <a:gd name="T11" fmla="*/ 21 h 159"/>
              <a:gd name="T12" fmla="*/ 118 w 150"/>
              <a:gd name="T13" fmla="*/ 0 h 159"/>
              <a:gd name="T14" fmla="*/ 56 w 150"/>
              <a:gd name="T15" fmla="*/ 36 h 159"/>
              <a:gd name="T16" fmla="*/ 0 w 150"/>
              <a:gd name="T17" fmla="*/ 147 h 159"/>
              <a:gd name="T18" fmla="*/ 95 w 150"/>
              <a:gd name="T19" fmla="*/ 159 h 159"/>
              <a:gd name="T20" fmla="*/ 131 w 150"/>
              <a:gd name="T21" fmla="*/ 91 h 159"/>
              <a:gd name="T22" fmla="*/ 142 w 150"/>
              <a:gd name="T23" fmla="*/ 83 h 159"/>
              <a:gd name="T24" fmla="*/ 134 w 150"/>
              <a:gd name="T2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0" h="159">
                <a:moveTo>
                  <a:pt x="134" y="55"/>
                </a:moveTo>
                <a:cubicBezTo>
                  <a:pt x="136" y="55"/>
                  <a:pt x="136" y="55"/>
                  <a:pt x="136" y="55"/>
                </a:cubicBezTo>
                <a:cubicBezTo>
                  <a:pt x="145" y="52"/>
                  <a:pt x="150" y="43"/>
                  <a:pt x="147" y="34"/>
                </a:cubicBezTo>
                <a:cubicBezTo>
                  <a:pt x="145" y="25"/>
                  <a:pt x="136" y="20"/>
                  <a:pt x="127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18" y="0"/>
                  <a:pt x="118" y="0"/>
                  <a:pt x="118" y="0"/>
                </a:cubicBezTo>
                <a:cubicBezTo>
                  <a:pt x="95" y="8"/>
                  <a:pt x="74" y="20"/>
                  <a:pt x="56" y="36"/>
                </a:cubicBezTo>
                <a:cubicBezTo>
                  <a:pt x="21" y="66"/>
                  <a:pt x="2" y="103"/>
                  <a:pt x="0" y="147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101" y="128"/>
                  <a:pt x="113" y="106"/>
                  <a:pt x="131" y="91"/>
                </a:cubicBezTo>
                <a:cubicBezTo>
                  <a:pt x="134" y="88"/>
                  <a:pt x="138" y="85"/>
                  <a:pt x="142" y="83"/>
                </a:cubicBezTo>
                <a:lnTo>
                  <a:pt x="134" y="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707682" y="1989706"/>
            <a:ext cx="1216888" cy="600743"/>
          </a:xfrm>
          <a:custGeom>
            <a:avLst/>
            <a:gdLst>
              <a:gd name="T0" fmla="*/ 6 w 184"/>
              <a:gd name="T1" fmla="*/ 29 h 91"/>
              <a:gd name="T2" fmla="*/ 29 w 184"/>
              <a:gd name="T3" fmla="*/ 43 h 91"/>
              <a:gd name="T4" fmla="*/ 17 w 184"/>
              <a:gd name="T5" fmla="*/ 68 h 91"/>
              <a:gd name="T6" fmla="*/ 23 w 184"/>
              <a:gd name="T7" fmla="*/ 91 h 91"/>
              <a:gd name="T8" fmla="*/ 75 w 184"/>
              <a:gd name="T9" fmla="*/ 78 h 91"/>
              <a:gd name="T10" fmla="*/ 124 w 184"/>
              <a:gd name="T11" fmla="*/ 89 h 91"/>
              <a:gd name="T12" fmla="*/ 143 w 184"/>
              <a:gd name="T13" fmla="*/ 69 h 91"/>
              <a:gd name="T14" fmla="*/ 145 w 184"/>
              <a:gd name="T15" fmla="*/ 70 h 91"/>
              <a:gd name="T16" fmla="*/ 157 w 184"/>
              <a:gd name="T17" fmla="*/ 75 h 91"/>
              <a:gd name="T18" fmla="*/ 168 w 184"/>
              <a:gd name="T19" fmla="*/ 70 h 91"/>
              <a:gd name="T20" fmla="*/ 173 w 184"/>
              <a:gd name="T21" fmla="*/ 58 h 91"/>
              <a:gd name="T22" fmla="*/ 168 w 184"/>
              <a:gd name="T23" fmla="*/ 46 h 91"/>
              <a:gd name="T24" fmla="*/ 166 w 184"/>
              <a:gd name="T25" fmla="*/ 45 h 91"/>
              <a:gd name="T26" fmla="*/ 168 w 184"/>
              <a:gd name="T27" fmla="*/ 43 h 91"/>
              <a:gd name="T28" fmla="*/ 184 w 184"/>
              <a:gd name="T29" fmla="*/ 26 h 91"/>
              <a:gd name="T30" fmla="*/ 70 w 184"/>
              <a:gd name="T31" fmla="*/ 0 h 91"/>
              <a:gd name="T32" fmla="*/ 0 w 184"/>
              <a:gd name="T33" fmla="*/ 9 h 91"/>
              <a:gd name="T34" fmla="*/ 6 w 184"/>
              <a:gd name="T35" fmla="*/ 2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91">
                <a:moveTo>
                  <a:pt x="6" y="29"/>
                </a:moveTo>
                <a:cubicBezTo>
                  <a:pt x="16" y="27"/>
                  <a:pt x="26" y="33"/>
                  <a:pt x="29" y="43"/>
                </a:cubicBezTo>
                <a:cubicBezTo>
                  <a:pt x="32" y="53"/>
                  <a:pt x="27" y="64"/>
                  <a:pt x="17" y="68"/>
                </a:cubicBezTo>
                <a:cubicBezTo>
                  <a:pt x="23" y="91"/>
                  <a:pt x="23" y="91"/>
                  <a:pt x="23" y="91"/>
                </a:cubicBezTo>
                <a:cubicBezTo>
                  <a:pt x="38" y="82"/>
                  <a:pt x="55" y="78"/>
                  <a:pt x="75" y="78"/>
                </a:cubicBezTo>
                <a:cubicBezTo>
                  <a:pt x="94" y="78"/>
                  <a:pt x="110" y="82"/>
                  <a:pt x="124" y="8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8" y="73"/>
                  <a:pt x="152" y="75"/>
                  <a:pt x="157" y="75"/>
                </a:cubicBezTo>
                <a:cubicBezTo>
                  <a:pt x="161" y="75"/>
                  <a:pt x="165" y="73"/>
                  <a:pt x="168" y="70"/>
                </a:cubicBezTo>
                <a:cubicBezTo>
                  <a:pt x="171" y="67"/>
                  <a:pt x="173" y="62"/>
                  <a:pt x="173" y="58"/>
                </a:cubicBezTo>
                <a:cubicBezTo>
                  <a:pt x="173" y="54"/>
                  <a:pt x="171" y="49"/>
                  <a:pt x="168" y="46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53" y="9"/>
                  <a:pt x="115" y="0"/>
                  <a:pt x="70" y="0"/>
                </a:cubicBezTo>
                <a:cubicBezTo>
                  <a:pt x="45" y="0"/>
                  <a:pt x="21" y="3"/>
                  <a:pt x="0" y="9"/>
                </a:cubicBezTo>
                <a:lnTo>
                  <a:pt x="6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2547181" y="2174550"/>
            <a:ext cx="906248" cy="1180946"/>
          </a:xfrm>
          <a:custGeom>
            <a:avLst/>
            <a:gdLst>
              <a:gd name="T0" fmla="*/ 45 w 137"/>
              <a:gd name="T1" fmla="*/ 17 h 179"/>
              <a:gd name="T2" fmla="*/ 50 w 137"/>
              <a:gd name="T3" fmla="*/ 30 h 179"/>
              <a:gd name="T4" fmla="*/ 44 w 137"/>
              <a:gd name="T5" fmla="*/ 45 h 179"/>
              <a:gd name="T6" fmla="*/ 30 w 137"/>
              <a:gd name="T7" fmla="*/ 51 h 179"/>
              <a:gd name="T8" fmla="*/ 16 w 137"/>
              <a:gd name="T9" fmla="*/ 46 h 179"/>
              <a:gd name="T10" fmla="*/ 0 w 137"/>
              <a:gd name="T11" fmla="*/ 63 h 179"/>
              <a:gd name="T12" fmla="*/ 13 w 137"/>
              <a:gd name="T13" fmla="*/ 72 h 179"/>
              <a:gd name="T14" fmla="*/ 37 w 137"/>
              <a:gd name="T15" fmla="*/ 123 h 179"/>
              <a:gd name="T16" fmla="*/ 32 w 137"/>
              <a:gd name="T17" fmla="*/ 146 h 179"/>
              <a:gd name="T18" fmla="*/ 61 w 137"/>
              <a:gd name="T19" fmla="*/ 155 h 179"/>
              <a:gd name="T20" fmla="*/ 60 w 137"/>
              <a:gd name="T21" fmla="*/ 157 h 179"/>
              <a:gd name="T22" fmla="*/ 62 w 137"/>
              <a:gd name="T23" fmla="*/ 170 h 179"/>
              <a:gd name="T24" fmla="*/ 72 w 137"/>
              <a:gd name="T25" fmla="*/ 178 h 179"/>
              <a:gd name="T26" fmla="*/ 84 w 137"/>
              <a:gd name="T27" fmla="*/ 176 h 179"/>
              <a:gd name="T28" fmla="*/ 92 w 137"/>
              <a:gd name="T29" fmla="*/ 167 h 179"/>
              <a:gd name="T30" fmla="*/ 93 w 137"/>
              <a:gd name="T31" fmla="*/ 165 h 179"/>
              <a:gd name="T32" fmla="*/ 95 w 137"/>
              <a:gd name="T33" fmla="*/ 165 h 179"/>
              <a:gd name="T34" fmla="*/ 127 w 137"/>
              <a:gd name="T35" fmla="*/ 175 h 179"/>
              <a:gd name="T36" fmla="*/ 137 w 137"/>
              <a:gd name="T37" fmla="*/ 126 h 179"/>
              <a:gd name="T38" fmla="*/ 85 w 137"/>
              <a:gd name="T39" fmla="*/ 18 h 179"/>
              <a:gd name="T40" fmla="*/ 61 w 137"/>
              <a:gd name="T41" fmla="*/ 0 h 179"/>
              <a:gd name="T42" fmla="*/ 45 w 137"/>
              <a:gd name="T43" fmla="*/ 17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7" h="179">
                <a:moveTo>
                  <a:pt x="45" y="17"/>
                </a:moveTo>
                <a:cubicBezTo>
                  <a:pt x="48" y="21"/>
                  <a:pt x="50" y="25"/>
                  <a:pt x="50" y="30"/>
                </a:cubicBezTo>
                <a:cubicBezTo>
                  <a:pt x="50" y="35"/>
                  <a:pt x="48" y="41"/>
                  <a:pt x="44" y="45"/>
                </a:cubicBezTo>
                <a:cubicBezTo>
                  <a:pt x="40" y="49"/>
                  <a:pt x="35" y="51"/>
                  <a:pt x="30" y="51"/>
                </a:cubicBezTo>
                <a:cubicBezTo>
                  <a:pt x="25" y="51"/>
                  <a:pt x="20" y="49"/>
                  <a:pt x="16" y="46"/>
                </a:cubicBezTo>
                <a:cubicBezTo>
                  <a:pt x="0" y="63"/>
                  <a:pt x="0" y="63"/>
                  <a:pt x="0" y="63"/>
                </a:cubicBezTo>
                <a:cubicBezTo>
                  <a:pt x="5" y="66"/>
                  <a:pt x="9" y="68"/>
                  <a:pt x="13" y="72"/>
                </a:cubicBezTo>
                <a:cubicBezTo>
                  <a:pt x="29" y="86"/>
                  <a:pt x="37" y="103"/>
                  <a:pt x="37" y="123"/>
                </a:cubicBezTo>
                <a:cubicBezTo>
                  <a:pt x="37" y="132"/>
                  <a:pt x="35" y="139"/>
                  <a:pt x="32" y="146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9" y="161"/>
                  <a:pt x="60" y="166"/>
                  <a:pt x="62" y="170"/>
                </a:cubicBezTo>
                <a:cubicBezTo>
                  <a:pt x="64" y="174"/>
                  <a:pt x="67" y="176"/>
                  <a:pt x="72" y="178"/>
                </a:cubicBezTo>
                <a:cubicBezTo>
                  <a:pt x="76" y="179"/>
                  <a:pt x="80" y="179"/>
                  <a:pt x="84" y="176"/>
                </a:cubicBezTo>
                <a:cubicBezTo>
                  <a:pt x="88" y="174"/>
                  <a:pt x="91" y="171"/>
                  <a:pt x="92" y="167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5" y="165"/>
                  <a:pt x="95" y="165"/>
                  <a:pt x="95" y="165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34" y="159"/>
                  <a:pt x="137" y="143"/>
                  <a:pt x="137" y="126"/>
                </a:cubicBezTo>
                <a:cubicBezTo>
                  <a:pt x="137" y="85"/>
                  <a:pt x="120" y="49"/>
                  <a:pt x="85" y="18"/>
                </a:cubicBezTo>
                <a:cubicBezTo>
                  <a:pt x="77" y="12"/>
                  <a:pt x="69" y="6"/>
                  <a:pt x="61" y="0"/>
                </a:cubicBezTo>
                <a:lnTo>
                  <a:pt x="45" y="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236541" y="3164234"/>
            <a:ext cx="1137302" cy="818960"/>
          </a:xfrm>
          <a:custGeom>
            <a:avLst/>
            <a:gdLst>
              <a:gd name="T0" fmla="*/ 142 w 172"/>
              <a:gd name="T1" fmla="*/ 20 h 124"/>
              <a:gd name="T2" fmla="*/ 133 w 172"/>
              <a:gd name="T3" fmla="*/ 30 h 124"/>
              <a:gd name="T4" fmla="*/ 123 w 172"/>
              <a:gd name="T5" fmla="*/ 32 h 124"/>
              <a:gd name="T6" fmla="*/ 117 w 172"/>
              <a:gd name="T7" fmla="*/ 32 h 124"/>
              <a:gd name="T8" fmla="*/ 105 w 172"/>
              <a:gd name="T9" fmla="*/ 22 h 124"/>
              <a:gd name="T10" fmla="*/ 103 w 172"/>
              <a:gd name="T11" fmla="*/ 8 h 124"/>
              <a:gd name="T12" fmla="*/ 78 w 172"/>
              <a:gd name="T13" fmla="*/ 0 h 124"/>
              <a:gd name="T14" fmla="*/ 70 w 172"/>
              <a:gd name="T15" fmla="*/ 13 h 124"/>
              <a:gd name="T16" fmla="*/ 16 w 172"/>
              <a:gd name="T17" fmla="*/ 61 h 124"/>
              <a:gd name="T18" fmla="*/ 0 w 172"/>
              <a:gd name="T19" fmla="*/ 75 h 124"/>
              <a:gd name="T20" fmla="*/ 26 w 172"/>
              <a:gd name="T21" fmla="*/ 91 h 124"/>
              <a:gd name="T22" fmla="*/ 25 w 172"/>
              <a:gd name="T23" fmla="*/ 92 h 124"/>
              <a:gd name="T24" fmla="*/ 23 w 172"/>
              <a:gd name="T25" fmla="*/ 105 h 124"/>
              <a:gd name="T26" fmla="*/ 31 w 172"/>
              <a:gd name="T27" fmla="*/ 115 h 124"/>
              <a:gd name="T28" fmla="*/ 43 w 172"/>
              <a:gd name="T29" fmla="*/ 117 h 124"/>
              <a:gd name="T30" fmla="*/ 54 w 172"/>
              <a:gd name="T31" fmla="*/ 109 h 124"/>
              <a:gd name="T32" fmla="*/ 55 w 172"/>
              <a:gd name="T33" fmla="*/ 107 h 124"/>
              <a:gd name="T34" fmla="*/ 56 w 172"/>
              <a:gd name="T35" fmla="*/ 108 h 124"/>
              <a:gd name="T36" fmla="*/ 83 w 172"/>
              <a:gd name="T37" fmla="*/ 124 h 124"/>
              <a:gd name="T38" fmla="*/ 165 w 172"/>
              <a:gd name="T39" fmla="*/ 41 h 124"/>
              <a:gd name="T40" fmla="*/ 172 w 172"/>
              <a:gd name="T41" fmla="*/ 28 h 124"/>
              <a:gd name="T42" fmla="*/ 142 w 172"/>
              <a:gd name="T43" fmla="*/ 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2" h="124">
                <a:moveTo>
                  <a:pt x="142" y="20"/>
                </a:moveTo>
                <a:cubicBezTo>
                  <a:pt x="141" y="24"/>
                  <a:pt x="137" y="28"/>
                  <a:pt x="133" y="30"/>
                </a:cubicBezTo>
                <a:cubicBezTo>
                  <a:pt x="130" y="32"/>
                  <a:pt x="127" y="32"/>
                  <a:pt x="123" y="32"/>
                </a:cubicBezTo>
                <a:cubicBezTo>
                  <a:pt x="121" y="32"/>
                  <a:pt x="119" y="32"/>
                  <a:pt x="117" y="32"/>
                </a:cubicBezTo>
                <a:cubicBezTo>
                  <a:pt x="112" y="30"/>
                  <a:pt x="108" y="26"/>
                  <a:pt x="105" y="22"/>
                </a:cubicBezTo>
                <a:cubicBezTo>
                  <a:pt x="103" y="17"/>
                  <a:pt x="102" y="13"/>
                  <a:pt x="103" y="8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5"/>
                  <a:pt x="73" y="9"/>
                  <a:pt x="70" y="13"/>
                </a:cubicBezTo>
                <a:cubicBezTo>
                  <a:pt x="64" y="21"/>
                  <a:pt x="46" y="37"/>
                  <a:pt x="16" y="61"/>
                </a:cubicBezTo>
                <a:cubicBezTo>
                  <a:pt x="10" y="66"/>
                  <a:pt x="5" y="71"/>
                  <a:pt x="0" y="75"/>
                </a:cubicBezTo>
                <a:cubicBezTo>
                  <a:pt x="26" y="91"/>
                  <a:pt x="26" y="91"/>
                  <a:pt x="26" y="91"/>
                </a:cubicBezTo>
                <a:cubicBezTo>
                  <a:pt x="25" y="92"/>
                  <a:pt x="25" y="92"/>
                  <a:pt x="25" y="92"/>
                </a:cubicBezTo>
                <a:cubicBezTo>
                  <a:pt x="23" y="96"/>
                  <a:pt x="22" y="101"/>
                  <a:pt x="23" y="105"/>
                </a:cubicBezTo>
                <a:cubicBezTo>
                  <a:pt x="24" y="109"/>
                  <a:pt x="27" y="113"/>
                  <a:pt x="31" y="115"/>
                </a:cubicBezTo>
                <a:cubicBezTo>
                  <a:pt x="35" y="117"/>
                  <a:pt x="39" y="118"/>
                  <a:pt x="43" y="117"/>
                </a:cubicBezTo>
                <a:cubicBezTo>
                  <a:pt x="48" y="116"/>
                  <a:pt x="51" y="113"/>
                  <a:pt x="54" y="109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125" y="89"/>
                  <a:pt x="152" y="61"/>
                  <a:pt x="165" y="41"/>
                </a:cubicBezTo>
                <a:cubicBezTo>
                  <a:pt x="168" y="37"/>
                  <a:pt x="170" y="33"/>
                  <a:pt x="172" y="28"/>
                </a:cubicBezTo>
                <a:lnTo>
                  <a:pt x="142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46315" y="4899711"/>
            <a:ext cx="641819" cy="61357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846315" y="3678972"/>
            <a:ext cx="919085" cy="983266"/>
          </a:xfrm>
          <a:custGeom>
            <a:avLst/>
            <a:gdLst>
              <a:gd name="T0" fmla="*/ 115 w 139"/>
              <a:gd name="T1" fmla="*/ 35 h 149"/>
              <a:gd name="T2" fmla="*/ 104 w 139"/>
              <a:gd name="T3" fmla="*/ 43 h 149"/>
              <a:gd name="T4" fmla="*/ 88 w 139"/>
              <a:gd name="T5" fmla="*/ 40 h 149"/>
              <a:gd name="T6" fmla="*/ 78 w 139"/>
              <a:gd name="T7" fmla="*/ 28 h 149"/>
              <a:gd name="T8" fmla="*/ 80 w 139"/>
              <a:gd name="T9" fmla="*/ 14 h 149"/>
              <a:gd name="T10" fmla="*/ 56 w 139"/>
              <a:gd name="T11" fmla="*/ 0 h 149"/>
              <a:gd name="T12" fmla="*/ 15 w 139"/>
              <a:gd name="T13" fmla="*/ 49 h 149"/>
              <a:gd name="T14" fmla="*/ 0 w 139"/>
              <a:gd name="T15" fmla="*/ 124 h 149"/>
              <a:gd name="T16" fmla="*/ 0 w 139"/>
              <a:gd name="T17" fmla="*/ 149 h 149"/>
              <a:gd name="T18" fmla="*/ 94 w 139"/>
              <a:gd name="T19" fmla="*/ 149 h 149"/>
              <a:gd name="T20" fmla="*/ 101 w 139"/>
              <a:gd name="T21" fmla="*/ 90 h 149"/>
              <a:gd name="T22" fmla="*/ 139 w 139"/>
              <a:gd name="T23" fmla="*/ 48 h 149"/>
              <a:gd name="T24" fmla="*/ 115 w 139"/>
              <a:gd name="T25" fmla="*/ 3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9" h="149">
                <a:moveTo>
                  <a:pt x="115" y="35"/>
                </a:moveTo>
                <a:cubicBezTo>
                  <a:pt x="112" y="39"/>
                  <a:pt x="108" y="41"/>
                  <a:pt x="104" y="43"/>
                </a:cubicBezTo>
                <a:cubicBezTo>
                  <a:pt x="98" y="44"/>
                  <a:pt x="93" y="43"/>
                  <a:pt x="88" y="40"/>
                </a:cubicBezTo>
                <a:cubicBezTo>
                  <a:pt x="83" y="38"/>
                  <a:pt x="80" y="33"/>
                  <a:pt x="78" y="28"/>
                </a:cubicBezTo>
                <a:cubicBezTo>
                  <a:pt x="77" y="23"/>
                  <a:pt x="78" y="18"/>
                  <a:pt x="80" y="14"/>
                </a:cubicBezTo>
                <a:cubicBezTo>
                  <a:pt x="56" y="0"/>
                  <a:pt x="56" y="0"/>
                  <a:pt x="56" y="0"/>
                </a:cubicBezTo>
                <a:cubicBezTo>
                  <a:pt x="36" y="18"/>
                  <a:pt x="22" y="34"/>
                  <a:pt x="15" y="49"/>
                </a:cubicBezTo>
                <a:cubicBezTo>
                  <a:pt x="5" y="69"/>
                  <a:pt x="0" y="94"/>
                  <a:pt x="0" y="124"/>
                </a:cubicBezTo>
                <a:cubicBezTo>
                  <a:pt x="0" y="127"/>
                  <a:pt x="0" y="135"/>
                  <a:pt x="0" y="149"/>
                </a:cubicBezTo>
                <a:cubicBezTo>
                  <a:pt x="94" y="149"/>
                  <a:pt x="94" y="149"/>
                  <a:pt x="94" y="149"/>
                </a:cubicBezTo>
                <a:cubicBezTo>
                  <a:pt x="93" y="120"/>
                  <a:pt x="96" y="101"/>
                  <a:pt x="101" y="90"/>
                </a:cubicBezTo>
                <a:cubicBezTo>
                  <a:pt x="106" y="79"/>
                  <a:pt x="119" y="65"/>
                  <a:pt x="139" y="48"/>
                </a:cubicBezTo>
                <a:lnTo>
                  <a:pt x="115" y="3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2" name="TextBox 11"/>
          <p:cNvSpPr txBox="1"/>
          <p:nvPr/>
        </p:nvSpPr>
        <p:spPr>
          <a:xfrm>
            <a:off x="3124328" y="579155"/>
            <a:ext cx="289534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Результат наставника</a:t>
            </a:r>
            <a:endParaRPr lang="id-ID" sz="2100" dirty="0">
              <a:latin typeface="+mj-lt"/>
            </a:endParaRP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3121240" y="1005705"/>
            <a:ext cx="2968876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19379" y="4170605"/>
            <a:ext cx="417383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ru-RU" dirty="0"/>
              <a:t>увидеть и наметить новые перспективы </a:t>
            </a:r>
          </a:p>
          <a:p>
            <a:pPr algn="r"/>
            <a:r>
              <a:rPr lang="ru-RU" dirty="0"/>
              <a:t>в профессиональной деятельности</a:t>
            </a:r>
            <a:endParaRPr lang="id-ID" sz="105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73843" y="4899711"/>
            <a:ext cx="509710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ru-RU" dirty="0"/>
              <a:t>ощутить свой вклад в систему </a:t>
            </a:r>
          </a:p>
          <a:p>
            <a:pPr algn="r"/>
            <a:r>
              <a:rPr lang="ru-RU" dirty="0"/>
              <a:t>профессиональной адаптации молодого педагога</a:t>
            </a:r>
            <a:endParaRPr lang="id-ID" sz="105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24570" y="5613637"/>
            <a:ext cx="4952381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ru-RU" dirty="0"/>
              <a:t>учиться, расширять арсенал приёмов и умений, </a:t>
            </a:r>
          </a:p>
          <a:p>
            <a:pPr algn="r"/>
            <a:r>
              <a:rPr lang="ru-RU" dirty="0"/>
              <a:t>осваивать современные технологии обучения, </a:t>
            </a:r>
          </a:p>
          <a:p>
            <a:pPr algn="r"/>
            <a:r>
              <a:rPr lang="ru-RU" dirty="0"/>
              <a:t>стили профессиональной деятельности</a:t>
            </a:r>
            <a:endParaRPr lang="id-ID" sz="105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F31EA58-30FC-4A8B-BEC1-6C938D9B33E9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CFC8A2A-BCB1-46BE-9B46-77CE3A7DC7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4" t="7311" r="12043" b="20476"/>
          <a:stretch/>
        </p:blipFill>
        <p:spPr>
          <a:xfrm rot="16200000">
            <a:off x="5842863" y="1000641"/>
            <a:ext cx="2823979" cy="3232733"/>
          </a:xfrm>
          <a:prstGeom prst="rect">
            <a:avLst/>
          </a:prstGeom>
          <a:ln w="34925"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262450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19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662970" y="0"/>
            <a:ext cx="3041847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4" name="Rectangle 13"/>
          <p:cNvSpPr/>
          <p:nvPr/>
        </p:nvSpPr>
        <p:spPr>
          <a:xfrm>
            <a:off x="7704818" y="-5035"/>
            <a:ext cx="1430242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7" name="TextBox 26"/>
          <p:cNvSpPr txBox="1"/>
          <p:nvPr/>
        </p:nvSpPr>
        <p:spPr>
          <a:xfrm>
            <a:off x="207002" y="650332"/>
            <a:ext cx="1460208" cy="11439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STEP</a:t>
            </a:r>
          </a:p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grpSp>
        <p:nvGrpSpPr>
          <p:cNvPr id="48" name="Group 47"/>
          <p:cNvGrpSpPr/>
          <p:nvPr/>
        </p:nvGrpSpPr>
        <p:grpSpPr>
          <a:xfrm rot="21036247">
            <a:off x="6036554" y="4665211"/>
            <a:ext cx="2944858" cy="1834974"/>
            <a:chOff x="7726363" y="1603045"/>
            <a:chExt cx="876914" cy="555955"/>
          </a:xfrm>
          <a:solidFill>
            <a:schemeClr val="bg1"/>
          </a:solidFill>
        </p:grpSpPr>
        <p:grpSp>
          <p:nvGrpSpPr>
            <p:cNvPr id="49" name="Group 48"/>
            <p:cNvGrpSpPr/>
            <p:nvPr/>
          </p:nvGrpSpPr>
          <p:grpSpPr>
            <a:xfrm>
              <a:off x="7726363" y="1666875"/>
              <a:ext cx="492125" cy="492125"/>
              <a:chOff x="7726363" y="1666875"/>
              <a:chExt cx="492125" cy="492125"/>
            </a:xfrm>
            <a:grpFill/>
          </p:grpSpPr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5" name="Freeform 11"/>
              <p:cNvSpPr>
                <a:spLocks noEditPoints="1"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6" name="Freeform 12"/>
              <p:cNvSpPr>
                <a:spLocks noEditPoints="1"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8191089" y="1603045"/>
              <a:ext cx="412188" cy="412188"/>
              <a:chOff x="7726363" y="1666875"/>
              <a:chExt cx="492125" cy="492125"/>
            </a:xfrm>
            <a:grpFill/>
          </p:grpSpPr>
          <p:sp>
            <p:nvSpPr>
              <p:cNvPr id="51" name="Freeform 10"/>
              <p:cNvSpPr>
                <a:spLocks noEditPoints="1"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525529" y="2678258"/>
            <a:ext cx="777372" cy="622064"/>
            <a:chOff x="6069013" y="-1522413"/>
            <a:chExt cx="4465637" cy="3573463"/>
          </a:xfrm>
          <a:solidFill>
            <a:schemeClr val="bg1"/>
          </a:solidFill>
        </p:grpSpPr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6069013" y="-1522413"/>
              <a:ext cx="4465637" cy="2979738"/>
            </a:xfrm>
            <a:custGeom>
              <a:avLst/>
              <a:gdLst>
                <a:gd name="T0" fmla="*/ 869 w 1188"/>
                <a:gd name="T1" fmla="*/ 792 h 792"/>
                <a:gd name="T2" fmla="*/ 830 w 1188"/>
                <a:gd name="T3" fmla="*/ 753 h 792"/>
                <a:gd name="T4" fmla="*/ 869 w 1188"/>
                <a:gd name="T5" fmla="*/ 713 h 792"/>
                <a:gd name="T6" fmla="*/ 949 w 1188"/>
                <a:gd name="T7" fmla="*/ 713 h 792"/>
                <a:gd name="T8" fmla="*/ 953 w 1188"/>
                <a:gd name="T9" fmla="*/ 713 h 792"/>
                <a:gd name="T10" fmla="*/ 955 w 1188"/>
                <a:gd name="T11" fmla="*/ 713 h 792"/>
                <a:gd name="T12" fmla="*/ 1109 w 1188"/>
                <a:gd name="T13" fmla="*/ 555 h 792"/>
                <a:gd name="T14" fmla="*/ 951 w 1188"/>
                <a:gd name="T15" fmla="*/ 396 h 792"/>
                <a:gd name="T16" fmla="*/ 915 w 1188"/>
                <a:gd name="T17" fmla="*/ 401 h 792"/>
                <a:gd name="T18" fmla="*/ 879 w 1188"/>
                <a:gd name="T19" fmla="*/ 391 h 792"/>
                <a:gd name="T20" fmla="*/ 867 w 1188"/>
                <a:gd name="T21" fmla="*/ 356 h 792"/>
                <a:gd name="T22" fmla="*/ 871 w 1188"/>
                <a:gd name="T23" fmla="*/ 317 h 792"/>
                <a:gd name="T24" fmla="*/ 634 w 1188"/>
                <a:gd name="T25" fmla="*/ 79 h 792"/>
                <a:gd name="T26" fmla="*/ 398 w 1188"/>
                <a:gd name="T27" fmla="*/ 296 h 792"/>
                <a:gd name="T28" fmla="*/ 380 w 1188"/>
                <a:gd name="T29" fmla="*/ 326 h 792"/>
                <a:gd name="T30" fmla="*/ 345 w 1188"/>
                <a:gd name="T31" fmla="*/ 330 h 792"/>
                <a:gd name="T32" fmla="*/ 277 w 1188"/>
                <a:gd name="T33" fmla="*/ 317 h 792"/>
                <a:gd name="T34" fmla="*/ 79 w 1188"/>
                <a:gd name="T35" fmla="*/ 515 h 792"/>
                <a:gd name="T36" fmla="*/ 272 w 1188"/>
                <a:gd name="T37" fmla="*/ 713 h 792"/>
                <a:gd name="T38" fmla="*/ 275 w 1188"/>
                <a:gd name="T39" fmla="*/ 713 h 792"/>
                <a:gd name="T40" fmla="*/ 295 w 1188"/>
                <a:gd name="T41" fmla="*/ 713 h 792"/>
                <a:gd name="T42" fmla="*/ 358 w 1188"/>
                <a:gd name="T43" fmla="*/ 713 h 792"/>
                <a:gd name="T44" fmla="*/ 398 w 1188"/>
                <a:gd name="T45" fmla="*/ 753 h 792"/>
                <a:gd name="T46" fmla="*/ 358 w 1188"/>
                <a:gd name="T47" fmla="*/ 792 h 792"/>
                <a:gd name="T48" fmla="*/ 282 w 1188"/>
                <a:gd name="T49" fmla="*/ 792 h 792"/>
                <a:gd name="T50" fmla="*/ 277 w 1188"/>
                <a:gd name="T51" fmla="*/ 792 h 792"/>
                <a:gd name="T52" fmla="*/ 0 w 1188"/>
                <a:gd name="T53" fmla="*/ 515 h 792"/>
                <a:gd name="T54" fmla="*/ 277 w 1188"/>
                <a:gd name="T55" fmla="*/ 238 h 792"/>
                <a:gd name="T56" fmla="*/ 327 w 1188"/>
                <a:gd name="T57" fmla="*/ 242 h 792"/>
                <a:gd name="T58" fmla="*/ 634 w 1188"/>
                <a:gd name="T59" fmla="*/ 0 h 792"/>
                <a:gd name="T60" fmla="*/ 950 w 1188"/>
                <a:gd name="T61" fmla="*/ 317 h 792"/>
                <a:gd name="T62" fmla="*/ 950 w 1188"/>
                <a:gd name="T63" fmla="*/ 317 h 792"/>
                <a:gd name="T64" fmla="*/ 951 w 1188"/>
                <a:gd name="T65" fmla="*/ 317 h 792"/>
                <a:gd name="T66" fmla="*/ 1188 w 1188"/>
                <a:gd name="T67" fmla="*/ 555 h 792"/>
                <a:gd name="T68" fmla="*/ 951 w 1188"/>
                <a:gd name="T69" fmla="*/ 792 h 792"/>
                <a:gd name="T70" fmla="*/ 946 w 1188"/>
                <a:gd name="T71" fmla="*/ 792 h 792"/>
                <a:gd name="T72" fmla="*/ 869 w 1188"/>
                <a:gd name="T73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8" h="792">
                  <a:moveTo>
                    <a:pt x="869" y="792"/>
                  </a:moveTo>
                  <a:cubicBezTo>
                    <a:pt x="847" y="792"/>
                    <a:pt x="830" y="775"/>
                    <a:pt x="830" y="753"/>
                  </a:cubicBezTo>
                  <a:cubicBezTo>
                    <a:pt x="830" y="731"/>
                    <a:pt x="847" y="713"/>
                    <a:pt x="869" y="713"/>
                  </a:cubicBezTo>
                  <a:cubicBezTo>
                    <a:pt x="949" y="713"/>
                    <a:pt x="949" y="713"/>
                    <a:pt x="949" y="713"/>
                  </a:cubicBezTo>
                  <a:cubicBezTo>
                    <a:pt x="950" y="713"/>
                    <a:pt x="952" y="713"/>
                    <a:pt x="953" y="713"/>
                  </a:cubicBezTo>
                  <a:cubicBezTo>
                    <a:pt x="954" y="713"/>
                    <a:pt x="955" y="713"/>
                    <a:pt x="955" y="713"/>
                  </a:cubicBezTo>
                  <a:cubicBezTo>
                    <a:pt x="1041" y="710"/>
                    <a:pt x="1109" y="640"/>
                    <a:pt x="1109" y="555"/>
                  </a:cubicBezTo>
                  <a:cubicBezTo>
                    <a:pt x="1109" y="467"/>
                    <a:pt x="1038" y="396"/>
                    <a:pt x="951" y="396"/>
                  </a:cubicBezTo>
                  <a:cubicBezTo>
                    <a:pt x="940" y="396"/>
                    <a:pt x="928" y="398"/>
                    <a:pt x="915" y="401"/>
                  </a:cubicBezTo>
                  <a:cubicBezTo>
                    <a:pt x="902" y="404"/>
                    <a:pt x="889" y="400"/>
                    <a:pt x="879" y="391"/>
                  </a:cubicBezTo>
                  <a:cubicBezTo>
                    <a:pt x="870" y="382"/>
                    <a:pt x="865" y="369"/>
                    <a:pt x="867" y="356"/>
                  </a:cubicBezTo>
                  <a:cubicBezTo>
                    <a:pt x="869" y="343"/>
                    <a:pt x="871" y="330"/>
                    <a:pt x="871" y="317"/>
                  </a:cubicBezTo>
                  <a:cubicBezTo>
                    <a:pt x="871" y="186"/>
                    <a:pt x="765" y="79"/>
                    <a:pt x="634" y="79"/>
                  </a:cubicBezTo>
                  <a:cubicBezTo>
                    <a:pt x="510" y="79"/>
                    <a:pt x="409" y="172"/>
                    <a:pt x="398" y="296"/>
                  </a:cubicBezTo>
                  <a:cubicBezTo>
                    <a:pt x="397" y="308"/>
                    <a:pt x="390" y="319"/>
                    <a:pt x="380" y="326"/>
                  </a:cubicBezTo>
                  <a:cubicBezTo>
                    <a:pt x="370" y="332"/>
                    <a:pt x="357" y="334"/>
                    <a:pt x="345" y="330"/>
                  </a:cubicBezTo>
                  <a:cubicBezTo>
                    <a:pt x="322" y="321"/>
                    <a:pt x="300" y="317"/>
                    <a:pt x="277" y="317"/>
                  </a:cubicBezTo>
                  <a:cubicBezTo>
                    <a:pt x="168" y="317"/>
                    <a:pt x="79" y="406"/>
                    <a:pt x="79" y="515"/>
                  </a:cubicBezTo>
                  <a:cubicBezTo>
                    <a:pt x="79" y="623"/>
                    <a:pt x="165" y="710"/>
                    <a:pt x="272" y="713"/>
                  </a:cubicBezTo>
                  <a:cubicBezTo>
                    <a:pt x="273" y="713"/>
                    <a:pt x="274" y="713"/>
                    <a:pt x="275" y="713"/>
                  </a:cubicBezTo>
                  <a:cubicBezTo>
                    <a:pt x="295" y="713"/>
                    <a:pt x="295" y="713"/>
                    <a:pt x="295" y="713"/>
                  </a:cubicBezTo>
                  <a:cubicBezTo>
                    <a:pt x="358" y="713"/>
                    <a:pt x="358" y="713"/>
                    <a:pt x="358" y="713"/>
                  </a:cubicBezTo>
                  <a:cubicBezTo>
                    <a:pt x="380" y="713"/>
                    <a:pt x="398" y="731"/>
                    <a:pt x="398" y="753"/>
                  </a:cubicBezTo>
                  <a:cubicBezTo>
                    <a:pt x="398" y="775"/>
                    <a:pt x="380" y="792"/>
                    <a:pt x="358" y="792"/>
                  </a:cubicBezTo>
                  <a:cubicBezTo>
                    <a:pt x="282" y="792"/>
                    <a:pt x="282" y="792"/>
                    <a:pt x="282" y="792"/>
                  </a:cubicBezTo>
                  <a:cubicBezTo>
                    <a:pt x="281" y="792"/>
                    <a:pt x="279" y="792"/>
                    <a:pt x="277" y="792"/>
                  </a:cubicBezTo>
                  <a:cubicBezTo>
                    <a:pt x="124" y="792"/>
                    <a:pt x="0" y="668"/>
                    <a:pt x="0" y="515"/>
                  </a:cubicBezTo>
                  <a:cubicBezTo>
                    <a:pt x="0" y="362"/>
                    <a:pt x="124" y="238"/>
                    <a:pt x="277" y="238"/>
                  </a:cubicBezTo>
                  <a:cubicBezTo>
                    <a:pt x="294" y="238"/>
                    <a:pt x="310" y="239"/>
                    <a:pt x="327" y="242"/>
                  </a:cubicBezTo>
                  <a:cubicBezTo>
                    <a:pt x="360" y="101"/>
                    <a:pt x="485" y="0"/>
                    <a:pt x="634" y="0"/>
                  </a:cubicBezTo>
                  <a:cubicBezTo>
                    <a:pt x="808" y="0"/>
                    <a:pt x="950" y="142"/>
                    <a:pt x="950" y="317"/>
                  </a:cubicBezTo>
                  <a:cubicBezTo>
                    <a:pt x="950" y="317"/>
                    <a:pt x="950" y="317"/>
                    <a:pt x="950" y="317"/>
                  </a:cubicBezTo>
                  <a:cubicBezTo>
                    <a:pt x="951" y="317"/>
                    <a:pt x="951" y="317"/>
                    <a:pt x="951" y="317"/>
                  </a:cubicBezTo>
                  <a:cubicBezTo>
                    <a:pt x="1082" y="317"/>
                    <a:pt x="1188" y="424"/>
                    <a:pt x="1188" y="555"/>
                  </a:cubicBezTo>
                  <a:cubicBezTo>
                    <a:pt x="1188" y="686"/>
                    <a:pt x="1082" y="792"/>
                    <a:pt x="951" y="792"/>
                  </a:cubicBezTo>
                  <a:cubicBezTo>
                    <a:pt x="949" y="792"/>
                    <a:pt x="947" y="792"/>
                    <a:pt x="946" y="792"/>
                  </a:cubicBezTo>
                  <a:lnTo>
                    <a:pt x="869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7707313" y="-479425"/>
              <a:ext cx="1484312" cy="2530475"/>
            </a:xfrm>
            <a:custGeom>
              <a:avLst/>
              <a:gdLst>
                <a:gd name="T0" fmla="*/ 935 w 935"/>
                <a:gd name="T1" fmla="*/ 656 h 1594"/>
                <a:gd name="T2" fmla="*/ 561 w 935"/>
                <a:gd name="T3" fmla="*/ 656 h 1594"/>
                <a:gd name="T4" fmla="*/ 561 w 935"/>
                <a:gd name="T5" fmla="*/ 0 h 1594"/>
                <a:gd name="T6" fmla="*/ 0 w 935"/>
                <a:gd name="T7" fmla="*/ 940 h 1594"/>
                <a:gd name="T8" fmla="*/ 374 w 935"/>
                <a:gd name="T9" fmla="*/ 940 h 1594"/>
                <a:gd name="T10" fmla="*/ 374 w 935"/>
                <a:gd name="T11" fmla="*/ 1594 h 1594"/>
                <a:gd name="T12" fmla="*/ 935 w 935"/>
                <a:gd name="T13" fmla="*/ 656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594">
                  <a:moveTo>
                    <a:pt x="935" y="656"/>
                  </a:moveTo>
                  <a:lnTo>
                    <a:pt x="561" y="656"/>
                  </a:lnTo>
                  <a:lnTo>
                    <a:pt x="561" y="0"/>
                  </a:lnTo>
                  <a:lnTo>
                    <a:pt x="0" y="940"/>
                  </a:lnTo>
                  <a:lnTo>
                    <a:pt x="374" y="940"/>
                  </a:lnTo>
                  <a:lnTo>
                    <a:pt x="374" y="1594"/>
                  </a:lnTo>
                  <a:lnTo>
                    <a:pt x="935" y="6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457495" y="2707411"/>
            <a:ext cx="569228" cy="563756"/>
            <a:chOff x="6389688" y="4192588"/>
            <a:chExt cx="495300" cy="490538"/>
          </a:xfrm>
          <a:solidFill>
            <a:schemeClr val="bg1"/>
          </a:solidFill>
        </p:grpSpPr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6389688" y="4238626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6608763" y="4438651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6808788" y="4192588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89"/>
            <p:cNvSpPr>
              <a:spLocks noEditPoints="1"/>
            </p:cNvSpPr>
            <p:nvPr/>
          </p:nvSpPr>
          <p:spPr bwMode="auto">
            <a:xfrm>
              <a:off x="6516688" y="4422776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90"/>
            <p:cNvSpPr>
              <a:spLocks noChangeArrowheads="1"/>
            </p:cNvSpPr>
            <p:nvPr/>
          </p:nvSpPr>
          <p:spPr bwMode="auto">
            <a:xfrm>
              <a:off x="6578601" y="45307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91"/>
            <p:cNvSpPr>
              <a:spLocks noChangeArrowheads="1"/>
            </p:cNvSpPr>
            <p:nvPr/>
          </p:nvSpPr>
          <p:spPr bwMode="auto">
            <a:xfrm>
              <a:off x="6823076" y="4300538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1D5D3CD2-E69F-4DA0-973F-5BEECF53CF28}"/>
              </a:ext>
            </a:extLst>
          </p:cNvPr>
          <p:cNvSpPr txBox="1"/>
          <p:nvPr/>
        </p:nvSpPr>
        <p:spPr>
          <a:xfrm>
            <a:off x="5062989" y="1575608"/>
            <a:ext cx="26156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solidFill>
                  <a:schemeClr val="bg1"/>
                </a:solidFill>
              </a:rPr>
              <a:t>Педагог не тот, кто учит, педагог тот, кто чувствует, как ученик учится</a:t>
            </a:r>
          </a:p>
          <a:p>
            <a:pPr algn="r"/>
            <a:endParaRPr lang="ru-RU" sz="2400" dirty="0">
              <a:solidFill>
                <a:schemeClr val="bg1"/>
              </a:solidFill>
            </a:endParaRPr>
          </a:p>
          <a:p>
            <a:pPr algn="r"/>
            <a:r>
              <a:rPr lang="ru-RU" sz="1600" dirty="0">
                <a:solidFill>
                  <a:schemeClr val="bg1"/>
                </a:solidFill>
              </a:rPr>
              <a:t>В. Ф. Шаталов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246BC3-7A1A-4A56-8C9D-D24F3CFD6C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" t="29355" b="395"/>
          <a:stretch/>
        </p:blipFill>
        <p:spPr>
          <a:xfrm rot="5400000">
            <a:off x="-1022615" y="1022615"/>
            <a:ext cx="6863035" cy="481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59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178408" y="579096"/>
            <a:ext cx="9140429" cy="5155465"/>
            <a:chOff x="12701" y="-4763"/>
            <a:chExt cx="12187239" cy="6873953"/>
          </a:xfrm>
          <a:solidFill>
            <a:schemeClr val="bg1">
              <a:alpha val="50000"/>
            </a:schemeClr>
          </a:solidFill>
        </p:grpSpPr>
        <p:sp>
          <p:nvSpPr>
            <p:cNvPr id="51" name="Freeform 50"/>
            <p:cNvSpPr>
              <a:spLocks/>
            </p:cNvSpPr>
            <p:nvPr/>
          </p:nvSpPr>
          <p:spPr bwMode="auto">
            <a:xfrm flipV="1">
              <a:off x="9080502" y="6096069"/>
              <a:ext cx="125413" cy="841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 flipV="1">
              <a:off x="10290177" y="4013245"/>
              <a:ext cx="161925" cy="134939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 flipV="1">
              <a:off x="4841876" y="3849730"/>
              <a:ext cx="212725" cy="182565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 flipV="1">
              <a:off x="3529014" y="5286434"/>
              <a:ext cx="133350" cy="109539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 flipV="1">
              <a:off x="5291139" y="6046856"/>
              <a:ext cx="220663" cy="176214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 flipV="1">
              <a:off x="11985627" y="6023043"/>
              <a:ext cx="214313" cy="176214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 flipV="1">
              <a:off x="8712202" y="5329298"/>
              <a:ext cx="508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 flipV="1">
              <a:off x="4848226" y="5346760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 flipV="1">
              <a:off x="11041065" y="6826327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59"/>
            <p:cNvSpPr>
              <a:spLocks noChangeArrowheads="1"/>
            </p:cNvSpPr>
            <p:nvPr/>
          </p:nvSpPr>
          <p:spPr bwMode="auto">
            <a:xfrm flipV="1">
              <a:off x="9426577" y="6813627"/>
              <a:ext cx="381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 flipV="1">
              <a:off x="992188" y="5662677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 flipV="1">
              <a:off x="7974014" y="45498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62"/>
            <p:cNvSpPr>
              <a:spLocks noChangeArrowheads="1"/>
            </p:cNvSpPr>
            <p:nvPr/>
          </p:nvSpPr>
          <p:spPr bwMode="auto">
            <a:xfrm flipV="1">
              <a:off x="11941177" y="3952919"/>
              <a:ext cx="3651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 flipV="1">
              <a:off x="10725152" y="1450991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64"/>
            <p:cNvSpPr>
              <a:spLocks noChangeArrowheads="1"/>
            </p:cNvSpPr>
            <p:nvPr/>
          </p:nvSpPr>
          <p:spPr bwMode="auto">
            <a:xfrm flipV="1">
              <a:off x="6434139" y="590715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65"/>
            <p:cNvSpPr>
              <a:spLocks noChangeArrowheads="1"/>
            </p:cNvSpPr>
            <p:nvPr/>
          </p:nvSpPr>
          <p:spPr bwMode="auto">
            <a:xfrm flipV="1">
              <a:off x="7458077" y="6515174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66"/>
            <p:cNvSpPr>
              <a:spLocks noChangeArrowheads="1"/>
            </p:cNvSpPr>
            <p:nvPr/>
          </p:nvSpPr>
          <p:spPr bwMode="auto">
            <a:xfrm flipV="1">
              <a:off x="12701" y="5511862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 flipV="1">
              <a:off x="3624264" y="3940219"/>
              <a:ext cx="3016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68"/>
            <p:cNvSpPr>
              <a:spLocks noChangeArrowheads="1"/>
            </p:cNvSpPr>
            <p:nvPr/>
          </p:nvSpPr>
          <p:spPr bwMode="auto">
            <a:xfrm flipV="1">
              <a:off x="763588" y="3446501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69"/>
            <p:cNvSpPr>
              <a:spLocks noChangeArrowheads="1"/>
            </p:cNvSpPr>
            <p:nvPr/>
          </p:nvSpPr>
          <p:spPr bwMode="auto">
            <a:xfrm flipV="1">
              <a:off x="10437815" y="-4763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70"/>
            <p:cNvSpPr>
              <a:spLocks noChangeArrowheads="1"/>
            </p:cNvSpPr>
            <p:nvPr/>
          </p:nvSpPr>
          <p:spPr bwMode="auto">
            <a:xfrm flipV="1">
              <a:off x="5837239" y="1163651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71"/>
            <p:cNvSpPr>
              <a:spLocks noChangeArrowheads="1"/>
            </p:cNvSpPr>
            <p:nvPr/>
          </p:nvSpPr>
          <p:spPr bwMode="auto">
            <a:xfrm flipV="1">
              <a:off x="196851" y="86043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72"/>
            <p:cNvSpPr>
              <a:spLocks noChangeArrowheads="1"/>
            </p:cNvSpPr>
            <p:nvPr/>
          </p:nvSpPr>
          <p:spPr bwMode="auto">
            <a:xfrm flipV="1">
              <a:off x="4560889" y="3319499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73"/>
            <p:cNvSpPr>
              <a:spLocks noChangeArrowheads="1"/>
            </p:cNvSpPr>
            <p:nvPr/>
          </p:nvSpPr>
          <p:spPr bwMode="auto">
            <a:xfrm flipV="1">
              <a:off x="2533651" y="6034156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74"/>
            <p:cNvSpPr>
              <a:spLocks noChangeArrowheads="1"/>
            </p:cNvSpPr>
            <p:nvPr/>
          </p:nvSpPr>
          <p:spPr bwMode="auto">
            <a:xfrm flipV="1">
              <a:off x="8202614" y="6802514"/>
              <a:ext cx="381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75"/>
            <p:cNvSpPr>
              <a:spLocks noChangeArrowheads="1"/>
            </p:cNvSpPr>
            <p:nvPr/>
          </p:nvSpPr>
          <p:spPr bwMode="auto">
            <a:xfrm flipV="1">
              <a:off x="9663115" y="5207058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31"/>
            <p:cNvSpPr>
              <a:spLocks noChangeArrowheads="1"/>
            </p:cNvSpPr>
            <p:nvPr/>
          </p:nvSpPr>
          <p:spPr bwMode="auto">
            <a:xfrm flipV="1">
              <a:off x="3905251" y="6813627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32"/>
            <p:cNvSpPr>
              <a:spLocks noChangeArrowheads="1"/>
            </p:cNvSpPr>
            <p:nvPr/>
          </p:nvSpPr>
          <p:spPr bwMode="auto">
            <a:xfrm flipV="1">
              <a:off x="11963402" y="530389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33"/>
            <p:cNvSpPr>
              <a:spLocks noChangeArrowheads="1"/>
            </p:cNvSpPr>
            <p:nvPr/>
          </p:nvSpPr>
          <p:spPr bwMode="auto">
            <a:xfrm flipV="1">
              <a:off x="10267952" y="619290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 flipV="1">
              <a:off x="9398002" y="4835579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35"/>
            <p:cNvSpPr>
              <a:spLocks noChangeArrowheads="1"/>
            </p:cNvSpPr>
            <p:nvPr/>
          </p:nvSpPr>
          <p:spPr bwMode="auto">
            <a:xfrm flipV="1">
              <a:off x="9058277" y="2855944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36"/>
            <p:cNvSpPr>
              <a:spLocks noChangeArrowheads="1"/>
            </p:cNvSpPr>
            <p:nvPr/>
          </p:nvSpPr>
          <p:spPr bwMode="auto">
            <a:xfrm flipV="1">
              <a:off x="6891339" y="4853042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-923490" y="-845188"/>
            <a:ext cx="9140429" cy="5155465"/>
            <a:chOff x="12701" y="-4763"/>
            <a:chExt cx="12187239" cy="6873953"/>
          </a:xfrm>
          <a:solidFill>
            <a:schemeClr val="bg1">
              <a:alpha val="50000"/>
            </a:schemeClr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 flipV="1">
              <a:off x="9080502" y="6096069"/>
              <a:ext cx="125413" cy="841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 flipV="1">
              <a:off x="10290177" y="4013245"/>
              <a:ext cx="161925" cy="134939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 flipV="1">
              <a:off x="4841876" y="3849730"/>
              <a:ext cx="212725" cy="182565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 flipV="1">
              <a:off x="3529014" y="5286434"/>
              <a:ext cx="133350" cy="109539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 flipV="1">
              <a:off x="5291139" y="6046856"/>
              <a:ext cx="220663" cy="176214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 flipV="1">
              <a:off x="11985627" y="6023043"/>
              <a:ext cx="214313" cy="176214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Oval 89"/>
            <p:cNvSpPr>
              <a:spLocks noChangeArrowheads="1"/>
            </p:cNvSpPr>
            <p:nvPr/>
          </p:nvSpPr>
          <p:spPr bwMode="auto">
            <a:xfrm flipV="1">
              <a:off x="8712202" y="5329298"/>
              <a:ext cx="5080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Oval 90"/>
            <p:cNvSpPr>
              <a:spLocks noChangeArrowheads="1"/>
            </p:cNvSpPr>
            <p:nvPr/>
          </p:nvSpPr>
          <p:spPr bwMode="auto">
            <a:xfrm flipV="1">
              <a:off x="4848226" y="5346760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Oval 91"/>
            <p:cNvSpPr>
              <a:spLocks noChangeArrowheads="1"/>
            </p:cNvSpPr>
            <p:nvPr/>
          </p:nvSpPr>
          <p:spPr bwMode="auto">
            <a:xfrm flipV="1">
              <a:off x="11041065" y="6826327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Oval 92"/>
            <p:cNvSpPr>
              <a:spLocks noChangeArrowheads="1"/>
            </p:cNvSpPr>
            <p:nvPr/>
          </p:nvSpPr>
          <p:spPr bwMode="auto">
            <a:xfrm flipV="1">
              <a:off x="9426577" y="6813627"/>
              <a:ext cx="381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Oval 93"/>
            <p:cNvSpPr>
              <a:spLocks noChangeArrowheads="1"/>
            </p:cNvSpPr>
            <p:nvPr/>
          </p:nvSpPr>
          <p:spPr bwMode="auto">
            <a:xfrm flipV="1">
              <a:off x="992188" y="5662677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Oval 94"/>
            <p:cNvSpPr>
              <a:spLocks noChangeArrowheads="1"/>
            </p:cNvSpPr>
            <p:nvPr/>
          </p:nvSpPr>
          <p:spPr bwMode="auto">
            <a:xfrm flipV="1">
              <a:off x="7974014" y="45498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Oval 95"/>
            <p:cNvSpPr>
              <a:spLocks noChangeArrowheads="1"/>
            </p:cNvSpPr>
            <p:nvPr/>
          </p:nvSpPr>
          <p:spPr bwMode="auto">
            <a:xfrm flipV="1">
              <a:off x="11941177" y="3952919"/>
              <a:ext cx="3651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Oval 96"/>
            <p:cNvSpPr>
              <a:spLocks noChangeArrowheads="1"/>
            </p:cNvSpPr>
            <p:nvPr/>
          </p:nvSpPr>
          <p:spPr bwMode="auto">
            <a:xfrm flipV="1">
              <a:off x="10725152" y="1450991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8" name="Oval 97"/>
            <p:cNvSpPr>
              <a:spLocks noChangeArrowheads="1"/>
            </p:cNvSpPr>
            <p:nvPr/>
          </p:nvSpPr>
          <p:spPr bwMode="auto">
            <a:xfrm flipV="1">
              <a:off x="6434139" y="590715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Oval 98"/>
            <p:cNvSpPr>
              <a:spLocks noChangeArrowheads="1"/>
            </p:cNvSpPr>
            <p:nvPr/>
          </p:nvSpPr>
          <p:spPr bwMode="auto">
            <a:xfrm flipV="1">
              <a:off x="7458077" y="6515174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Oval 99"/>
            <p:cNvSpPr>
              <a:spLocks noChangeArrowheads="1"/>
            </p:cNvSpPr>
            <p:nvPr/>
          </p:nvSpPr>
          <p:spPr bwMode="auto">
            <a:xfrm flipV="1">
              <a:off x="12701" y="5511862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Oval 100"/>
            <p:cNvSpPr>
              <a:spLocks noChangeArrowheads="1"/>
            </p:cNvSpPr>
            <p:nvPr/>
          </p:nvSpPr>
          <p:spPr bwMode="auto">
            <a:xfrm flipV="1">
              <a:off x="3624264" y="3940219"/>
              <a:ext cx="3016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Oval 101"/>
            <p:cNvSpPr>
              <a:spLocks noChangeArrowheads="1"/>
            </p:cNvSpPr>
            <p:nvPr/>
          </p:nvSpPr>
          <p:spPr bwMode="auto">
            <a:xfrm flipV="1">
              <a:off x="763588" y="3446501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 flipV="1">
              <a:off x="10437815" y="-4763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Oval 103"/>
            <p:cNvSpPr>
              <a:spLocks noChangeArrowheads="1"/>
            </p:cNvSpPr>
            <p:nvPr/>
          </p:nvSpPr>
          <p:spPr bwMode="auto">
            <a:xfrm flipV="1">
              <a:off x="5837239" y="1163651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 flipV="1">
              <a:off x="196851" y="860434"/>
              <a:ext cx="2857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Oval 105"/>
            <p:cNvSpPr>
              <a:spLocks noChangeArrowheads="1"/>
            </p:cNvSpPr>
            <p:nvPr/>
          </p:nvSpPr>
          <p:spPr bwMode="auto">
            <a:xfrm flipV="1">
              <a:off x="4560889" y="3319499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Oval 106"/>
            <p:cNvSpPr>
              <a:spLocks noChangeArrowheads="1"/>
            </p:cNvSpPr>
            <p:nvPr/>
          </p:nvSpPr>
          <p:spPr bwMode="auto">
            <a:xfrm flipV="1">
              <a:off x="2533651" y="6034156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Oval 107"/>
            <p:cNvSpPr>
              <a:spLocks noChangeArrowheads="1"/>
            </p:cNvSpPr>
            <p:nvPr/>
          </p:nvSpPr>
          <p:spPr bwMode="auto">
            <a:xfrm flipV="1">
              <a:off x="8202614" y="6802514"/>
              <a:ext cx="381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Oval 108"/>
            <p:cNvSpPr>
              <a:spLocks noChangeArrowheads="1"/>
            </p:cNvSpPr>
            <p:nvPr/>
          </p:nvSpPr>
          <p:spPr bwMode="auto">
            <a:xfrm flipV="1">
              <a:off x="9663115" y="5207058"/>
              <a:ext cx="365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Oval 31"/>
            <p:cNvSpPr>
              <a:spLocks noChangeArrowheads="1"/>
            </p:cNvSpPr>
            <p:nvPr/>
          </p:nvSpPr>
          <p:spPr bwMode="auto">
            <a:xfrm flipV="1">
              <a:off x="3905251" y="6813627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Oval 32"/>
            <p:cNvSpPr>
              <a:spLocks noChangeArrowheads="1"/>
            </p:cNvSpPr>
            <p:nvPr/>
          </p:nvSpPr>
          <p:spPr bwMode="auto">
            <a:xfrm flipV="1">
              <a:off x="11963402" y="530389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Oval 33"/>
            <p:cNvSpPr>
              <a:spLocks noChangeArrowheads="1"/>
            </p:cNvSpPr>
            <p:nvPr/>
          </p:nvSpPr>
          <p:spPr bwMode="auto">
            <a:xfrm flipV="1">
              <a:off x="10267952" y="6192907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Oval 34"/>
            <p:cNvSpPr>
              <a:spLocks noChangeArrowheads="1"/>
            </p:cNvSpPr>
            <p:nvPr/>
          </p:nvSpPr>
          <p:spPr bwMode="auto">
            <a:xfrm flipV="1">
              <a:off x="9398002" y="4835579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4" name="Oval 35"/>
            <p:cNvSpPr>
              <a:spLocks noChangeArrowheads="1"/>
            </p:cNvSpPr>
            <p:nvPr/>
          </p:nvSpPr>
          <p:spPr bwMode="auto">
            <a:xfrm flipV="1">
              <a:off x="9058277" y="2855944"/>
              <a:ext cx="52388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5" name="Oval 36"/>
            <p:cNvSpPr>
              <a:spLocks noChangeArrowheads="1"/>
            </p:cNvSpPr>
            <p:nvPr/>
          </p:nvSpPr>
          <p:spPr bwMode="auto">
            <a:xfrm flipV="1">
              <a:off x="6891339" y="4853042"/>
              <a:ext cx="5080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64491" y="545147"/>
            <a:ext cx="5760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ctr" defTabSz="914400" rtl="0" eaLnBrk="1" latinLnBrk="0" hangingPunct="1"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BF0A5B-CA18-47D2-801E-5D97420A52F4}" type="slidenum">
              <a:rPr lang="id-ID" smtClean="0"/>
              <a:pPr/>
              <a:t>14</a:t>
            </a:fld>
            <a:endParaRPr lang="id-ID" dirty="0"/>
          </a:p>
        </p:txBody>
      </p:sp>
      <p:grpSp>
        <p:nvGrpSpPr>
          <p:cNvPr id="21" name="Group 20"/>
          <p:cNvGrpSpPr/>
          <p:nvPr/>
        </p:nvGrpSpPr>
        <p:grpSpPr>
          <a:xfrm rot="20507272">
            <a:off x="1017072" y="7081652"/>
            <a:ext cx="1393151" cy="1229369"/>
            <a:chOff x="9793164" y="4554881"/>
            <a:chExt cx="1857535" cy="1639159"/>
          </a:xfrm>
        </p:grpSpPr>
        <p:grpSp>
          <p:nvGrpSpPr>
            <p:cNvPr id="24" name="Group 23"/>
            <p:cNvGrpSpPr/>
            <p:nvPr/>
          </p:nvGrpSpPr>
          <p:grpSpPr>
            <a:xfrm rot="2700000">
              <a:off x="9912226" y="5386003"/>
              <a:ext cx="688975" cy="927100"/>
              <a:chOff x="9456118" y="3917738"/>
              <a:chExt cx="688975" cy="927100"/>
            </a:xfrm>
          </p:grpSpPr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9456118" y="3917738"/>
                <a:ext cx="688975" cy="927100"/>
              </a:xfrm>
              <a:custGeom>
                <a:avLst/>
                <a:gdLst>
                  <a:gd name="T0" fmla="*/ 48 w 182"/>
                  <a:gd name="T1" fmla="*/ 188 h 246"/>
                  <a:gd name="T2" fmla="*/ 44 w 182"/>
                  <a:gd name="T3" fmla="*/ 159 h 246"/>
                  <a:gd name="T4" fmla="*/ 55 w 182"/>
                  <a:gd name="T5" fmla="*/ 159 h 246"/>
                  <a:gd name="T6" fmla="*/ 82 w 182"/>
                  <a:gd name="T7" fmla="*/ 204 h 246"/>
                  <a:gd name="T8" fmla="*/ 44 w 182"/>
                  <a:gd name="T9" fmla="*/ 237 h 246"/>
                  <a:gd name="T10" fmla="*/ 54 w 182"/>
                  <a:gd name="T11" fmla="*/ 240 h 246"/>
                  <a:gd name="T12" fmla="*/ 122 w 182"/>
                  <a:gd name="T13" fmla="*/ 189 h 246"/>
                  <a:gd name="T14" fmla="*/ 118 w 182"/>
                  <a:gd name="T15" fmla="*/ 149 h 246"/>
                  <a:gd name="T16" fmla="*/ 117 w 182"/>
                  <a:gd name="T17" fmla="*/ 136 h 246"/>
                  <a:gd name="T18" fmla="*/ 138 w 182"/>
                  <a:gd name="T19" fmla="*/ 121 h 246"/>
                  <a:gd name="T20" fmla="*/ 146 w 182"/>
                  <a:gd name="T21" fmla="*/ 149 h 246"/>
                  <a:gd name="T22" fmla="*/ 144 w 182"/>
                  <a:gd name="T23" fmla="*/ 155 h 246"/>
                  <a:gd name="T24" fmla="*/ 173 w 182"/>
                  <a:gd name="T25" fmla="*/ 108 h 246"/>
                  <a:gd name="T26" fmla="*/ 108 w 182"/>
                  <a:gd name="T27" fmla="*/ 10 h 246"/>
                  <a:gd name="T28" fmla="*/ 10 w 182"/>
                  <a:gd name="T29" fmla="*/ 75 h 246"/>
                  <a:gd name="T30" fmla="*/ 9 w 182"/>
                  <a:gd name="T31" fmla="*/ 77 h 246"/>
                  <a:gd name="T32" fmla="*/ 8 w 182"/>
                  <a:gd name="T33" fmla="*/ 80 h 246"/>
                  <a:gd name="T34" fmla="*/ 48 w 182"/>
                  <a:gd name="T35" fmla="*/ 188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2" h="246">
                    <a:moveTo>
                      <a:pt x="48" y="188"/>
                    </a:moveTo>
                    <a:cubicBezTo>
                      <a:pt x="41" y="182"/>
                      <a:pt x="36" y="161"/>
                      <a:pt x="44" y="159"/>
                    </a:cubicBezTo>
                    <a:cubicBezTo>
                      <a:pt x="47" y="158"/>
                      <a:pt x="52" y="158"/>
                      <a:pt x="55" y="159"/>
                    </a:cubicBezTo>
                    <a:cubicBezTo>
                      <a:pt x="74" y="163"/>
                      <a:pt x="86" y="183"/>
                      <a:pt x="82" y="204"/>
                    </a:cubicBezTo>
                    <a:cubicBezTo>
                      <a:pt x="78" y="224"/>
                      <a:pt x="62" y="237"/>
                      <a:pt x="44" y="237"/>
                    </a:cubicBezTo>
                    <a:cubicBezTo>
                      <a:pt x="48" y="238"/>
                      <a:pt x="51" y="239"/>
                      <a:pt x="54" y="240"/>
                    </a:cubicBezTo>
                    <a:cubicBezTo>
                      <a:pt x="85" y="246"/>
                      <a:pt x="115" y="223"/>
                      <a:pt x="122" y="189"/>
                    </a:cubicBezTo>
                    <a:cubicBezTo>
                      <a:pt x="125" y="174"/>
                      <a:pt x="123" y="160"/>
                      <a:pt x="118" y="149"/>
                    </a:cubicBezTo>
                    <a:cubicBezTo>
                      <a:pt x="118" y="149"/>
                      <a:pt x="116" y="140"/>
                      <a:pt x="117" y="136"/>
                    </a:cubicBezTo>
                    <a:cubicBezTo>
                      <a:pt x="119" y="126"/>
                      <a:pt x="128" y="119"/>
                      <a:pt x="138" y="121"/>
                    </a:cubicBezTo>
                    <a:cubicBezTo>
                      <a:pt x="149" y="124"/>
                      <a:pt x="147" y="141"/>
                      <a:pt x="146" y="149"/>
                    </a:cubicBezTo>
                    <a:cubicBezTo>
                      <a:pt x="145" y="151"/>
                      <a:pt x="145" y="153"/>
                      <a:pt x="144" y="155"/>
                    </a:cubicBezTo>
                    <a:cubicBezTo>
                      <a:pt x="158" y="143"/>
                      <a:pt x="169" y="127"/>
                      <a:pt x="173" y="108"/>
                    </a:cubicBezTo>
                    <a:cubicBezTo>
                      <a:pt x="182" y="62"/>
                      <a:pt x="153" y="19"/>
                      <a:pt x="108" y="10"/>
                    </a:cubicBezTo>
                    <a:cubicBezTo>
                      <a:pt x="63" y="0"/>
                      <a:pt x="19" y="30"/>
                      <a:pt x="10" y="75"/>
                    </a:cubicBezTo>
                    <a:cubicBezTo>
                      <a:pt x="9" y="76"/>
                      <a:pt x="9" y="76"/>
                      <a:pt x="9" y="77"/>
                    </a:cubicBezTo>
                    <a:cubicBezTo>
                      <a:pt x="9" y="78"/>
                      <a:pt x="9" y="79"/>
                      <a:pt x="8" y="80"/>
                    </a:cubicBezTo>
                    <a:cubicBezTo>
                      <a:pt x="0" y="122"/>
                      <a:pt x="17" y="164"/>
                      <a:pt x="48" y="18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9622805" y="3986001"/>
                <a:ext cx="349250" cy="422275"/>
              </a:xfrm>
              <a:custGeom>
                <a:avLst/>
                <a:gdLst>
                  <a:gd name="T0" fmla="*/ 46 w 92"/>
                  <a:gd name="T1" fmla="*/ 0 h 112"/>
                  <a:gd name="T2" fmla="*/ 92 w 92"/>
                  <a:gd name="T3" fmla="*/ 46 h 112"/>
                  <a:gd name="T4" fmla="*/ 64 w 92"/>
                  <a:gd name="T5" fmla="*/ 99 h 112"/>
                  <a:gd name="T6" fmla="*/ 64 w 92"/>
                  <a:gd name="T7" fmla="*/ 94 h 112"/>
                  <a:gd name="T8" fmla="*/ 64 w 92"/>
                  <a:gd name="T9" fmla="*/ 89 h 112"/>
                  <a:gd name="T10" fmla="*/ 63 w 92"/>
                  <a:gd name="T11" fmla="*/ 89 h 112"/>
                  <a:gd name="T12" fmla="*/ 50 w 92"/>
                  <a:gd name="T13" fmla="*/ 112 h 112"/>
                  <a:gd name="T14" fmla="*/ 30 w 92"/>
                  <a:gd name="T15" fmla="*/ 89 h 112"/>
                  <a:gd name="T16" fmla="*/ 27 w 92"/>
                  <a:gd name="T17" fmla="*/ 88 h 112"/>
                  <a:gd name="T18" fmla="*/ 31 w 92"/>
                  <a:gd name="T19" fmla="*/ 101 h 112"/>
                  <a:gd name="T20" fmla="*/ 0 w 92"/>
                  <a:gd name="T21" fmla="*/ 46 h 112"/>
                  <a:gd name="T22" fmla="*/ 46 w 92"/>
                  <a:gd name="T2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" h="112">
                    <a:moveTo>
                      <a:pt x="46" y="0"/>
                    </a:moveTo>
                    <a:cubicBezTo>
                      <a:pt x="72" y="0"/>
                      <a:pt x="92" y="20"/>
                      <a:pt x="92" y="46"/>
                    </a:cubicBezTo>
                    <a:cubicBezTo>
                      <a:pt x="92" y="68"/>
                      <a:pt x="81" y="88"/>
                      <a:pt x="64" y="99"/>
                    </a:cubicBezTo>
                    <a:cubicBezTo>
                      <a:pt x="64" y="98"/>
                      <a:pt x="64" y="96"/>
                      <a:pt x="64" y="94"/>
                    </a:cubicBezTo>
                    <a:cubicBezTo>
                      <a:pt x="64" y="92"/>
                      <a:pt x="64" y="90"/>
                      <a:pt x="64" y="89"/>
                    </a:cubicBezTo>
                    <a:cubicBezTo>
                      <a:pt x="64" y="89"/>
                      <a:pt x="63" y="89"/>
                      <a:pt x="63" y="89"/>
                    </a:cubicBezTo>
                    <a:cubicBezTo>
                      <a:pt x="61" y="98"/>
                      <a:pt x="56" y="106"/>
                      <a:pt x="50" y="112"/>
                    </a:cubicBezTo>
                    <a:cubicBezTo>
                      <a:pt x="46" y="102"/>
                      <a:pt x="39" y="94"/>
                      <a:pt x="30" y="89"/>
                    </a:cubicBezTo>
                    <a:cubicBezTo>
                      <a:pt x="29" y="89"/>
                      <a:pt x="28" y="88"/>
                      <a:pt x="27" y="88"/>
                    </a:cubicBezTo>
                    <a:cubicBezTo>
                      <a:pt x="27" y="92"/>
                      <a:pt x="29" y="97"/>
                      <a:pt x="31" y="101"/>
                    </a:cubicBezTo>
                    <a:cubicBezTo>
                      <a:pt x="12" y="89"/>
                      <a:pt x="0" y="69"/>
                      <a:pt x="0" y="46"/>
                    </a:cubicBezTo>
                    <a:cubicBezTo>
                      <a:pt x="0" y="20"/>
                      <a:pt x="21" y="0"/>
                      <a:pt x="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 rot="2700000">
              <a:off x="10202105" y="4435024"/>
              <a:ext cx="1328738" cy="1568451"/>
              <a:chOff x="9138618" y="2708062"/>
              <a:chExt cx="1328738" cy="1568451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9138618" y="3481176"/>
                <a:ext cx="1328738" cy="730250"/>
                <a:chOff x="9138618" y="3481176"/>
                <a:chExt cx="1328738" cy="730250"/>
              </a:xfrm>
              <a:solidFill>
                <a:srgbClr val="29401C"/>
              </a:solidFill>
            </p:grpSpPr>
            <p:sp>
              <p:nvSpPr>
                <p:cNvPr id="46" name="Freeform 45"/>
                <p:cNvSpPr>
                  <a:spLocks/>
                </p:cNvSpPr>
                <p:nvPr/>
              </p:nvSpPr>
              <p:spPr bwMode="auto">
                <a:xfrm>
                  <a:off x="9138618" y="3481176"/>
                  <a:ext cx="715963" cy="730250"/>
                </a:xfrm>
                <a:custGeom>
                  <a:avLst/>
                  <a:gdLst>
                    <a:gd name="T0" fmla="*/ 176 w 189"/>
                    <a:gd name="T1" fmla="*/ 0 h 194"/>
                    <a:gd name="T2" fmla="*/ 30 w 189"/>
                    <a:gd name="T3" fmla="*/ 172 h 194"/>
                    <a:gd name="T4" fmla="*/ 39 w 189"/>
                    <a:gd name="T5" fmla="*/ 194 h 194"/>
                    <a:gd name="T6" fmla="*/ 102 w 189"/>
                    <a:gd name="T7" fmla="*/ 123 h 194"/>
                    <a:gd name="T8" fmla="*/ 187 w 189"/>
                    <a:gd name="T9" fmla="*/ 84 h 194"/>
                    <a:gd name="T10" fmla="*/ 189 w 189"/>
                    <a:gd name="T11" fmla="*/ 0 h 194"/>
                    <a:gd name="T12" fmla="*/ 176 w 18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194">
                      <a:moveTo>
                        <a:pt x="176" y="0"/>
                      </a:moveTo>
                      <a:cubicBezTo>
                        <a:pt x="64" y="0"/>
                        <a:pt x="0" y="92"/>
                        <a:pt x="30" y="172"/>
                      </a:cubicBezTo>
                      <a:cubicBezTo>
                        <a:pt x="33" y="179"/>
                        <a:pt x="36" y="187"/>
                        <a:pt x="39" y="194"/>
                      </a:cubicBezTo>
                      <a:cubicBezTo>
                        <a:pt x="48" y="163"/>
                        <a:pt x="70" y="137"/>
                        <a:pt x="102" y="123"/>
                      </a:cubicBezTo>
                      <a:cubicBezTo>
                        <a:pt x="123" y="101"/>
                        <a:pt x="153" y="87"/>
                        <a:pt x="187" y="84"/>
                      </a:cubicBezTo>
                      <a:cubicBezTo>
                        <a:pt x="188" y="56"/>
                        <a:pt x="189" y="28"/>
                        <a:pt x="189" y="0"/>
                      </a:cubicBezTo>
                      <a:cubicBezTo>
                        <a:pt x="185" y="0"/>
                        <a:pt x="181" y="0"/>
                        <a:pt x="1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7" name="Freeform 46"/>
                <p:cNvSpPr>
                  <a:spLocks/>
                </p:cNvSpPr>
                <p:nvPr/>
              </p:nvSpPr>
              <p:spPr bwMode="auto">
                <a:xfrm>
                  <a:off x="9751393" y="3481176"/>
                  <a:ext cx="715963" cy="730250"/>
                </a:xfrm>
                <a:custGeom>
                  <a:avLst/>
                  <a:gdLst>
                    <a:gd name="T0" fmla="*/ 13 w 189"/>
                    <a:gd name="T1" fmla="*/ 0 h 194"/>
                    <a:gd name="T2" fmla="*/ 159 w 189"/>
                    <a:gd name="T3" fmla="*/ 172 h 194"/>
                    <a:gd name="T4" fmla="*/ 150 w 189"/>
                    <a:gd name="T5" fmla="*/ 194 h 194"/>
                    <a:gd name="T6" fmla="*/ 87 w 189"/>
                    <a:gd name="T7" fmla="*/ 123 h 194"/>
                    <a:gd name="T8" fmla="*/ 2 w 189"/>
                    <a:gd name="T9" fmla="*/ 84 h 194"/>
                    <a:gd name="T10" fmla="*/ 0 w 189"/>
                    <a:gd name="T11" fmla="*/ 0 h 194"/>
                    <a:gd name="T12" fmla="*/ 13 w 18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194">
                      <a:moveTo>
                        <a:pt x="13" y="0"/>
                      </a:moveTo>
                      <a:cubicBezTo>
                        <a:pt x="125" y="0"/>
                        <a:pt x="189" y="92"/>
                        <a:pt x="159" y="172"/>
                      </a:cubicBezTo>
                      <a:cubicBezTo>
                        <a:pt x="157" y="179"/>
                        <a:pt x="154" y="187"/>
                        <a:pt x="150" y="194"/>
                      </a:cubicBezTo>
                      <a:cubicBezTo>
                        <a:pt x="142" y="163"/>
                        <a:pt x="119" y="137"/>
                        <a:pt x="87" y="123"/>
                      </a:cubicBezTo>
                      <a:cubicBezTo>
                        <a:pt x="67" y="101"/>
                        <a:pt x="36" y="87"/>
                        <a:pt x="2" y="84"/>
                      </a:cubicBezTo>
                      <a:cubicBezTo>
                        <a:pt x="2" y="56"/>
                        <a:pt x="1" y="28"/>
                        <a:pt x="0" y="0"/>
                      </a:cubicBezTo>
                      <a:cubicBezTo>
                        <a:pt x="5" y="0"/>
                        <a:pt x="9" y="0"/>
                        <a:pt x="1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9213230" y="3492288"/>
                <a:ext cx="1182688" cy="587375"/>
                <a:chOff x="9213230" y="3492288"/>
                <a:chExt cx="1182688" cy="587375"/>
              </a:xfrm>
              <a:solidFill>
                <a:srgbClr val="D3EC84"/>
              </a:solidFill>
            </p:grpSpPr>
            <p:sp>
              <p:nvSpPr>
                <p:cNvPr id="44" name="Freeform 43"/>
                <p:cNvSpPr>
                  <a:spLocks/>
                </p:cNvSpPr>
                <p:nvPr/>
              </p:nvSpPr>
              <p:spPr bwMode="auto">
                <a:xfrm>
                  <a:off x="9213230" y="3492288"/>
                  <a:ext cx="690563" cy="587375"/>
                </a:xfrm>
                <a:custGeom>
                  <a:avLst/>
                  <a:gdLst>
                    <a:gd name="T0" fmla="*/ 169 w 182"/>
                    <a:gd name="T1" fmla="*/ 1 h 156"/>
                    <a:gd name="T2" fmla="*/ 18 w 182"/>
                    <a:gd name="T3" fmla="*/ 156 h 156"/>
                    <a:gd name="T4" fmla="*/ 164 w 182"/>
                    <a:gd name="T5" fmla="*/ 24 h 156"/>
                    <a:gd name="T6" fmla="*/ 176 w 182"/>
                    <a:gd name="T7" fmla="*/ 24 h 156"/>
                    <a:gd name="T8" fmla="*/ 174 w 182"/>
                    <a:gd name="T9" fmla="*/ 86 h 156"/>
                    <a:gd name="T10" fmla="*/ 178 w 182"/>
                    <a:gd name="T11" fmla="*/ 86 h 156"/>
                    <a:gd name="T12" fmla="*/ 182 w 182"/>
                    <a:gd name="T13" fmla="*/ 2 h 156"/>
                    <a:gd name="T14" fmla="*/ 169 w 182"/>
                    <a:gd name="T15" fmla="*/ 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156">
                      <a:moveTo>
                        <a:pt x="169" y="1"/>
                      </a:moveTo>
                      <a:cubicBezTo>
                        <a:pt x="66" y="0"/>
                        <a:pt x="0" y="80"/>
                        <a:pt x="18" y="156"/>
                      </a:cubicBezTo>
                      <a:cubicBezTo>
                        <a:pt x="13" y="88"/>
                        <a:pt x="75" y="23"/>
                        <a:pt x="164" y="24"/>
                      </a:cubicBezTo>
                      <a:cubicBezTo>
                        <a:pt x="168" y="24"/>
                        <a:pt x="172" y="24"/>
                        <a:pt x="176" y="24"/>
                      </a:cubicBezTo>
                      <a:cubicBezTo>
                        <a:pt x="175" y="45"/>
                        <a:pt x="175" y="66"/>
                        <a:pt x="174" y="86"/>
                      </a:cubicBezTo>
                      <a:cubicBezTo>
                        <a:pt x="176" y="86"/>
                        <a:pt x="177" y="86"/>
                        <a:pt x="178" y="86"/>
                      </a:cubicBezTo>
                      <a:cubicBezTo>
                        <a:pt x="180" y="58"/>
                        <a:pt x="181" y="30"/>
                        <a:pt x="182" y="2"/>
                      </a:cubicBezTo>
                      <a:cubicBezTo>
                        <a:pt x="178" y="2"/>
                        <a:pt x="173" y="1"/>
                        <a:pt x="1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5" name="Freeform 44"/>
                <p:cNvSpPr>
                  <a:spLocks/>
                </p:cNvSpPr>
                <p:nvPr/>
              </p:nvSpPr>
              <p:spPr bwMode="auto">
                <a:xfrm>
                  <a:off x="9706943" y="3492288"/>
                  <a:ext cx="688975" cy="587375"/>
                </a:xfrm>
                <a:custGeom>
                  <a:avLst/>
                  <a:gdLst>
                    <a:gd name="T0" fmla="*/ 12 w 182"/>
                    <a:gd name="T1" fmla="*/ 1 h 156"/>
                    <a:gd name="T2" fmla="*/ 164 w 182"/>
                    <a:gd name="T3" fmla="*/ 156 h 156"/>
                    <a:gd name="T4" fmla="*/ 18 w 182"/>
                    <a:gd name="T5" fmla="*/ 24 h 156"/>
                    <a:gd name="T6" fmla="*/ 5 w 182"/>
                    <a:gd name="T7" fmla="*/ 24 h 156"/>
                    <a:gd name="T8" fmla="*/ 7 w 182"/>
                    <a:gd name="T9" fmla="*/ 86 h 156"/>
                    <a:gd name="T10" fmla="*/ 3 w 182"/>
                    <a:gd name="T11" fmla="*/ 86 h 156"/>
                    <a:gd name="T12" fmla="*/ 0 w 182"/>
                    <a:gd name="T13" fmla="*/ 2 h 156"/>
                    <a:gd name="T14" fmla="*/ 12 w 182"/>
                    <a:gd name="T15" fmla="*/ 1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156">
                      <a:moveTo>
                        <a:pt x="12" y="1"/>
                      </a:moveTo>
                      <a:cubicBezTo>
                        <a:pt x="116" y="0"/>
                        <a:pt x="182" y="80"/>
                        <a:pt x="164" y="156"/>
                      </a:cubicBezTo>
                      <a:cubicBezTo>
                        <a:pt x="169" y="88"/>
                        <a:pt x="107" y="23"/>
                        <a:pt x="18" y="24"/>
                      </a:cubicBezTo>
                      <a:cubicBezTo>
                        <a:pt x="14" y="24"/>
                        <a:pt x="9" y="24"/>
                        <a:pt x="5" y="24"/>
                      </a:cubicBezTo>
                      <a:cubicBezTo>
                        <a:pt x="6" y="45"/>
                        <a:pt x="7" y="66"/>
                        <a:pt x="7" y="86"/>
                      </a:cubicBezTo>
                      <a:cubicBezTo>
                        <a:pt x="6" y="86"/>
                        <a:pt x="5" y="86"/>
                        <a:pt x="3" y="86"/>
                      </a:cubicBezTo>
                      <a:cubicBezTo>
                        <a:pt x="2" y="58"/>
                        <a:pt x="1" y="30"/>
                        <a:pt x="0" y="2"/>
                      </a:cubicBezTo>
                      <a:cubicBezTo>
                        <a:pt x="4" y="2"/>
                        <a:pt x="8" y="1"/>
                        <a:pt x="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9379917" y="2708062"/>
                <a:ext cx="830263" cy="1365250"/>
              </a:xfrm>
              <a:custGeom>
                <a:avLst/>
                <a:gdLst>
                  <a:gd name="T0" fmla="*/ 109 w 219"/>
                  <a:gd name="T1" fmla="*/ 0 h 362"/>
                  <a:gd name="T2" fmla="*/ 102 w 219"/>
                  <a:gd name="T3" fmla="*/ 2 h 362"/>
                  <a:gd name="T4" fmla="*/ 59 w 219"/>
                  <a:gd name="T5" fmla="*/ 37 h 362"/>
                  <a:gd name="T6" fmla="*/ 59 w 219"/>
                  <a:gd name="T7" fmla="*/ 37 h 362"/>
                  <a:gd name="T8" fmla="*/ 1 w 219"/>
                  <a:gd name="T9" fmla="*/ 92 h 362"/>
                  <a:gd name="T10" fmla="*/ 1 w 219"/>
                  <a:gd name="T11" fmla="*/ 93 h 362"/>
                  <a:gd name="T12" fmla="*/ 0 w 219"/>
                  <a:gd name="T13" fmla="*/ 94 h 362"/>
                  <a:gd name="T14" fmla="*/ 0 w 219"/>
                  <a:gd name="T15" fmla="*/ 95 h 362"/>
                  <a:gd name="T16" fmla="*/ 0 w 219"/>
                  <a:gd name="T17" fmla="*/ 96 h 362"/>
                  <a:gd name="T18" fmla="*/ 34 w 219"/>
                  <a:gd name="T19" fmla="*/ 327 h 362"/>
                  <a:gd name="T20" fmla="*/ 36 w 219"/>
                  <a:gd name="T21" fmla="*/ 336 h 362"/>
                  <a:gd name="T22" fmla="*/ 54 w 219"/>
                  <a:gd name="T23" fmla="*/ 355 h 362"/>
                  <a:gd name="T24" fmla="*/ 166 w 219"/>
                  <a:gd name="T25" fmla="*/ 355 h 362"/>
                  <a:gd name="T26" fmla="*/ 184 w 219"/>
                  <a:gd name="T27" fmla="*/ 336 h 362"/>
                  <a:gd name="T28" fmla="*/ 186 w 219"/>
                  <a:gd name="T29" fmla="*/ 326 h 362"/>
                  <a:gd name="T30" fmla="*/ 186 w 219"/>
                  <a:gd name="T31" fmla="*/ 326 h 362"/>
                  <a:gd name="T32" fmla="*/ 190 w 219"/>
                  <a:gd name="T33" fmla="*/ 295 h 362"/>
                  <a:gd name="T34" fmla="*/ 192 w 219"/>
                  <a:gd name="T35" fmla="*/ 285 h 362"/>
                  <a:gd name="T36" fmla="*/ 219 w 219"/>
                  <a:gd name="T37" fmla="*/ 95 h 362"/>
                  <a:gd name="T38" fmla="*/ 219 w 219"/>
                  <a:gd name="T39" fmla="*/ 94 h 362"/>
                  <a:gd name="T40" fmla="*/ 218 w 219"/>
                  <a:gd name="T41" fmla="*/ 93 h 362"/>
                  <a:gd name="T42" fmla="*/ 218 w 219"/>
                  <a:gd name="T43" fmla="*/ 92 h 362"/>
                  <a:gd name="T44" fmla="*/ 217 w 219"/>
                  <a:gd name="T45" fmla="*/ 91 h 362"/>
                  <a:gd name="T46" fmla="*/ 116 w 219"/>
                  <a:gd name="T47" fmla="*/ 2 h 362"/>
                  <a:gd name="T48" fmla="*/ 109 w 219"/>
                  <a:gd name="T49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362">
                    <a:moveTo>
                      <a:pt x="109" y="0"/>
                    </a:moveTo>
                    <a:cubicBezTo>
                      <a:pt x="106" y="0"/>
                      <a:pt x="103" y="1"/>
                      <a:pt x="102" y="2"/>
                    </a:cubicBezTo>
                    <a:cubicBezTo>
                      <a:pt x="87" y="14"/>
                      <a:pt x="73" y="25"/>
                      <a:pt x="59" y="37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39" y="55"/>
                      <a:pt x="19" y="73"/>
                      <a:pt x="1" y="92"/>
                    </a:cubicBezTo>
                    <a:cubicBezTo>
                      <a:pt x="1" y="92"/>
                      <a:pt x="1" y="92"/>
                      <a:pt x="1" y="93"/>
                    </a:cubicBezTo>
                    <a:cubicBezTo>
                      <a:pt x="1" y="93"/>
                      <a:pt x="0" y="93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11" y="173"/>
                      <a:pt x="23" y="250"/>
                      <a:pt x="34" y="327"/>
                    </a:cubicBezTo>
                    <a:cubicBezTo>
                      <a:pt x="35" y="330"/>
                      <a:pt x="35" y="333"/>
                      <a:pt x="36" y="336"/>
                    </a:cubicBezTo>
                    <a:cubicBezTo>
                      <a:pt x="37" y="345"/>
                      <a:pt x="45" y="353"/>
                      <a:pt x="54" y="355"/>
                    </a:cubicBezTo>
                    <a:cubicBezTo>
                      <a:pt x="92" y="362"/>
                      <a:pt x="128" y="361"/>
                      <a:pt x="166" y="355"/>
                    </a:cubicBezTo>
                    <a:cubicBezTo>
                      <a:pt x="175" y="353"/>
                      <a:pt x="183" y="345"/>
                      <a:pt x="184" y="336"/>
                    </a:cubicBezTo>
                    <a:cubicBezTo>
                      <a:pt x="185" y="333"/>
                      <a:pt x="185" y="329"/>
                      <a:pt x="186" y="326"/>
                    </a:cubicBezTo>
                    <a:cubicBezTo>
                      <a:pt x="186" y="326"/>
                      <a:pt x="186" y="326"/>
                      <a:pt x="186" y="326"/>
                    </a:cubicBezTo>
                    <a:cubicBezTo>
                      <a:pt x="187" y="316"/>
                      <a:pt x="189" y="305"/>
                      <a:pt x="190" y="295"/>
                    </a:cubicBezTo>
                    <a:cubicBezTo>
                      <a:pt x="191" y="292"/>
                      <a:pt x="191" y="288"/>
                      <a:pt x="192" y="285"/>
                    </a:cubicBezTo>
                    <a:cubicBezTo>
                      <a:pt x="201" y="222"/>
                      <a:pt x="210" y="158"/>
                      <a:pt x="219" y="95"/>
                    </a:cubicBezTo>
                    <a:cubicBezTo>
                      <a:pt x="219" y="95"/>
                      <a:pt x="219" y="95"/>
                      <a:pt x="219" y="94"/>
                    </a:cubicBezTo>
                    <a:cubicBezTo>
                      <a:pt x="219" y="94"/>
                      <a:pt x="219" y="94"/>
                      <a:pt x="218" y="93"/>
                    </a:cubicBezTo>
                    <a:cubicBezTo>
                      <a:pt x="218" y="93"/>
                      <a:pt x="218" y="92"/>
                      <a:pt x="218" y="92"/>
                    </a:cubicBezTo>
                    <a:cubicBezTo>
                      <a:pt x="218" y="92"/>
                      <a:pt x="218" y="92"/>
                      <a:pt x="217" y="91"/>
                    </a:cubicBezTo>
                    <a:cubicBezTo>
                      <a:pt x="188" y="60"/>
                      <a:pt x="154" y="30"/>
                      <a:pt x="116" y="2"/>
                    </a:cubicBezTo>
                    <a:cubicBezTo>
                      <a:pt x="115" y="1"/>
                      <a:pt x="112" y="0"/>
                      <a:pt x="109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grpSp>
            <p:nvGrpSpPr>
              <p:cNvPr id="29" name="Group 28"/>
              <p:cNvGrpSpPr/>
              <p:nvPr/>
            </p:nvGrpSpPr>
            <p:grpSpPr>
              <a:xfrm>
                <a:off x="9543430" y="3835188"/>
                <a:ext cx="508001" cy="79376"/>
                <a:chOff x="9543430" y="3835188"/>
                <a:chExt cx="508001" cy="79376"/>
              </a:xfrm>
              <a:solidFill>
                <a:srgbClr val="D3EC84"/>
              </a:solidFill>
            </p:grpSpPr>
            <p:sp>
              <p:nvSpPr>
                <p:cNvPr id="40" name="Freeform 39"/>
                <p:cNvSpPr>
                  <a:spLocks/>
                </p:cNvSpPr>
                <p:nvPr/>
              </p:nvSpPr>
              <p:spPr bwMode="auto">
                <a:xfrm>
                  <a:off x="9633918" y="3835188"/>
                  <a:ext cx="141288" cy="71438"/>
                </a:xfrm>
                <a:custGeom>
                  <a:avLst/>
                  <a:gdLst>
                    <a:gd name="T0" fmla="*/ 37 w 37"/>
                    <a:gd name="T1" fmla="*/ 0 h 19"/>
                    <a:gd name="T2" fmla="*/ 37 w 37"/>
                    <a:gd name="T3" fmla="*/ 17 h 19"/>
                    <a:gd name="T4" fmla="*/ 2 w 37"/>
                    <a:gd name="T5" fmla="*/ 19 h 19"/>
                    <a:gd name="T6" fmla="*/ 0 w 37"/>
                    <a:gd name="T7" fmla="*/ 1 h 19"/>
                    <a:gd name="T8" fmla="*/ 37 w 37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9">
                      <a:moveTo>
                        <a:pt x="37" y="0"/>
                      </a:moveTo>
                      <a:cubicBezTo>
                        <a:pt x="37" y="6"/>
                        <a:pt x="37" y="12"/>
                        <a:pt x="37" y="17"/>
                      </a:cubicBezTo>
                      <a:cubicBezTo>
                        <a:pt x="25" y="18"/>
                        <a:pt x="14" y="18"/>
                        <a:pt x="2" y="19"/>
                      </a:cubicBezTo>
                      <a:cubicBezTo>
                        <a:pt x="1" y="13"/>
                        <a:pt x="1" y="7"/>
                        <a:pt x="0" y="1"/>
                      </a:cubicBezTo>
                      <a:cubicBezTo>
                        <a:pt x="13" y="1"/>
                        <a:pt x="25" y="0"/>
                        <a:pt x="3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1" name="Freeform 40"/>
                <p:cNvSpPr>
                  <a:spLocks/>
                </p:cNvSpPr>
                <p:nvPr/>
              </p:nvSpPr>
              <p:spPr bwMode="auto">
                <a:xfrm>
                  <a:off x="9819655" y="3835188"/>
                  <a:ext cx="144463" cy="71438"/>
                </a:xfrm>
                <a:custGeom>
                  <a:avLst/>
                  <a:gdLst>
                    <a:gd name="T0" fmla="*/ 0 w 38"/>
                    <a:gd name="T1" fmla="*/ 0 h 19"/>
                    <a:gd name="T2" fmla="*/ 38 w 38"/>
                    <a:gd name="T3" fmla="*/ 1 h 19"/>
                    <a:gd name="T4" fmla="*/ 36 w 38"/>
                    <a:gd name="T5" fmla="*/ 19 h 19"/>
                    <a:gd name="T6" fmla="*/ 0 w 38"/>
                    <a:gd name="T7" fmla="*/ 17 h 19"/>
                    <a:gd name="T8" fmla="*/ 0 w 38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9">
                      <a:moveTo>
                        <a:pt x="0" y="0"/>
                      </a:moveTo>
                      <a:cubicBezTo>
                        <a:pt x="13" y="0"/>
                        <a:pt x="25" y="1"/>
                        <a:pt x="38" y="1"/>
                      </a:cubicBezTo>
                      <a:cubicBezTo>
                        <a:pt x="37" y="7"/>
                        <a:pt x="37" y="13"/>
                        <a:pt x="36" y="19"/>
                      </a:cubicBezTo>
                      <a:cubicBezTo>
                        <a:pt x="24" y="18"/>
                        <a:pt x="12" y="17"/>
                        <a:pt x="0" y="17"/>
                      </a:cubicBezTo>
                      <a:cubicBezTo>
                        <a:pt x="0" y="12"/>
                        <a:pt x="0" y="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2" name="Freeform 41"/>
                <p:cNvSpPr>
                  <a:spLocks/>
                </p:cNvSpPr>
                <p:nvPr/>
              </p:nvSpPr>
              <p:spPr bwMode="auto">
                <a:xfrm>
                  <a:off x="9543430" y="3843126"/>
                  <a:ext cx="52388" cy="71438"/>
                </a:xfrm>
                <a:custGeom>
                  <a:avLst/>
                  <a:gdLst>
                    <a:gd name="T0" fmla="*/ 0 w 14"/>
                    <a:gd name="T1" fmla="*/ 2 h 19"/>
                    <a:gd name="T2" fmla="*/ 12 w 14"/>
                    <a:gd name="T3" fmla="*/ 0 h 19"/>
                    <a:gd name="T4" fmla="*/ 14 w 14"/>
                    <a:gd name="T5" fmla="*/ 18 h 19"/>
                    <a:gd name="T6" fmla="*/ 2 w 14"/>
                    <a:gd name="T7" fmla="*/ 19 h 19"/>
                    <a:gd name="T8" fmla="*/ 0 w 14"/>
                    <a:gd name="T9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9">
                      <a:moveTo>
                        <a:pt x="0" y="2"/>
                      </a:moveTo>
                      <a:cubicBezTo>
                        <a:pt x="4" y="1"/>
                        <a:pt x="8" y="1"/>
                        <a:pt x="12" y="0"/>
                      </a:cubicBezTo>
                      <a:cubicBezTo>
                        <a:pt x="13" y="6"/>
                        <a:pt x="13" y="12"/>
                        <a:pt x="14" y="18"/>
                      </a:cubicBezTo>
                      <a:cubicBezTo>
                        <a:pt x="10" y="18"/>
                        <a:pt x="6" y="18"/>
                        <a:pt x="2" y="19"/>
                      </a:cubicBezTo>
                      <a:cubicBezTo>
                        <a:pt x="2" y="13"/>
                        <a:pt x="1" y="7"/>
                        <a:pt x="0" y="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3" name="Freeform 42"/>
                <p:cNvSpPr>
                  <a:spLocks/>
                </p:cNvSpPr>
                <p:nvPr/>
              </p:nvSpPr>
              <p:spPr bwMode="auto">
                <a:xfrm>
                  <a:off x="10002218" y="3843126"/>
                  <a:ext cx="49213" cy="71438"/>
                </a:xfrm>
                <a:custGeom>
                  <a:avLst/>
                  <a:gdLst>
                    <a:gd name="T0" fmla="*/ 11 w 13"/>
                    <a:gd name="T1" fmla="*/ 19 h 19"/>
                    <a:gd name="T2" fmla="*/ 0 w 13"/>
                    <a:gd name="T3" fmla="*/ 18 h 19"/>
                    <a:gd name="T4" fmla="*/ 2 w 13"/>
                    <a:gd name="T5" fmla="*/ 0 h 19"/>
                    <a:gd name="T6" fmla="*/ 13 w 13"/>
                    <a:gd name="T7" fmla="*/ 1 h 19"/>
                    <a:gd name="T8" fmla="*/ 11 w 13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11" y="19"/>
                      </a:moveTo>
                      <a:cubicBezTo>
                        <a:pt x="7" y="18"/>
                        <a:pt x="4" y="18"/>
                        <a:pt x="0" y="18"/>
                      </a:cubicBezTo>
                      <a:cubicBezTo>
                        <a:pt x="1" y="12"/>
                        <a:pt x="1" y="6"/>
                        <a:pt x="2" y="0"/>
                      </a:cubicBezTo>
                      <a:cubicBezTo>
                        <a:pt x="6" y="1"/>
                        <a:pt x="9" y="1"/>
                        <a:pt x="13" y="1"/>
                      </a:cubicBezTo>
                      <a:cubicBezTo>
                        <a:pt x="12" y="7"/>
                        <a:pt x="12" y="13"/>
                        <a:pt x="11" y="1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9456118" y="2877926"/>
                <a:ext cx="677863" cy="219075"/>
              </a:xfrm>
              <a:custGeom>
                <a:avLst/>
                <a:gdLst>
                  <a:gd name="T0" fmla="*/ 179 w 179"/>
                  <a:gd name="T1" fmla="*/ 47 h 58"/>
                  <a:gd name="T2" fmla="*/ 156 w 179"/>
                  <a:gd name="T3" fmla="*/ 58 h 58"/>
                  <a:gd name="T4" fmla="*/ 129 w 179"/>
                  <a:gd name="T5" fmla="*/ 40 h 58"/>
                  <a:gd name="T6" fmla="*/ 118 w 179"/>
                  <a:gd name="T7" fmla="*/ 40 h 58"/>
                  <a:gd name="T8" fmla="*/ 89 w 179"/>
                  <a:gd name="T9" fmla="*/ 55 h 58"/>
                  <a:gd name="T10" fmla="*/ 61 w 179"/>
                  <a:gd name="T11" fmla="*/ 40 h 58"/>
                  <a:gd name="T12" fmla="*/ 50 w 179"/>
                  <a:gd name="T13" fmla="*/ 41 h 58"/>
                  <a:gd name="T14" fmla="*/ 23 w 179"/>
                  <a:gd name="T15" fmla="*/ 58 h 58"/>
                  <a:gd name="T16" fmla="*/ 0 w 179"/>
                  <a:gd name="T17" fmla="*/ 48 h 58"/>
                  <a:gd name="T18" fmla="*/ 50 w 179"/>
                  <a:gd name="T19" fmla="*/ 1 h 58"/>
                  <a:gd name="T20" fmla="*/ 128 w 179"/>
                  <a:gd name="T21" fmla="*/ 0 h 58"/>
                  <a:gd name="T22" fmla="*/ 179 w 179"/>
                  <a:gd name="T23" fmla="*/ 4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58">
                    <a:moveTo>
                      <a:pt x="179" y="47"/>
                    </a:moveTo>
                    <a:cubicBezTo>
                      <a:pt x="171" y="51"/>
                      <a:pt x="163" y="54"/>
                      <a:pt x="156" y="58"/>
                    </a:cubicBezTo>
                    <a:cubicBezTo>
                      <a:pt x="147" y="52"/>
                      <a:pt x="138" y="46"/>
                      <a:pt x="129" y="40"/>
                    </a:cubicBezTo>
                    <a:cubicBezTo>
                      <a:pt x="126" y="38"/>
                      <a:pt x="121" y="38"/>
                      <a:pt x="118" y="40"/>
                    </a:cubicBezTo>
                    <a:cubicBezTo>
                      <a:pt x="108" y="45"/>
                      <a:pt x="99" y="50"/>
                      <a:pt x="89" y="55"/>
                    </a:cubicBezTo>
                    <a:cubicBezTo>
                      <a:pt x="80" y="50"/>
                      <a:pt x="71" y="45"/>
                      <a:pt x="61" y="40"/>
                    </a:cubicBezTo>
                    <a:cubicBezTo>
                      <a:pt x="58" y="38"/>
                      <a:pt x="53" y="39"/>
                      <a:pt x="50" y="41"/>
                    </a:cubicBezTo>
                    <a:cubicBezTo>
                      <a:pt x="41" y="46"/>
                      <a:pt x="32" y="52"/>
                      <a:pt x="23" y="58"/>
                    </a:cubicBezTo>
                    <a:cubicBezTo>
                      <a:pt x="15" y="54"/>
                      <a:pt x="8" y="51"/>
                      <a:pt x="0" y="48"/>
                    </a:cubicBezTo>
                    <a:cubicBezTo>
                      <a:pt x="16" y="32"/>
                      <a:pt x="32" y="16"/>
                      <a:pt x="50" y="1"/>
                    </a:cubicBezTo>
                    <a:cubicBezTo>
                      <a:pt x="76" y="3"/>
                      <a:pt x="102" y="3"/>
                      <a:pt x="128" y="0"/>
                    </a:cubicBezTo>
                    <a:cubicBezTo>
                      <a:pt x="146" y="16"/>
                      <a:pt x="163" y="31"/>
                      <a:pt x="179" y="47"/>
                    </a:cubicBezTo>
                    <a:close/>
                  </a:path>
                </a:pathLst>
              </a:custGeom>
              <a:solidFill>
                <a:srgbClr val="FFEFD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9448180" y="2765213"/>
                <a:ext cx="690563" cy="993775"/>
                <a:chOff x="9448180" y="2765213"/>
                <a:chExt cx="690563" cy="993775"/>
              </a:xfrm>
              <a:solidFill>
                <a:srgbClr val="B4DE2C"/>
              </a:solidFill>
            </p:grpSpPr>
            <p:grpSp>
              <p:nvGrpSpPr>
                <p:cNvPr id="34" name="Group 33"/>
                <p:cNvGrpSpPr/>
                <p:nvPr/>
              </p:nvGrpSpPr>
              <p:grpSpPr>
                <a:xfrm>
                  <a:off x="9448180" y="3070013"/>
                  <a:ext cx="690563" cy="688975"/>
                  <a:chOff x="9448180" y="3070013"/>
                  <a:chExt cx="690563" cy="688975"/>
                </a:xfrm>
                <a:grpFill/>
              </p:grpSpPr>
              <p:sp>
                <p:nvSpPr>
                  <p:cNvPr id="36" name="Freeform 35"/>
                  <p:cNvSpPr>
                    <a:spLocks/>
                  </p:cNvSpPr>
                  <p:nvPr/>
                </p:nvSpPr>
                <p:spPr bwMode="auto">
                  <a:xfrm>
                    <a:off x="9576768" y="3073188"/>
                    <a:ext cx="198438" cy="674688"/>
                  </a:xfrm>
                  <a:custGeom>
                    <a:avLst/>
                    <a:gdLst>
                      <a:gd name="T0" fmla="*/ 0 w 52"/>
                      <a:gd name="T1" fmla="*/ 15 h 179"/>
                      <a:gd name="T2" fmla="*/ 24 w 52"/>
                      <a:gd name="T3" fmla="*/ 0 h 179"/>
                      <a:gd name="T4" fmla="*/ 49 w 52"/>
                      <a:gd name="T5" fmla="*/ 13 h 179"/>
                      <a:gd name="T6" fmla="*/ 52 w 52"/>
                      <a:gd name="T7" fmla="*/ 178 h 179"/>
                      <a:gd name="T8" fmla="*/ 14 w 52"/>
                      <a:gd name="T9" fmla="*/ 179 h 179"/>
                      <a:gd name="T10" fmla="*/ 0 w 52"/>
                      <a:gd name="T11" fmla="*/ 15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2" h="179">
                        <a:moveTo>
                          <a:pt x="0" y="15"/>
                        </a:moveTo>
                        <a:cubicBezTo>
                          <a:pt x="8" y="10"/>
                          <a:pt x="16" y="5"/>
                          <a:pt x="24" y="0"/>
                        </a:cubicBezTo>
                        <a:cubicBezTo>
                          <a:pt x="33" y="4"/>
                          <a:pt x="41" y="8"/>
                          <a:pt x="49" y="13"/>
                        </a:cubicBezTo>
                        <a:cubicBezTo>
                          <a:pt x="50" y="68"/>
                          <a:pt x="51" y="123"/>
                          <a:pt x="52" y="178"/>
                        </a:cubicBezTo>
                        <a:cubicBezTo>
                          <a:pt x="39" y="178"/>
                          <a:pt x="26" y="179"/>
                          <a:pt x="14" y="179"/>
                        </a:cubicBezTo>
                        <a:cubicBezTo>
                          <a:pt x="9" y="125"/>
                          <a:pt x="5" y="70"/>
                          <a:pt x="0" y="1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" name="Freeform 36"/>
                  <p:cNvSpPr>
                    <a:spLocks/>
                  </p:cNvSpPr>
                  <p:nvPr/>
                </p:nvSpPr>
                <p:spPr bwMode="auto">
                  <a:xfrm>
                    <a:off x="9819655" y="3070013"/>
                    <a:ext cx="196850" cy="677863"/>
                  </a:xfrm>
                  <a:custGeom>
                    <a:avLst/>
                    <a:gdLst>
                      <a:gd name="T0" fmla="*/ 0 w 52"/>
                      <a:gd name="T1" fmla="*/ 179 h 180"/>
                      <a:gd name="T2" fmla="*/ 2 w 52"/>
                      <a:gd name="T3" fmla="*/ 14 h 180"/>
                      <a:gd name="T4" fmla="*/ 27 w 52"/>
                      <a:gd name="T5" fmla="*/ 0 h 180"/>
                      <a:gd name="T6" fmla="*/ 52 w 52"/>
                      <a:gd name="T7" fmla="*/ 17 h 180"/>
                      <a:gd name="T8" fmla="*/ 40 w 52"/>
                      <a:gd name="T9" fmla="*/ 180 h 180"/>
                      <a:gd name="T10" fmla="*/ 0 w 52"/>
                      <a:gd name="T11" fmla="*/ 179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2" h="180">
                        <a:moveTo>
                          <a:pt x="0" y="179"/>
                        </a:moveTo>
                        <a:cubicBezTo>
                          <a:pt x="1" y="124"/>
                          <a:pt x="1" y="69"/>
                          <a:pt x="2" y="14"/>
                        </a:cubicBezTo>
                        <a:cubicBezTo>
                          <a:pt x="10" y="9"/>
                          <a:pt x="18" y="5"/>
                          <a:pt x="27" y="0"/>
                        </a:cubicBezTo>
                        <a:cubicBezTo>
                          <a:pt x="35" y="6"/>
                          <a:pt x="44" y="11"/>
                          <a:pt x="52" y="17"/>
                        </a:cubicBezTo>
                        <a:cubicBezTo>
                          <a:pt x="48" y="71"/>
                          <a:pt x="44" y="126"/>
                          <a:pt x="40" y="180"/>
                        </a:cubicBezTo>
                        <a:cubicBezTo>
                          <a:pt x="26" y="179"/>
                          <a:pt x="13" y="179"/>
                          <a:pt x="0" y="17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" name="Freeform 37"/>
                  <p:cNvSpPr>
                    <a:spLocks/>
                  </p:cNvSpPr>
                  <p:nvPr/>
                </p:nvSpPr>
                <p:spPr bwMode="auto">
                  <a:xfrm>
                    <a:off x="9448180" y="3108113"/>
                    <a:ext cx="133350" cy="650875"/>
                  </a:xfrm>
                  <a:custGeom>
                    <a:avLst/>
                    <a:gdLst>
                      <a:gd name="T0" fmla="*/ 0 w 35"/>
                      <a:gd name="T1" fmla="*/ 0 h 173"/>
                      <a:gd name="T2" fmla="*/ 18 w 35"/>
                      <a:gd name="T3" fmla="*/ 7 h 173"/>
                      <a:gd name="T4" fmla="*/ 35 w 35"/>
                      <a:gd name="T5" fmla="*/ 171 h 173"/>
                      <a:gd name="T6" fmla="*/ 22 w 35"/>
                      <a:gd name="T7" fmla="*/ 173 h 173"/>
                      <a:gd name="T8" fmla="*/ 0 w 35"/>
                      <a:gd name="T9" fmla="*/ 0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173">
                        <a:moveTo>
                          <a:pt x="0" y="0"/>
                        </a:moveTo>
                        <a:cubicBezTo>
                          <a:pt x="6" y="2"/>
                          <a:pt x="12" y="5"/>
                          <a:pt x="18" y="7"/>
                        </a:cubicBezTo>
                        <a:cubicBezTo>
                          <a:pt x="23" y="62"/>
                          <a:pt x="29" y="117"/>
                          <a:pt x="35" y="171"/>
                        </a:cubicBezTo>
                        <a:cubicBezTo>
                          <a:pt x="31" y="172"/>
                          <a:pt x="26" y="172"/>
                          <a:pt x="22" y="173"/>
                        </a:cubicBezTo>
                        <a:cubicBezTo>
                          <a:pt x="15" y="115"/>
                          <a:pt x="8" y="57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" name="Freeform 38"/>
                  <p:cNvSpPr>
                    <a:spLocks/>
                  </p:cNvSpPr>
                  <p:nvPr/>
                </p:nvSpPr>
                <p:spPr bwMode="auto">
                  <a:xfrm>
                    <a:off x="10016505" y="3103351"/>
                    <a:ext cx="122238" cy="652463"/>
                  </a:xfrm>
                  <a:custGeom>
                    <a:avLst/>
                    <a:gdLst>
                      <a:gd name="T0" fmla="*/ 12 w 32"/>
                      <a:gd name="T1" fmla="*/ 173 h 173"/>
                      <a:gd name="T2" fmla="*/ 0 w 32"/>
                      <a:gd name="T3" fmla="*/ 172 h 173"/>
                      <a:gd name="T4" fmla="*/ 17 w 32"/>
                      <a:gd name="T5" fmla="*/ 7 h 173"/>
                      <a:gd name="T6" fmla="*/ 32 w 32"/>
                      <a:gd name="T7" fmla="*/ 0 h 173"/>
                      <a:gd name="T8" fmla="*/ 12 w 32"/>
                      <a:gd name="T9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" h="173">
                        <a:moveTo>
                          <a:pt x="12" y="173"/>
                        </a:moveTo>
                        <a:cubicBezTo>
                          <a:pt x="8" y="173"/>
                          <a:pt x="4" y="173"/>
                          <a:pt x="0" y="172"/>
                        </a:cubicBezTo>
                        <a:cubicBezTo>
                          <a:pt x="6" y="117"/>
                          <a:pt x="11" y="62"/>
                          <a:pt x="17" y="7"/>
                        </a:cubicBezTo>
                        <a:cubicBezTo>
                          <a:pt x="22" y="5"/>
                          <a:pt x="27" y="2"/>
                          <a:pt x="32" y="0"/>
                        </a:cubicBezTo>
                        <a:cubicBezTo>
                          <a:pt x="26" y="58"/>
                          <a:pt x="19" y="116"/>
                          <a:pt x="12" y="173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sp>
              <p:nvSpPr>
                <p:cNvPr id="35" name="Freeform 34"/>
                <p:cNvSpPr>
                  <a:spLocks/>
                </p:cNvSpPr>
                <p:nvPr/>
              </p:nvSpPr>
              <p:spPr bwMode="auto">
                <a:xfrm>
                  <a:off x="9691068" y="2765213"/>
                  <a:ext cx="204788" cy="82550"/>
                </a:xfrm>
                <a:custGeom>
                  <a:avLst/>
                  <a:gdLst>
                    <a:gd name="T0" fmla="*/ 54 w 54"/>
                    <a:gd name="T1" fmla="*/ 21 h 22"/>
                    <a:gd name="T2" fmla="*/ 0 w 54"/>
                    <a:gd name="T3" fmla="*/ 21 h 22"/>
                    <a:gd name="T4" fmla="*/ 27 w 54"/>
                    <a:gd name="T5" fmla="*/ 0 h 22"/>
                    <a:gd name="T6" fmla="*/ 54 w 54"/>
                    <a:gd name="T7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22">
                      <a:moveTo>
                        <a:pt x="54" y="21"/>
                      </a:moveTo>
                      <a:cubicBezTo>
                        <a:pt x="36" y="22"/>
                        <a:pt x="18" y="22"/>
                        <a:pt x="0" y="21"/>
                      </a:cubicBezTo>
                      <a:cubicBezTo>
                        <a:pt x="9" y="14"/>
                        <a:pt x="18" y="7"/>
                        <a:pt x="27" y="0"/>
                      </a:cubicBezTo>
                      <a:cubicBezTo>
                        <a:pt x="36" y="7"/>
                        <a:pt x="45" y="14"/>
                        <a:pt x="54" y="2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sp>
            <p:nvSpPr>
              <p:cNvPr id="32" name="Oval 31"/>
              <p:cNvSpPr>
                <a:spLocks noChangeArrowheads="1"/>
              </p:cNvSpPr>
              <p:nvPr/>
            </p:nvSpPr>
            <p:spPr bwMode="auto">
              <a:xfrm>
                <a:off x="9732343" y="3536738"/>
                <a:ext cx="136525" cy="73977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9756155" y="3612938"/>
                <a:ext cx="55563" cy="482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1D317670-CEF8-483E-B59F-10141DB522E8}"/>
              </a:ext>
            </a:extLst>
          </p:cNvPr>
          <p:cNvSpPr txBox="1"/>
          <p:nvPr/>
        </p:nvSpPr>
        <p:spPr>
          <a:xfrm>
            <a:off x="3675208" y="484383"/>
            <a:ext cx="26641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 </a:t>
            </a:r>
            <a:endParaRPr lang="id-ID" sz="2100" dirty="0">
              <a:latin typeface="+mj-lt"/>
            </a:endParaRPr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163E6DFB-82FE-4F60-A485-7B493EBCC356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B3486B-EF5A-4975-B35B-91540C2A74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6" t="16712" r="-253" b="16381"/>
          <a:stretch/>
        </p:blipFill>
        <p:spPr>
          <a:xfrm>
            <a:off x="1209701" y="1956782"/>
            <a:ext cx="1861749" cy="2078355"/>
          </a:xfrm>
          <a:prstGeom prst="rect">
            <a:avLst/>
          </a:prstGeom>
          <a:ln w="22225">
            <a:solidFill>
              <a:schemeClr val="bg1"/>
            </a:solidFill>
          </a:ln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CF51C1AB-20D3-4442-BB10-267595223EB1}"/>
              </a:ext>
            </a:extLst>
          </p:cNvPr>
          <p:cNvSpPr txBox="1"/>
          <p:nvPr/>
        </p:nvSpPr>
        <p:spPr>
          <a:xfrm>
            <a:off x="3156294" y="2019871"/>
            <a:ext cx="55361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АННА КУЛЯ</a:t>
            </a:r>
            <a:endParaRPr lang="en-US" sz="2800" b="1" dirty="0">
              <a:solidFill>
                <a:schemeClr val="bg1"/>
              </a:solidFill>
            </a:endParaRP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педагог дополнительного образования</a:t>
            </a:r>
          </a:p>
          <a:p>
            <a:r>
              <a:rPr lang="ru-RU" b="1" dirty="0">
                <a:solidFill>
                  <a:schemeClr val="bg1"/>
                </a:solidFill>
              </a:rPr>
              <a:t>СП «Поиск» ГБОУ СОШ №1 «Образовательный центр» </a:t>
            </a:r>
            <a:r>
              <a:rPr lang="ru-RU" b="1" dirty="0" err="1">
                <a:solidFill>
                  <a:schemeClr val="bg1"/>
                </a:solidFill>
              </a:rPr>
              <a:t>с.Сергиевск</a:t>
            </a:r>
            <a:r>
              <a:rPr lang="ru-RU" b="1" dirty="0">
                <a:solidFill>
                  <a:schemeClr val="bg1"/>
                </a:solidFill>
              </a:rPr>
              <a:t> Самарская область</a:t>
            </a:r>
          </a:p>
          <a:p>
            <a:r>
              <a:rPr lang="en-US" b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an.kyl@mail.ru</a:t>
            </a:r>
            <a:r>
              <a:rPr lang="en-US" b="1" dirty="0">
                <a:solidFill>
                  <a:schemeClr val="bg1"/>
                </a:solidFill>
              </a:rPr>
              <a:t> 8(84655)22719</a:t>
            </a:r>
            <a:endParaRPr lang="id-ID" b="1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CF681F-DB39-477A-A25E-E0BFFEC2D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6068" y="5470642"/>
            <a:ext cx="1017347" cy="101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7173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2C9629-3724-4D7F-B400-03A4395E6F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6" r="6016"/>
          <a:stretch>
            <a:fillRect/>
          </a:stretch>
        </p:blipFill>
        <p:spPr>
          <a:xfrm>
            <a:off x="9532" y="12053"/>
            <a:ext cx="4027715" cy="6858000"/>
          </a:xfrm>
        </p:spPr>
      </p:pic>
      <p:sp>
        <p:nvSpPr>
          <p:cNvPr id="130" name="Rectangle 129"/>
          <p:cNvSpPr/>
          <p:nvPr/>
        </p:nvSpPr>
        <p:spPr>
          <a:xfrm>
            <a:off x="0" y="5552935"/>
            <a:ext cx="9144000" cy="1321632"/>
          </a:xfrm>
          <a:prstGeom prst="rect">
            <a:avLst/>
          </a:prstGeom>
          <a:solidFill>
            <a:schemeClr val="accent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133" name="Group 132"/>
          <p:cNvGrpSpPr/>
          <p:nvPr/>
        </p:nvGrpSpPr>
        <p:grpSpPr>
          <a:xfrm rot="1800000">
            <a:off x="8188243" y="4582627"/>
            <a:ext cx="1751290" cy="1823470"/>
            <a:chOff x="8349573" y="-1673337"/>
            <a:chExt cx="6162676" cy="6416675"/>
          </a:xfrm>
          <a:solidFill>
            <a:schemeClr val="bg1">
              <a:alpha val="15000"/>
            </a:schemeClr>
          </a:solidFill>
        </p:grpSpPr>
        <p:sp>
          <p:nvSpPr>
            <p:cNvPr id="134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6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9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0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3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4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5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46" name="Group 145"/>
          <p:cNvGrpSpPr/>
          <p:nvPr/>
        </p:nvGrpSpPr>
        <p:grpSpPr>
          <a:xfrm rot="7200000">
            <a:off x="-1147443" y="4400991"/>
            <a:ext cx="2120260" cy="2207647"/>
            <a:chOff x="8349573" y="-1673337"/>
            <a:chExt cx="6162676" cy="6416675"/>
          </a:xfrm>
          <a:solidFill>
            <a:schemeClr val="bg1">
              <a:alpha val="15000"/>
            </a:schemeClr>
          </a:solidFill>
        </p:grpSpPr>
        <p:sp>
          <p:nvSpPr>
            <p:cNvPr id="14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310041" y="3509690"/>
            <a:ext cx="3249768" cy="2444166"/>
            <a:chOff x="1925461" y="-469483"/>
            <a:chExt cx="5437137" cy="4089296"/>
          </a:xfrm>
          <a:solidFill>
            <a:schemeClr val="accent2">
              <a:lumMod val="60000"/>
              <a:lumOff val="40000"/>
              <a:alpha val="25000"/>
            </a:schemeClr>
          </a:solidFill>
        </p:grpSpPr>
        <p:sp>
          <p:nvSpPr>
            <p:cNvPr id="160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67" name="TextBox 166"/>
          <p:cNvSpPr txBox="1"/>
          <p:nvPr/>
        </p:nvSpPr>
        <p:spPr>
          <a:xfrm>
            <a:off x="311273" y="4840143"/>
            <a:ext cx="194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Bebas" pitchFamily="2" charset="0"/>
              </a:rPr>
              <a:t>Анна Куля</a:t>
            </a:r>
            <a:endParaRPr lang="id-ID" sz="32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179704" y="6038693"/>
            <a:ext cx="8501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Наставничество – это дорога с двусторонним движением </a:t>
            </a:r>
            <a:endParaRPr lang="id-ID" sz="2400" dirty="0">
              <a:solidFill>
                <a:schemeClr val="bg1"/>
              </a:solidFill>
            </a:endParaRPr>
          </a:p>
        </p:txBody>
      </p:sp>
      <p:cxnSp>
        <p:nvCxnSpPr>
          <p:cNvPr id="169" name="Straight Connector 168"/>
          <p:cNvCxnSpPr/>
          <p:nvPr/>
        </p:nvCxnSpPr>
        <p:spPr>
          <a:xfrm>
            <a:off x="372391" y="5413329"/>
            <a:ext cx="270264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Slide Number Placeholder 1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0A5B-CA18-47D2-801E-5D97420A52F4}" type="slidenum">
              <a:rPr lang="id-ID" smtClean="0"/>
              <a:pPr/>
              <a:t>2</a:t>
            </a:fld>
            <a:endParaRPr lang="id-ID" dirty="0"/>
          </a:p>
        </p:txBody>
      </p:sp>
      <p:sp>
        <p:nvSpPr>
          <p:cNvPr id="171" name="TextBox 170"/>
          <p:cNvSpPr txBox="1"/>
          <p:nvPr/>
        </p:nvSpPr>
        <p:spPr>
          <a:xfrm>
            <a:off x="4857584" y="882558"/>
            <a:ext cx="39632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/>
              </a:buClr>
            </a:pPr>
            <a:r>
              <a:rPr lang="ru-RU" sz="1600" b="1" dirty="0"/>
              <a:t>Педагогический стаж - 20 лет</a:t>
            </a:r>
          </a:p>
          <a:p>
            <a:pPr>
              <a:buClr>
                <a:schemeClr val="accent2"/>
              </a:buClr>
            </a:pPr>
            <a:endParaRPr lang="ru-RU" sz="1600" b="1" dirty="0"/>
          </a:p>
          <a:p>
            <a:pPr>
              <a:buClr>
                <a:schemeClr val="accent2"/>
              </a:buClr>
            </a:pPr>
            <a:r>
              <a:rPr lang="ru-RU" sz="1600" b="1" dirty="0"/>
              <a:t>Высшая квалификационная категория</a:t>
            </a:r>
          </a:p>
          <a:p>
            <a:pPr>
              <a:buClr>
                <a:schemeClr val="accent2"/>
              </a:buClr>
            </a:pPr>
            <a:endParaRPr lang="ru-RU" sz="1600" b="1" dirty="0"/>
          </a:p>
          <a:p>
            <a:pPr>
              <a:buClr>
                <a:schemeClr val="accent2"/>
              </a:buClr>
            </a:pPr>
            <a:r>
              <a:rPr lang="ru-RU" sz="1600" b="1" dirty="0"/>
              <a:t>Абсолютный победитель областного конкурса профессионального мастерства «Сердце отдаю детям» </a:t>
            </a:r>
          </a:p>
          <a:p>
            <a:pPr>
              <a:buClr>
                <a:schemeClr val="accent2"/>
              </a:buClr>
            </a:pPr>
            <a:endParaRPr lang="ru-RU" sz="1600" b="1" dirty="0"/>
          </a:p>
          <a:p>
            <a:pPr>
              <a:buClr>
                <a:schemeClr val="accent2"/>
              </a:buClr>
            </a:pPr>
            <a:r>
              <a:rPr lang="ru-RU" sz="1600" b="1" dirty="0"/>
              <a:t>Руководитель двух Образцовых детских коллективов </a:t>
            </a:r>
          </a:p>
          <a:p>
            <a:pPr>
              <a:buClr>
                <a:schemeClr val="accent2"/>
              </a:buClr>
            </a:pPr>
            <a:endParaRPr lang="ru-RU" sz="1600" b="1" dirty="0"/>
          </a:p>
          <a:p>
            <a:pPr>
              <a:buClr>
                <a:schemeClr val="accent2"/>
              </a:buClr>
            </a:pPr>
            <a:r>
              <a:rPr lang="ru-RU" sz="1600" b="1" dirty="0"/>
              <a:t>Учащиеся – лауреаты именной Премии Губернатора Самарской области для одаренных детей и подростков </a:t>
            </a:r>
          </a:p>
          <a:p>
            <a:pPr>
              <a:buClr>
                <a:schemeClr val="accent2"/>
              </a:buClr>
            </a:pPr>
            <a:endParaRPr lang="ru-RU" sz="1600" b="1" dirty="0"/>
          </a:p>
          <a:p>
            <a:pPr>
              <a:buClr>
                <a:schemeClr val="accent2"/>
              </a:buClr>
            </a:pPr>
            <a:r>
              <a:rPr lang="ru-RU" sz="1600" b="1" dirty="0"/>
              <a:t>Наставник молодого педагога Тимашева Ивана </a:t>
            </a:r>
          </a:p>
          <a:p>
            <a:pPr>
              <a:buClr>
                <a:schemeClr val="accent2"/>
              </a:buClr>
            </a:pPr>
            <a:endParaRPr lang="en-US" sz="16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4563782" y="3690729"/>
            <a:ext cx="233598" cy="233598"/>
            <a:chOff x="7004050" y="360363"/>
            <a:chExt cx="250825" cy="250825"/>
          </a:xfrm>
          <a:solidFill>
            <a:schemeClr val="accent1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7004050" y="360363"/>
              <a:ext cx="250825" cy="250825"/>
            </a:xfrm>
            <a:custGeom>
              <a:avLst/>
              <a:gdLst>
                <a:gd name="T0" fmla="*/ 32 w 64"/>
                <a:gd name="T1" fmla="*/ 4 h 64"/>
                <a:gd name="T2" fmla="*/ 60 w 64"/>
                <a:gd name="T3" fmla="*/ 32 h 64"/>
                <a:gd name="T4" fmla="*/ 32 w 64"/>
                <a:gd name="T5" fmla="*/ 60 h 64"/>
                <a:gd name="T6" fmla="*/ 4 w 64"/>
                <a:gd name="T7" fmla="*/ 32 h 64"/>
                <a:gd name="T8" fmla="*/ 32 w 64"/>
                <a:gd name="T9" fmla="*/ 4 h 64"/>
                <a:gd name="T10" fmla="*/ 32 w 64"/>
                <a:gd name="T11" fmla="*/ 0 h 64"/>
                <a:gd name="T12" fmla="*/ 0 w 64"/>
                <a:gd name="T13" fmla="*/ 32 h 64"/>
                <a:gd name="T14" fmla="*/ 32 w 64"/>
                <a:gd name="T15" fmla="*/ 64 h 64"/>
                <a:gd name="T16" fmla="*/ 64 w 64"/>
                <a:gd name="T17" fmla="*/ 32 h 64"/>
                <a:gd name="T18" fmla="*/ 32 w 64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4"/>
                  </a:moveTo>
                  <a:cubicBezTo>
                    <a:pt x="48" y="4"/>
                    <a:pt x="60" y="17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097713" y="403226"/>
              <a:ext cx="93663" cy="160338"/>
            </a:xfrm>
            <a:custGeom>
              <a:avLst/>
              <a:gdLst>
                <a:gd name="T0" fmla="*/ 0 w 59"/>
                <a:gd name="T1" fmla="*/ 74 h 101"/>
                <a:gd name="T2" fmla="*/ 30 w 59"/>
                <a:gd name="T3" fmla="*/ 49 h 101"/>
                <a:gd name="T4" fmla="*/ 0 w 59"/>
                <a:gd name="T5" fmla="*/ 25 h 101"/>
                <a:gd name="T6" fmla="*/ 0 w 59"/>
                <a:gd name="T7" fmla="*/ 0 h 101"/>
                <a:gd name="T8" fmla="*/ 59 w 59"/>
                <a:gd name="T9" fmla="*/ 49 h 101"/>
                <a:gd name="T10" fmla="*/ 0 w 59"/>
                <a:gd name="T11" fmla="*/ 101 h 101"/>
                <a:gd name="T12" fmla="*/ 0 w 59"/>
                <a:gd name="T13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1">
                  <a:moveTo>
                    <a:pt x="0" y="74"/>
                  </a:moveTo>
                  <a:lnTo>
                    <a:pt x="30" y="4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59" y="49"/>
                  </a:lnTo>
                  <a:lnTo>
                    <a:pt x="0" y="101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572945" y="1464546"/>
            <a:ext cx="233598" cy="233598"/>
            <a:chOff x="7004050" y="360363"/>
            <a:chExt cx="250825" cy="250825"/>
          </a:xfrm>
          <a:solidFill>
            <a:schemeClr val="accent2"/>
          </a:solidFill>
        </p:grpSpPr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7004050" y="360363"/>
              <a:ext cx="250825" cy="250825"/>
            </a:xfrm>
            <a:custGeom>
              <a:avLst/>
              <a:gdLst>
                <a:gd name="T0" fmla="*/ 32 w 64"/>
                <a:gd name="T1" fmla="*/ 4 h 64"/>
                <a:gd name="T2" fmla="*/ 60 w 64"/>
                <a:gd name="T3" fmla="*/ 32 h 64"/>
                <a:gd name="T4" fmla="*/ 32 w 64"/>
                <a:gd name="T5" fmla="*/ 60 h 64"/>
                <a:gd name="T6" fmla="*/ 4 w 64"/>
                <a:gd name="T7" fmla="*/ 32 h 64"/>
                <a:gd name="T8" fmla="*/ 32 w 64"/>
                <a:gd name="T9" fmla="*/ 4 h 64"/>
                <a:gd name="T10" fmla="*/ 32 w 64"/>
                <a:gd name="T11" fmla="*/ 0 h 64"/>
                <a:gd name="T12" fmla="*/ 0 w 64"/>
                <a:gd name="T13" fmla="*/ 32 h 64"/>
                <a:gd name="T14" fmla="*/ 32 w 64"/>
                <a:gd name="T15" fmla="*/ 64 h 64"/>
                <a:gd name="T16" fmla="*/ 64 w 64"/>
                <a:gd name="T17" fmla="*/ 32 h 64"/>
                <a:gd name="T18" fmla="*/ 32 w 64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4"/>
                  </a:moveTo>
                  <a:cubicBezTo>
                    <a:pt x="48" y="4"/>
                    <a:pt x="60" y="17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097713" y="403226"/>
              <a:ext cx="93663" cy="160338"/>
            </a:xfrm>
            <a:custGeom>
              <a:avLst/>
              <a:gdLst>
                <a:gd name="T0" fmla="*/ 0 w 59"/>
                <a:gd name="T1" fmla="*/ 74 h 101"/>
                <a:gd name="T2" fmla="*/ 30 w 59"/>
                <a:gd name="T3" fmla="*/ 49 h 101"/>
                <a:gd name="T4" fmla="*/ 0 w 59"/>
                <a:gd name="T5" fmla="*/ 25 h 101"/>
                <a:gd name="T6" fmla="*/ 0 w 59"/>
                <a:gd name="T7" fmla="*/ 0 h 101"/>
                <a:gd name="T8" fmla="*/ 59 w 59"/>
                <a:gd name="T9" fmla="*/ 49 h 101"/>
                <a:gd name="T10" fmla="*/ 0 w 59"/>
                <a:gd name="T11" fmla="*/ 101 h 101"/>
                <a:gd name="T12" fmla="*/ 0 w 59"/>
                <a:gd name="T13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1">
                  <a:moveTo>
                    <a:pt x="0" y="74"/>
                  </a:moveTo>
                  <a:lnTo>
                    <a:pt x="30" y="4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59" y="49"/>
                  </a:lnTo>
                  <a:lnTo>
                    <a:pt x="0" y="101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555378" y="1982550"/>
            <a:ext cx="233598" cy="233598"/>
            <a:chOff x="7004050" y="360363"/>
            <a:chExt cx="250825" cy="250825"/>
          </a:xfrm>
          <a:solidFill>
            <a:schemeClr val="accent3"/>
          </a:solidFill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7004050" y="360363"/>
              <a:ext cx="250825" cy="250825"/>
            </a:xfrm>
            <a:custGeom>
              <a:avLst/>
              <a:gdLst>
                <a:gd name="T0" fmla="*/ 32 w 64"/>
                <a:gd name="T1" fmla="*/ 4 h 64"/>
                <a:gd name="T2" fmla="*/ 60 w 64"/>
                <a:gd name="T3" fmla="*/ 32 h 64"/>
                <a:gd name="T4" fmla="*/ 32 w 64"/>
                <a:gd name="T5" fmla="*/ 60 h 64"/>
                <a:gd name="T6" fmla="*/ 4 w 64"/>
                <a:gd name="T7" fmla="*/ 32 h 64"/>
                <a:gd name="T8" fmla="*/ 32 w 64"/>
                <a:gd name="T9" fmla="*/ 4 h 64"/>
                <a:gd name="T10" fmla="*/ 32 w 64"/>
                <a:gd name="T11" fmla="*/ 0 h 64"/>
                <a:gd name="T12" fmla="*/ 0 w 64"/>
                <a:gd name="T13" fmla="*/ 32 h 64"/>
                <a:gd name="T14" fmla="*/ 32 w 64"/>
                <a:gd name="T15" fmla="*/ 64 h 64"/>
                <a:gd name="T16" fmla="*/ 64 w 64"/>
                <a:gd name="T17" fmla="*/ 32 h 64"/>
                <a:gd name="T18" fmla="*/ 32 w 64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4"/>
                  </a:moveTo>
                  <a:cubicBezTo>
                    <a:pt x="48" y="4"/>
                    <a:pt x="60" y="17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7097713" y="403226"/>
              <a:ext cx="93663" cy="160338"/>
            </a:xfrm>
            <a:custGeom>
              <a:avLst/>
              <a:gdLst>
                <a:gd name="T0" fmla="*/ 0 w 59"/>
                <a:gd name="T1" fmla="*/ 74 h 101"/>
                <a:gd name="T2" fmla="*/ 30 w 59"/>
                <a:gd name="T3" fmla="*/ 49 h 101"/>
                <a:gd name="T4" fmla="*/ 0 w 59"/>
                <a:gd name="T5" fmla="*/ 25 h 101"/>
                <a:gd name="T6" fmla="*/ 0 w 59"/>
                <a:gd name="T7" fmla="*/ 0 h 101"/>
                <a:gd name="T8" fmla="*/ 59 w 59"/>
                <a:gd name="T9" fmla="*/ 49 h 101"/>
                <a:gd name="T10" fmla="*/ 0 w 59"/>
                <a:gd name="T11" fmla="*/ 101 h 101"/>
                <a:gd name="T12" fmla="*/ 0 w 59"/>
                <a:gd name="T13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1">
                  <a:moveTo>
                    <a:pt x="0" y="74"/>
                  </a:moveTo>
                  <a:lnTo>
                    <a:pt x="30" y="4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59" y="49"/>
                  </a:lnTo>
                  <a:lnTo>
                    <a:pt x="0" y="101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549736" y="2892979"/>
            <a:ext cx="233598" cy="233598"/>
            <a:chOff x="7004050" y="360363"/>
            <a:chExt cx="250825" cy="250825"/>
          </a:xfrm>
          <a:solidFill>
            <a:schemeClr val="accent4"/>
          </a:solidFill>
        </p:grpSpPr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7004050" y="360363"/>
              <a:ext cx="250825" cy="250825"/>
            </a:xfrm>
            <a:custGeom>
              <a:avLst/>
              <a:gdLst>
                <a:gd name="T0" fmla="*/ 32 w 64"/>
                <a:gd name="T1" fmla="*/ 4 h 64"/>
                <a:gd name="T2" fmla="*/ 60 w 64"/>
                <a:gd name="T3" fmla="*/ 32 h 64"/>
                <a:gd name="T4" fmla="*/ 32 w 64"/>
                <a:gd name="T5" fmla="*/ 60 h 64"/>
                <a:gd name="T6" fmla="*/ 4 w 64"/>
                <a:gd name="T7" fmla="*/ 32 h 64"/>
                <a:gd name="T8" fmla="*/ 32 w 64"/>
                <a:gd name="T9" fmla="*/ 4 h 64"/>
                <a:gd name="T10" fmla="*/ 32 w 64"/>
                <a:gd name="T11" fmla="*/ 0 h 64"/>
                <a:gd name="T12" fmla="*/ 0 w 64"/>
                <a:gd name="T13" fmla="*/ 32 h 64"/>
                <a:gd name="T14" fmla="*/ 32 w 64"/>
                <a:gd name="T15" fmla="*/ 64 h 64"/>
                <a:gd name="T16" fmla="*/ 64 w 64"/>
                <a:gd name="T17" fmla="*/ 32 h 64"/>
                <a:gd name="T18" fmla="*/ 32 w 64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4"/>
                  </a:moveTo>
                  <a:cubicBezTo>
                    <a:pt x="48" y="4"/>
                    <a:pt x="60" y="17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7097713" y="403226"/>
              <a:ext cx="93663" cy="160338"/>
            </a:xfrm>
            <a:custGeom>
              <a:avLst/>
              <a:gdLst>
                <a:gd name="T0" fmla="*/ 0 w 59"/>
                <a:gd name="T1" fmla="*/ 74 h 101"/>
                <a:gd name="T2" fmla="*/ 30 w 59"/>
                <a:gd name="T3" fmla="*/ 49 h 101"/>
                <a:gd name="T4" fmla="*/ 0 w 59"/>
                <a:gd name="T5" fmla="*/ 25 h 101"/>
                <a:gd name="T6" fmla="*/ 0 w 59"/>
                <a:gd name="T7" fmla="*/ 0 h 101"/>
                <a:gd name="T8" fmla="*/ 59 w 59"/>
                <a:gd name="T9" fmla="*/ 49 h 101"/>
                <a:gd name="T10" fmla="*/ 0 w 59"/>
                <a:gd name="T11" fmla="*/ 101 h 101"/>
                <a:gd name="T12" fmla="*/ 0 w 59"/>
                <a:gd name="T13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1">
                  <a:moveTo>
                    <a:pt x="0" y="74"/>
                  </a:moveTo>
                  <a:lnTo>
                    <a:pt x="30" y="4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59" y="49"/>
                  </a:lnTo>
                  <a:lnTo>
                    <a:pt x="0" y="101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9" name="Group 52">
            <a:extLst>
              <a:ext uri="{FF2B5EF4-FFF2-40B4-BE49-F238E27FC236}">
                <a16:creationId xmlns:a16="http://schemas.microsoft.com/office/drawing/2014/main" id="{2F86C114-24EB-4958-8E9E-7D49D1F0B7D6}"/>
              </a:ext>
            </a:extLst>
          </p:cNvPr>
          <p:cNvGrpSpPr/>
          <p:nvPr/>
        </p:nvGrpSpPr>
        <p:grpSpPr>
          <a:xfrm>
            <a:off x="4568877" y="963921"/>
            <a:ext cx="233598" cy="233598"/>
            <a:chOff x="7004050" y="360363"/>
            <a:chExt cx="250825" cy="250825"/>
          </a:xfrm>
          <a:solidFill>
            <a:schemeClr val="accent3"/>
          </a:solidFill>
        </p:grpSpPr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E4B71B7C-67F5-4C58-8615-38567BC349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4050" y="360363"/>
              <a:ext cx="250825" cy="250825"/>
            </a:xfrm>
            <a:custGeom>
              <a:avLst/>
              <a:gdLst>
                <a:gd name="T0" fmla="*/ 32 w 64"/>
                <a:gd name="T1" fmla="*/ 4 h 64"/>
                <a:gd name="T2" fmla="*/ 60 w 64"/>
                <a:gd name="T3" fmla="*/ 32 h 64"/>
                <a:gd name="T4" fmla="*/ 32 w 64"/>
                <a:gd name="T5" fmla="*/ 60 h 64"/>
                <a:gd name="T6" fmla="*/ 4 w 64"/>
                <a:gd name="T7" fmla="*/ 32 h 64"/>
                <a:gd name="T8" fmla="*/ 32 w 64"/>
                <a:gd name="T9" fmla="*/ 4 h 64"/>
                <a:gd name="T10" fmla="*/ 32 w 64"/>
                <a:gd name="T11" fmla="*/ 0 h 64"/>
                <a:gd name="T12" fmla="*/ 0 w 64"/>
                <a:gd name="T13" fmla="*/ 32 h 64"/>
                <a:gd name="T14" fmla="*/ 32 w 64"/>
                <a:gd name="T15" fmla="*/ 64 h 64"/>
                <a:gd name="T16" fmla="*/ 64 w 64"/>
                <a:gd name="T17" fmla="*/ 32 h 64"/>
                <a:gd name="T18" fmla="*/ 32 w 64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4"/>
                  </a:moveTo>
                  <a:cubicBezTo>
                    <a:pt x="48" y="4"/>
                    <a:pt x="60" y="17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62FC4C80-0207-4629-8BC3-AF8BF365E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403226"/>
              <a:ext cx="93663" cy="160338"/>
            </a:xfrm>
            <a:custGeom>
              <a:avLst/>
              <a:gdLst>
                <a:gd name="T0" fmla="*/ 0 w 59"/>
                <a:gd name="T1" fmla="*/ 74 h 101"/>
                <a:gd name="T2" fmla="*/ 30 w 59"/>
                <a:gd name="T3" fmla="*/ 49 h 101"/>
                <a:gd name="T4" fmla="*/ 0 w 59"/>
                <a:gd name="T5" fmla="*/ 25 h 101"/>
                <a:gd name="T6" fmla="*/ 0 w 59"/>
                <a:gd name="T7" fmla="*/ 0 h 101"/>
                <a:gd name="T8" fmla="*/ 59 w 59"/>
                <a:gd name="T9" fmla="*/ 49 h 101"/>
                <a:gd name="T10" fmla="*/ 0 w 59"/>
                <a:gd name="T11" fmla="*/ 101 h 101"/>
                <a:gd name="T12" fmla="*/ 0 w 59"/>
                <a:gd name="T13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1">
                  <a:moveTo>
                    <a:pt x="0" y="74"/>
                  </a:moveTo>
                  <a:lnTo>
                    <a:pt x="30" y="4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59" y="49"/>
                  </a:lnTo>
                  <a:lnTo>
                    <a:pt x="0" y="101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2" name="Group 52">
            <a:extLst>
              <a:ext uri="{FF2B5EF4-FFF2-40B4-BE49-F238E27FC236}">
                <a16:creationId xmlns:a16="http://schemas.microsoft.com/office/drawing/2014/main" id="{CF85612C-9737-4C96-80B1-887AD60CE6EF}"/>
              </a:ext>
            </a:extLst>
          </p:cNvPr>
          <p:cNvGrpSpPr/>
          <p:nvPr/>
        </p:nvGrpSpPr>
        <p:grpSpPr>
          <a:xfrm>
            <a:off x="4572945" y="4597599"/>
            <a:ext cx="233598" cy="233598"/>
            <a:chOff x="7004050" y="360363"/>
            <a:chExt cx="250825" cy="250825"/>
          </a:xfrm>
          <a:solidFill>
            <a:schemeClr val="accent3"/>
          </a:solidFill>
        </p:grpSpPr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8C85B41-A5E3-4AFB-94E6-041FE4414D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4050" y="360363"/>
              <a:ext cx="250825" cy="250825"/>
            </a:xfrm>
            <a:custGeom>
              <a:avLst/>
              <a:gdLst>
                <a:gd name="T0" fmla="*/ 32 w 64"/>
                <a:gd name="T1" fmla="*/ 4 h 64"/>
                <a:gd name="T2" fmla="*/ 60 w 64"/>
                <a:gd name="T3" fmla="*/ 32 h 64"/>
                <a:gd name="T4" fmla="*/ 32 w 64"/>
                <a:gd name="T5" fmla="*/ 60 h 64"/>
                <a:gd name="T6" fmla="*/ 4 w 64"/>
                <a:gd name="T7" fmla="*/ 32 h 64"/>
                <a:gd name="T8" fmla="*/ 32 w 64"/>
                <a:gd name="T9" fmla="*/ 4 h 64"/>
                <a:gd name="T10" fmla="*/ 32 w 64"/>
                <a:gd name="T11" fmla="*/ 0 h 64"/>
                <a:gd name="T12" fmla="*/ 0 w 64"/>
                <a:gd name="T13" fmla="*/ 32 h 64"/>
                <a:gd name="T14" fmla="*/ 32 w 64"/>
                <a:gd name="T15" fmla="*/ 64 h 64"/>
                <a:gd name="T16" fmla="*/ 64 w 64"/>
                <a:gd name="T17" fmla="*/ 32 h 64"/>
                <a:gd name="T18" fmla="*/ 32 w 64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4"/>
                  </a:moveTo>
                  <a:cubicBezTo>
                    <a:pt x="48" y="4"/>
                    <a:pt x="60" y="17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8452B0CC-C884-44D4-8A4D-50359FCBA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403226"/>
              <a:ext cx="93663" cy="160338"/>
            </a:xfrm>
            <a:custGeom>
              <a:avLst/>
              <a:gdLst>
                <a:gd name="T0" fmla="*/ 0 w 59"/>
                <a:gd name="T1" fmla="*/ 74 h 101"/>
                <a:gd name="T2" fmla="*/ 30 w 59"/>
                <a:gd name="T3" fmla="*/ 49 h 101"/>
                <a:gd name="T4" fmla="*/ 0 w 59"/>
                <a:gd name="T5" fmla="*/ 25 h 101"/>
                <a:gd name="T6" fmla="*/ 0 w 59"/>
                <a:gd name="T7" fmla="*/ 0 h 101"/>
                <a:gd name="T8" fmla="*/ 59 w 59"/>
                <a:gd name="T9" fmla="*/ 49 h 101"/>
                <a:gd name="T10" fmla="*/ 0 w 59"/>
                <a:gd name="T11" fmla="*/ 101 h 101"/>
                <a:gd name="T12" fmla="*/ 0 w 59"/>
                <a:gd name="T13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1">
                  <a:moveTo>
                    <a:pt x="0" y="74"/>
                  </a:moveTo>
                  <a:lnTo>
                    <a:pt x="30" y="49"/>
                  </a:lnTo>
                  <a:lnTo>
                    <a:pt x="0" y="25"/>
                  </a:lnTo>
                  <a:lnTo>
                    <a:pt x="0" y="0"/>
                  </a:lnTo>
                  <a:lnTo>
                    <a:pt x="59" y="49"/>
                  </a:lnTo>
                  <a:lnTo>
                    <a:pt x="0" y="101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53199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44056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30" name="TextBox 29"/>
          <p:cNvSpPr txBox="1"/>
          <p:nvPr/>
        </p:nvSpPr>
        <p:spPr>
          <a:xfrm>
            <a:off x="5690106" y="5254414"/>
            <a:ext cx="1460208" cy="11439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STEP</a:t>
            </a:r>
          </a:p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13503" y="650332"/>
            <a:ext cx="1460208" cy="11439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STEP</a:t>
            </a:r>
          </a:p>
          <a:p>
            <a:pPr>
              <a:lnSpc>
                <a:spcPts val="4050"/>
              </a:lnSpc>
            </a:pPr>
            <a:r>
              <a:rPr lang="id-ID" sz="4050" b="1" dirty="0">
                <a:solidFill>
                  <a:schemeClr val="bg1"/>
                </a:solidFill>
                <a:latin typeface="+mj-lt"/>
              </a:rPr>
              <a:t>05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7881647" y="2775661"/>
            <a:ext cx="678139" cy="475868"/>
            <a:chOff x="5730876" y="4662488"/>
            <a:chExt cx="1931988" cy="1355725"/>
          </a:xfrm>
          <a:solidFill>
            <a:schemeClr val="bg1"/>
          </a:solidFill>
        </p:grpSpPr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5730876" y="4662488"/>
              <a:ext cx="1931988" cy="1355725"/>
            </a:xfrm>
            <a:custGeom>
              <a:avLst/>
              <a:gdLst>
                <a:gd name="T0" fmla="*/ 1712 w 1759"/>
                <a:gd name="T1" fmla="*/ 863 h 1235"/>
                <a:gd name="T2" fmla="*/ 1593 w 1759"/>
                <a:gd name="T3" fmla="*/ 409 h 1235"/>
                <a:gd name="T4" fmla="*/ 1477 w 1759"/>
                <a:gd name="T5" fmla="*/ 206 h 1235"/>
                <a:gd name="T6" fmla="*/ 1408 w 1759"/>
                <a:gd name="T7" fmla="*/ 175 h 1235"/>
                <a:gd name="T8" fmla="*/ 969 w 1759"/>
                <a:gd name="T9" fmla="*/ 174 h 1235"/>
                <a:gd name="T10" fmla="*/ 957 w 1759"/>
                <a:gd name="T11" fmla="*/ 61 h 1235"/>
                <a:gd name="T12" fmla="*/ 62 w 1759"/>
                <a:gd name="T13" fmla="*/ 0 h 1235"/>
                <a:gd name="T14" fmla="*/ 1 w 1759"/>
                <a:gd name="T15" fmla="*/ 643 h 1235"/>
                <a:gd name="T16" fmla="*/ 93 w 1759"/>
                <a:gd name="T17" fmla="*/ 1043 h 1235"/>
                <a:gd name="T18" fmla="*/ 423 w 1759"/>
                <a:gd name="T19" fmla="*/ 1235 h 1235"/>
                <a:gd name="T20" fmla="*/ 1085 w 1759"/>
                <a:gd name="T21" fmla="*/ 1043 h 1235"/>
                <a:gd name="T22" fmla="*/ 1544 w 1759"/>
                <a:gd name="T23" fmla="*/ 1043 h 1235"/>
                <a:gd name="T24" fmla="*/ 1759 w 1759"/>
                <a:gd name="T25" fmla="*/ 1033 h 1235"/>
                <a:gd name="T26" fmla="*/ 1749 w 1759"/>
                <a:gd name="T27" fmla="*/ 863 h 1235"/>
                <a:gd name="T28" fmla="*/ 1629 w 1759"/>
                <a:gd name="T29" fmla="*/ 642 h 1235"/>
                <a:gd name="T30" fmla="*/ 1300 w 1759"/>
                <a:gd name="T31" fmla="*/ 256 h 1235"/>
                <a:gd name="T32" fmla="*/ 1413 w 1759"/>
                <a:gd name="T33" fmla="*/ 257 h 1235"/>
                <a:gd name="T34" fmla="*/ 969 w 1759"/>
                <a:gd name="T35" fmla="*/ 255 h 1235"/>
                <a:gd name="T36" fmla="*/ 1259 w 1759"/>
                <a:gd name="T37" fmla="*/ 642 h 1235"/>
                <a:gd name="T38" fmla="*/ 958 w 1759"/>
                <a:gd name="T39" fmla="*/ 266 h 1235"/>
                <a:gd name="T40" fmla="*/ 876 w 1759"/>
                <a:gd name="T41" fmla="*/ 81 h 1235"/>
                <a:gd name="T42" fmla="*/ 163 w 1759"/>
                <a:gd name="T43" fmla="*/ 604 h 1235"/>
                <a:gd name="T44" fmla="*/ 81 w 1759"/>
                <a:gd name="T45" fmla="*/ 81 h 1235"/>
                <a:gd name="T46" fmla="*/ 423 w 1759"/>
                <a:gd name="T47" fmla="*/ 1160 h 1235"/>
                <a:gd name="T48" fmla="*/ 423 w 1759"/>
                <a:gd name="T49" fmla="*/ 844 h 1235"/>
                <a:gd name="T50" fmla="*/ 423 w 1759"/>
                <a:gd name="T51" fmla="*/ 1160 h 1235"/>
                <a:gd name="T52" fmla="*/ 192 w 1759"/>
                <a:gd name="T53" fmla="*/ 962 h 1235"/>
                <a:gd name="T54" fmla="*/ 82 w 1759"/>
                <a:gd name="T55" fmla="*/ 951 h 1235"/>
                <a:gd name="T56" fmla="*/ 957 w 1759"/>
                <a:gd name="T57" fmla="*/ 684 h 1235"/>
                <a:gd name="T58" fmla="*/ 958 w 1759"/>
                <a:gd name="T59" fmla="*/ 682 h 1235"/>
                <a:gd name="T60" fmla="*/ 1631 w 1759"/>
                <a:gd name="T61" fmla="*/ 863 h 1235"/>
                <a:gd name="T62" fmla="*/ 1584 w 1759"/>
                <a:gd name="T63" fmla="*/ 873 h 1235"/>
                <a:gd name="T64" fmla="*/ 1547 w 1759"/>
                <a:gd name="T65" fmla="*/ 962 h 1235"/>
                <a:gd name="T66" fmla="*/ 1082 w 1759"/>
                <a:gd name="T67" fmla="*/ 962 h 1235"/>
                <a:gd name="T68" fmla="*/ 425 w 1759"/>
                <a:gd name="T69" fmla="*/ 766 h 1235"/>
                <a:gd name="T70" fmla="*/ 1156 w 1759"/>
                <a:gd name="T71" fmla="*/ 1002 h 1235"/>
                <a:gd name="T72" fmla="*/ 1473 w 1759"/>
                <a:gd name="T73" fmla="*/ 1002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9" h="1235">
                  <a:moveTo>
                    <a:pt x="1749" y="863"/>
                  </a:moveTo>
                  <a:cubicBezTo>
                    <a:pt x="1712" y="863"/>
                    <a:pt x="1712" y="863"/>
                    <a:pt x="1712" y="863"/>
                  </a:cubicBezTo>
                  <a:cubicBezTo>
                    <a:pt x="1712" y="638"/>
                    <a:pt x="1712" y="638"/>
                    <a:pt x="1712" y="638"/>
                  </a:cubicBezTo>
                  <a:cubicBezTo>
                    <a:pt x="1712" y="625"/>
                    <a:pt x="1712" y="619"/>
                    <a:pt x="1593" y="409"/>
                  </a:cubicBezTo>
                  <a:cubicBezTo>
                    <a:pt x="1537" y="310"/>
                    <a:pt x="1480" y="211"/>
                    <a:pt x="1479" y="210"/>
                  </a:cubicBezTo>
                  <a:cubicBezTo>
                    <a:pt x="1477" y="206"/>
                    <a:pt x="1477" y="206"/>
                    <a:pt x="1477" y="206"/>
                  </a:cubicBezTo>
                  <a:cubicBezTo>
                    <a:pt x="1473" y="202"/>
                    <a:pt x="1473" y="202"/>
                    <a:pt x="1473" y="202"/>
                  </a:cubicBezTo>
                  <a:cubicBezTo>
                    <a:pt x="1455" y="185"/>
                    <a:pt x="1432" y="175"/>
                    <a:pt x="1408" y="175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9" y="174"/>
                    <a:pt x="969" y="174"/>
                    <a:pt x="969" y="174"/>
                  </a:cubicBezTo>
                  <a:cubicBezTo>
                    <a:pt x="965" y="174"/>
                    <a:pt x="961" y="174"/>
                    <a:pt x="957" y="175"/>
                  </a:cubicBezTo>
                  <a:cubicBezTo>
                    <a:pt x="957" y="61"/>
                    <a:pt x="957" y="61"/>
                    <a:pt x="957" y="61"/>
                  </a:cubicBezTo>
                  <a:cubicBezTo>
                    <a:pt x="957" y="28"/>
                    <a:pt x="930" y="0"/>
                    <a:pt x="89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1" y="643"/>
                    <a:pt x="1" y="643"/>
                    <a:pt x="1" y="643"/>
                  </a:cubicBezTo>
                  <a:cubicBezTo>
                    <a:pt x="1" y="951"/>
                    <a:pt x="1" y="951"/>
                    <a:pt x="1" y="951"/>
                  </a:cubicBezTo>
                  <a:cubicBezTo>
                    <a:pt x="1" y="1001"/>
                    <a:pt x="42" y="1043"/>
                    <a:pt x="93" y="1043"/>
                  </a:cubicBezTo>
                  <a:cubicBezTo>
                    <a:pt x="193" y="1043"/>
                    <a:pt x="193" y="1043"/>
                    <a:pt x="193" y="1043"/>
                  </a:cubicBezTo>
                  <a:cubicBezTo>
                    <a:pt x="213" y="1152"/>
                    <a:pt x="308" y="1235"/>
                    <a:pt x="423" y="1235"/>
                  </a:cubicBezTo>
                  <a:cubicBezTo>
                    <a:pt x="538" y="1235"/>
                    <a:pt x="634" y="1152"/>
                    <a:pt x="653" y="1043"/>
                  </a:cubicBezTo>
                  <a:cubicBezTo>
                    <a:pt x="1085" y="1043"/>
                    <a:pt x="1085" y="1043"/>
                    <a:pt x="1085" y="1043"/>
                  </a:cubicBezTo>
                  <a:cubicBezTo>
                    <a:pt x="1104" y="1152"/>
                    <a:pt x="1200" y="1235"/>
                    <a:pt x="1315" y="1235"/>
                  </a:cubicBezTo>
                  <a:cubicBezTo>
                    <a:pt x="1429" y="1235"/>
                    <a:pt x="1525" y="1152"/>
                    <a:pt x="1544" y="1043"/>
                  </a:cubicBezTo>
                  <a:cubicBezTo>
                    <a:pt x="1701" y="1043"/>
                    <a:pt x="1717" y="1042"/>
                    <a:pt x="1749" y="1042"/>
                  </a:cubicBezTo>
                  <a:cubicBezTo>
                    <a:pt x="1754" y="1042"/>
                    <a:pt x="1759" y="1038"/>
                    <a:pt x="1759" y="1033"/>
                  </a:cubicBezTo>
                  <a:cubicBezTo>
                    <a:pt x="1759" y="873"/>
                    <a:pt x="1759" y="873"/>
                    <a:pt x="1759" y="873"/>
                  </a:cubicBezTo>
                  <a:cubicBezTo>
                    <a:pt x="1759" y="868"/>
                    <a:pt x="1754" y="863"/>
                    <a:pt x="1749" y="863"/>
                  </a:cubicBezTo>
                  <a:close/>
                  <a:moveTo>
                    <a:pt x="1413" y="257"/>
                  </a:moveTo>
                  <a:cubicBezTo>
                    <a:pt x="1488" y="388"/>
                    <a:pt x="1605" y="593"/>
                    <a:pt x="1629" y="642"/>
                  </a:cubicBezTo>
                  <a:cubicBezTo>
                    <a:pt x="1300" y="642"/>
                    <a:pt x="1300" y="642"/>
                    <a:pt x="1300" y="642"/>
                  </a:cubicBezTo>
                  <a:cubicBezTo>
                    <a:pt x="1300" y="256"/>
                    <a:pt x="1300" y="256"/>
                    <a:pt x="1300" y="256"/>
                  </a:cubicBezTo>
                  <a:cubicBezTo>
                    <a:pt x="1408" y="256"/>
                    <a:pt x="1408" y="256"/>
                    <a:pt x="1408" y="256"/>
                  </a:cubicBezTo>
                  <a:cubicBezTo>
                    <a:pt x="1410" y="256"/>
                    <a:pt x="1411" y="256"/>
                    <a:pt x="1413" y="257"/>
                  </a:cubicBezTo>
                  <a:close/>
                  <a:moveTo>
                    <a:pt x="961" y="258"/>
                  </a:moveTo>
                  <a:cubicBezTo>
                    <a:pt x="963" y="256"/>
                    <a:pt x="966" y="255"/>
                    <a:pt x="969" y="255"/>
                  </a:cubicBezTo>
                  <a:cubicBezTo>
                    <a:pt x="1259" y="256"/>
                    <a:pt x="1259" y="256"/>
                    <a:pt x="1259" y="256"/>
                  </a:cubicBezTo>
                  <a:cubicBezTo>
                    <a:pt x="1259" y="642"/>
                    <a:pt x="1259" y="642"/>
                    <a:pt x="1259" y="642"/>
                  </a:cubicBezTo>
                  <a:cubicBezTo>
                    <a:pt x="958" y="642"/>
                    <a:pt x="958" y="642"/>
                    <a:pt x="958" y="642"/>
                  </a:cubicBezTo>
                  <a:cubicBezTo>
                    <a:pt x="958" y="266"/>
                    <a:pt x="958" y="266"/>
                    <a:pt x="958" y="266"/>
                  </a:cubicBezTo>
                  <a:cubicBezTo>
                    <a:pt x="958" y="263"/>
                    <a:pt x="959" y="260"/>
                    <a:pt x="961" y="258"/>
                  </a:cubicBezTo>
                  <a:close/>
                  <a:moveTo>
                    <a:pt x="876" y="81"/>
                  </a:moveTo>
                  <a:cubicBezTo>
                    <a:pt x="876" y="604"/>
                    <a:pt x="876" y="604"/>
                    <a:pt x="876" y="604"/>
                  </a:cubicBezTo>
                  <a:cubicBezTo>
                    <a:pt x="163" y="604"/>
                    <a:pt x="163" y="604"/>
                    <a:pt x="163" y="604"/>
                  </a:cubicBezTo>
                  <a:cubicBezTo>
                    <a:pt x="82" y="604"/>
                    <a:pt x="82" y="604"/>
                    <a:pt x="82" y="604"/>
                  </a:cubicBezTo>
                  <a:cubicBezTo>
                    <a:pt x="81" y="81"/>
                    <a:pt x="81" y="81"/>
                    <a:pt x="81" y="81"/>
                  </a:cubicBezTo>
                  <a:lnTo>
                    <a:pt x="876" y="81"/>
                  </a:lnTo>
                  <a:close/>
                  <a:moveTo>
                    <a:pt x="423" y="1160"/>
                  </a:moveTo>
                  <a:cubicBezTo>
                    <a:pt x="336" y="1160"/>
                    <a:pt x="265" y="1089"/>
                    <a:pt x="265" y="1002"/>
                  </a:cubicBezTo>
                  <a:cubicBezTo>
                    <a:pt x="265" y="915"/>
                    <a:pt x="336" y="844"/>
                    <a:pt x="423" y="844"/>
                  </a:cubicBezTo>
                  <a:cubicBezTo>
                    <a:pt x="511" y="844"/>
                    <a:pt x="582" y="915"/>
                    <a:pt x="582" y="1002"/>
                  </a:cubicBezTo>
                  <a:cubicBezTo>
                    <a:pt x="582" y="1089"/>
                    <a:pt x="511" y="1160"/>
                    <a:pt x="423" y="1160"/>
                  </a:cubicBezTo>
                  <a:close/>
                  <a:moveTo>
                    <a:pt x="425" y="766"/>
                  </a:moveTo>
                  <a:cubicBezTo>
                    <a:pt x="308" y="766"/>
                    <a:pt x="211" y="851"/>
                    <a:pt x="192" y="962"/>
                  </a:cubicBezTo>
                  <a:cubicBezTo>
                    <a:pt x="93" y="962"/>
                    <a:pt x="93" y="962"/>
                    <a:pt x="93" y="962"/>
                  </a:cubicBezTo>
                  <a:cubicBezTo>
                    <a:pt x="87" y="962"/>
                    <a:pt x="82" y="957"/>
                    <a:pt x="82" y="951"/>
                  </a:cubicBezTo>
                  <a:cubicBezTo>
                    <a:pt x="82" y="684"/>
                    <a:pt x="82" y="684"/>
                    <a:pt x="82" y="684"/>
                  </a:cubicBezTo>
                  <a:cubicBezTo>
                    <a:pt x="957" y="684"/>
                    <a:pt x="957" y="684"/>
                    <a:pt x="957" y="684"/>
                  </a:cubicBezTo>
                  <a:cubicBezTo>
                    <a:pt x="958" y="684"/>
                    <a:pt x="958" y="684"/>
                    <a:pt x="958" y="684"/>
                  </a:cubicBezTo>
                  <a:cubicBezTo>
                    <a:pt x="958" y="682"/>
                    <a:pt x="958" y="682"/>
                    <a:pt x="958" y="682"/>
                  </a:cubicBezTo>
                  <a:cubicBezTo>
                    <a:pt x="1631" y="682"/>
                    <a:pt x="1631" y="682"/>
                    <a:pt x="1631" y="682"/>
                  </a:cubicBezTo>
                  <a:cubicBezTo>
                    <a:pt x="1631" y="863"/>
                    <a:pt x="1631" y="863"/>
                    <a:pt x="1631" y="863"/>
                  </a:cubicBezTo>
                  <a:cubicBezTo>
                    <a:pt x="1594" y="863"/>
                    <a:pt x="1594" y="863"/>
                    <a:pt x="1594" y="863"/>
                  </a:cubicBezTo>
                  <a:cubicBezTo>
                    <a:pt x="1589" y="863"/>
                    <a:pt x="1584" y="868"/>
                    <a:pt x="1584" y="873"/>
                  </a:cubicBezTo>
                  <a:cubicBezTo>
                    <a:pt x="1584" y="962"/>
                    <a:pt x="1584" y="962"/>
                    <a:pt x="1584" y="962"/>
                  </a:cubicBezTo>
                  <a:cubicBezTo>
                    <a:pt x="1547" y="962"/>
                    <a:pt x="1547" y="962"/>
                    <a:pt x="1547" y="962"/>
                  </a:cubicBezTo>
                  <a:cubicBezTo>
                    <a:pt x="1528" y="851"/>
                    <a:pt x="1431" y="766"/>
                    <a:pt x="1315" y="766"/>
                  </a:cubicBezTo>
                  <a:cubicBezTo>
                    <a:pt x="1198" y="766"/>
                    <a:pt x="1101" y="851"/>
                    <a:pt x="1082" y="962"/>
                  </a:cubicBezTo>
                  <a:cubicBezTo>
                    <a:pt x="658" y="962"/>
                    <a:pt x="658" y="962"/>
                    <a:pt x="658" y="962"/>
                  </a:cubicBezTo>
                  <a:cubicBezTo>
                    <a:pt x="638" y="851"/>
                    <a:pt x="541" y="766"/>
                    <a:pt x="425" y="766"/>
                  </a:cubicBezTo>
                  <a:close/>
                  <a:moveTo>
                    <a:pt x="1315" y="1160"/>
                  </a:moveTo>
                  <a:cubicBezTo>
                    <a:pt x="1227" y="1160"/>
                    <a:pt x="1156" y="1089"/>
                    <a:pt x="1156" y="1002"/>
                  </a:cubicBezTo>
                  <a:cubicBezTo>
                    <a:pt x="1156" y="915"/>
                    <a:pt x="1227" y="844"/>
                    <a:pt x="1315" y="844"/>
                  </a:cubicBezTo>
                  <a:cubicBezTo>
                    <a:pt x="1402" y="844"/>
                    <a:pt x="1473" y="915"/>
                    <a:pt x="1473" y="1002"/>
                  </a:cubicBezTo>
                  <a:cubicBezTo>
                    <a:pt x="1473" y="1089"/>
                    <a:pt x="1402" y="1160"/>
                    <a:pt x="1315" y="1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10"/>
            <p:cNvSpPr>
              <a:spLocks noChangeArrowheads="1"/>
            </p:cNvSpPr>
            <p:nvPr/>
          </p:nvSpPr>
          <p:spPr bwMode="auto">
            <a:xfrm>
              <a:off x="7070726" y="5662613"/>
              <a:ext cx="207963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11"/>
            <p:cNvSpPr>
              <a:spLocks noChangeArrowheads="1"/>
            </p:cNvSpPr>
            <p:nvPr/>
          </p:nvSpPr>
          <p:spPr bwMode="auto">
            <a:xfrm>
              <a:off x="6092826" y="5662613"/>
              <a:ext cx="206375" cy="206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DDE2B7-2E64-447B-BAA0-A48EE38837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5" t="43977" r="1291" b="18173"/>
          <a:stretch/>
        </p:blipFill>
        <p:spPr>
          <a:xfrm rot="16200000">
            <a:off x="3363282" y="1089834"/>
            <a:ext cx="6857999" cy="4678329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DB3C3D11-A6F4-466B-B17F-BDB1A4D019DD}"/>
              </a:ext>
            </a:extLst>
          </p:cNvPr>
          <p:cNvSpPr txBox="1"/>
          <p:nvPr/>
        </p:nvSpPr>
        <p:spPr>
          <a:xfrm>
            <a:off x="217656" y="1616905"/>
            <a:ext cx="423546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/>
              </a:buClr>
            </a:pPr>
            <a:r>
              <a:rPr lang="ru-RU" sz="1600" b="1" dirty="0">
                <a:solidFill>
                  <a:schemeClr val="bg1"/>
                </a:solidFill>
              </a:rPr>
              <a:t>Педагогический стаж – 3 года</a:t>
            </a:r>
          </a:p>
          <a:p>
            <a:pPr>
              <a:buClr>
                <a:schemeClr val="accent2"/>
              </a:buClr>
            </a:pPr>
            <a:endParaRPr lang="ru-RU" sz="1600" b="1" dirty="0">
              <a:solidFill>
                <a:schemeClr val="bg1"/>
              </a:solidFill>
            </a:endParaRPr>
          </a:p>
          <a:p>
            <a:pPr>
              <a:buClr>
                <a:schemeClr val="accent2"/>
              </a:buClr>
            </a:pPr>
            <a:r>
              <a:rPr lang="ru-RU" sz="1600" b="1" dirty="0">
                <a:solidFill>
                  <a:schemeClr val="bg1"/>
                </a:solidFill>
              </a:rPr>
              <a:t>Первая квалификационная категория</a:t>
            </a:r>
          </a:p>
          <a:p>
            <a:pPr>
              <a:buClr>
                <a:schemeClr val="accent2"/>
              </a:buClr>
            </a:pPr>
            <a:endParaRPr lang="ru-RU" sz="1600" b="1" dirty="0">
              <a:solidFill>
                <a:schemeClr val="bg1"/>
              </a:solidFill>
            </a:endParaRPr>
          </a:p>
          <a:p>
            <a:pPr>
              <a:buClr>
                <a:schemeClr val="accent2"/>
              </a:buClr>
            </a:pPr>
            <a:r>
              <a:rPr lang="ru-RU" sz="1600" b="1" dirty="0">
                <a:solidFill>
                  <a:schemeClr val="bg1"/>
                </a:solidFill>
              </a:rPr>
              <a:t>Педагог дополнительного образования технической направленности</a:t>
            </a:r>
          </a:p>
          <a:p>
            <a:pPr>
              <a:buClr>
                <a:schemeClr val="accent2"/>
              </a:buClr>
            </a:pPr>
            <a:endParaRPr lang="ru-RU" sz="1600" b="1" dirty="0">
              <a:solidFill>
                <a:schemeClr val="bg1"/>
              </a:solidFill>
            </a:endParaRPr>
          </a:p>
          <a:p>
            <a:pPr>
              <a:buClr>
                <a:schemeClr val="accent2"/>
              </a:buClr>
            </a:pPr>
            <a:r>
              <a:rPr lang="ru-RU" sz="1600" b="1" dirty="0">
                <a:solidFill>
                  <a:schemeClr val="bg1"/>
                </a:solidFill>
              </a:rPr>
              <a:t>Образование высшее – </a:t>
            </a:r>
          </a:p>
          <a:p>
            <a:pPr>
              <a:buClr>
                <a:schemeClr val="accent2"/>
              </a:buClr>
            </a:pPr>
            <a:r>
              <a:rPr lang="ru-RU" sz="1600" b="1" dirty="0">
                <a:solidFill>
                  <a:schemeClr val="bg1"/>
                </a:solidFill>
              </a:rPr>
              <a:t>«Самарский государственный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аэрокосмический университет» имени академика </a:t>
            </a:r>
            <a:r>
              <a:rPr lang="ru-RU" sz="1600" b="1" dirty="0" err="1">
                <a:solidFill>
                  <a:schemeClr val="bg1"/>
                </a:solidFill>
              </a:rPr>
              <a:t>С.П.Королева</a:t>
            </a:r>
            <a:br>
              <a:rPr lang="ru-RU" sz="1600" b="1" dirty="0">
                <a:solidFill>
                  <a:schemeClr val="bg1"/>
                </a:solidFill>
              </a:rPr>
            </a:br>
            <a:endParaRPr lang="ru-RU" sz="1600" b="1" dirty="0">
              <a:solidFill>
                <a:schemeClr val="bg1"/>
              </a:solidFill>
            </a:endParaRPr>
          </a:p>
          <a:p>
            <a:pPr>
              <a:buClr>
                <a:schemeClr val="accent2"/>
              </a:buClr>
            </a:pPr>
            <a:r>
              <a:rPr lang="ru-RU" sz="1600" b="1" dirty="0">
                <a:solidFill>
                  <a:schemeClr val="bg1"/>
                </a:solidFill>
              </a:rPr>
              <a:t>Прошел переподготовку в ФГБОУ ВО «Самарский государственный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технический университет» «Институт дополнительного образования» по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квалификации «Теория и методика дополнительного образования детей и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взрослых» (2019 г.)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F73CB0E-25EC-46B3-877C-0BE2ED9534C9}"/>
              </a:ext>
            </a:extLst>
          </p:cNvPr>
          <p:cNvSpPr txBox="1"/>
          <p:nvPr/>
        </p:nvSpPr>
        <p:spPr>
          <a:xfrm>
            <a:off x="217656" y="637508"/>
            <a:ext cx="2804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Bebas" pitchFamily="2" charset="0"/>
              </a:rPr>
              <a:t>Иван Тимашев</a:t>
            </a:r>
            <a:endParaRPr lang="id-ID" sz="3200" b="1" dirty="0">
              <a:latin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667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79" grpId="0"/>
      <p:bldP spid="8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41336" y="545147"/>
            <a:ext cx="502663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4</a:t>
            </a:fld>
            <a:endParaRPr lang="id-ID" dirty="0"/>
          </a:p>
        </p:txBody>
      </p:sp>
      <p:grpSp>
        <p:nvGrpSpPr>
          <p:cNvPr id="156" name="Group 155"/>
          <p:cNvGrpSpPr/>
          <p:nvPr/>
        </p:nvGrpSpPr>
        <p:grpSpPr>
          <a:xfrm rot="1800000">
            <a:off x="8090220" y="4335196"/>
            <a:ext cx="1717410" cy="178819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5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206453" y="3828503"/>
            <a:ext cx="2396849" cy="1802681"/>
            <a:chOff x="1925461" y="-469483"/>
            <a:chExt cx="5437137" cy="4089296"/>
          </a:xfrm>
          <a:solidFill>
            <a:schemeClr val="bg2">
              <a:lumMod val="60000"/>
              <a:lumOff val="40000"/>
              <a:alpha val="25000"/>
            </a:schemeClr>
          </a:solidFill>
        </p:grpSpPr>
        <p:sp>
          <p:nvSpPr>
            <p:cNvPr id="170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1A24BFB7-9AB0-4605-8C69-F178F06930D2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7C4A91-EAF2-4175-813A-989CEBABE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454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77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41336" y="545147"/>
            <a:ext cx="502663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5</a:t>
            </a:fld>
            <a:endParaRPr lang="id-ID" dirty="0"/>
          </a:p>
        </p:txBody>
      </p:sp>
      <p:grpSp>
        <p:nvGrpSpPr>
          <p:cNvPr id="156" name="Group 155"/>
          <p:cNvGrpSpPr/>
          <p:nvPr/>
        </p:nvGrpSpPr>
        <p:grpSpPr>
          <a:xfrm rot="1800000">
            <a:off x="8090220" y="4335196"/>
            <a:ext cx="1717410" cy="1788193"/>
            <a:chOff x="8349573" y="-1673337"/>
            <a:chExt cx="6162676" cy="6416675"/>
          </a:xfrm>
          <a:solidFill>
            <a:schemeClr val="bg2">
              <a:alpha val="15000"/>
            </a:schemeClr>
          </a:solidFill>
        </p:grpSpPr>
        <p:sp>
          <p:nvSpPr>
            <p:cNvPr id="15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206453" y="3828503"/>
            <a:ext cx="2396849" cy="1802681"/>
            <a:chOff x="1925461" y="-469483"/>
            <a:chExt cx="5437137" cy="4089296"/>
          </a:xfrm>
          <a:solidFill>
            <a:schemeClr val="bg2">
              <a:lumMod val="60000"/>
              <a:lumOff val="40000"/>
              <a:alpha val="25000"/>
            </a:schemeClr>
          </a:solidFill>
        </p:grpSpPr>
        <p:sp>
          <p:nvSpPr>
            <p:cNvPr id="170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1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2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3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4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5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6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77" name="TextBox 176"/>
          <p:cNvSpPr txBox="1"/>
          <p:nvPr/>
        </p:nvSpPr>
        <p:spPr>
          <a:xfrm>
            <a:off x="3832072" y="3926213"/>
            <a:ext cx="44136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latin typeface="+mj-lt"/>
              </a:rPr>
              <a:t>Джон Дьюи, американский философ и педагог</a:t>
            </a:r>
            <a:endParaRPr lang="id-ID" sz="1500" dirty="0">
              <a:latin typeface="+mj-lt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34065" y="1845824"/>
            <a:ext cx="75905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«Мы лишаем детей будущего, </a:t>
            </a:r>
          </a:p>
          <a:p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если продолжаем учить сегодня так, как учили этому вчера»</a:t>
            </a:r>
            <a:endParaRPr lang="id-ID" sz="36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79" name="Straight Connector 178"/>
          <p:cNvCxnSpPr>
            <a:cxnSpLocks/>
          </p:cNvCxnSpPr>
          <p:nvPr/>
        </p:nvCxnSpPr>
        <p:spPr>
          <a:xfrm>
            <a:off x="3931704" y="3843230"/>
            <a:ext cx="3477758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1A24BFB7-9AB0-4605-8C69-F178F06930D2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21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207FC3-A50E-4E54-8392-309FEDBC60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 rot="16200000">
            <a:off x="1143000" y="-1143000"/>
            <a:ext cx="6858000" cy="9144000"/>
          </a:xfrm>
        </p:spPr>
      </p:pic>
      <p:sp>
        <p:nvSpPr>
          <p:cNvPr id="62" name="Rectangle 61"/>
          <p:cNvSpPr/>
          <p:nvPr/>
        </p:nvSpPr>
        <p:spPr>
          <a:xfrm>
            <a:off x="-4190" y="5206622"/>
            <a:ext cx="9144000" cy="1651377"/>
          </a:xfrm>
          <a:prstGeom prst="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7" name="Group 6"/>
          <p:cNvGrpSpPr/>
          <p:nvPr/>
        </p:nvGrpSpPr>
        <p:grpSpPr>
          <a:xfrm>
            <a:off x="8237306" y="4707055"/>
            <a:ext cx="1573337" cy="1638183"/>
            <a:chOff x="8349573" y="-1673337"/>
            <a:chExt cx="6162676" cy="6416675"/>
          </a:xfrm>
          <a:solidFill>
            <a:schemeClr val="bg1">
              <a:alpha val="35000"/>
            </a:schemeClr>
          </a:solidFill>
        </p:grpSpPr>
        <p:sp>
          <p:nvSpPr>
            <p:cNvPr id="8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153449" y="5157898"/>
            <a:ext cx="28600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  <a:latin typeface="Bebas" pitchFamily="2" charset="0"/>
              </a:rPr>
              <a:t>Наставничество </a:t>
            </a:r>
            <a:endParaRPr lang="id-ID" sz="3000" dirty="0">
              <a:solidFill>
                <a:schemeClr val="bg1"/>
              </a:solidFill>
              <a:latin typeface="Bebas" pitchFamily="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-558172" y="4800768"/>
            <a:ext cx="1225408" cy="1275914"/>
            <a:chOff x="8349573" y="-1673337"/>
            <a:chExt cx="6162676" cy="6416675"/>
          </a:xfrm>
          <a:solidFill>
            <a:schemeClr val="bg1">
              <a:alpha val="35000"/>
            </a:schemeClr>
          </a:solidFill>
        </p:grpSpPr>
        <p:sp>
          <p:nvSpPr>
            <p:cNvPr id="22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89229" y="5715368"/>
            <a:ext cx="7468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универсальная технология передачи опыта, знаний, формирования навыков, компетенций и ценностей через неформальное </a:t>
            </a:r>
            <a:r>
              <a:rPr lang="ru-RU" sz="1600" dirty="0" err="1">
                <a:solidFill>
                  <a:schemeClr val="bg1"/>
                </a:solidFill>
              </a:rPr>
              <a:t>взаимообогащающее</a:t>
            </a:r>
            <a:r>
              <a:rPr lang="ru-RU" sz="1600" dirty="0">
                <a:solidFill>
                  <a:schemeClr val="bg1"/>
                </a:solidFill>
              </a:rPr>
              <a:t> общение, основанное  на доверии и партнерстве</a:t>
            </a:r>
          </a:p>
          <a:p>
            <a:pPr algn="ctr"/>
            <a:endParaRPr lang="id-ID" sz="1200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35" name="Straight Connector 34"/>
          <p:cNvCxnSpPr>
            <a:cxnSpLocks/>
          </p:cNvCxnSpPr>
          <p:nvPr/>
        </p:nvCxnSpPr>
        <p:spPr>
          <a:xfrm flipV="1">
            <a:off x="3074170" y="5702136"/>
            <a:ext cx="2860078" cy="455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673983" y="5218983"/>
            <a:ext cx="1225408" cy="1275914"/>
            <a:chOff x="8349573" y="-1673337"/>
            <a:chExt cx="6162676" cy="6416675"/>
          </a:xfrm>
          <a:solidFill>
            <a:schemeClr val="bg1">
              <a:alpha val="35000"/>
            </a:schemeClr>
          </a:solidFill>
        </p:grpSpPr>
        <p:sp>
          <p:nvSpPr>
            <p:cNvPr id="37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9" name="Group 48"/>
          <p:cNvGrpSpPr/>
          <p:nvPr/>
        </p:nvGrpSpPr>
        <p:grpSpPr>
          <a:xfrm rot="1855740">
            <a:off x="7398713" y="3698787"/>
            <a:ext cx="2162998" cy="1626801"/>
            <a:chOff x="1925461" y="-469483"/>
            <a:chExt cx="5437137" cy="4089296"/>
          </a:xfrm>
          <a:solidFill>
            <a:schemeClr val="accent2">
              <a:alpha val="25000"/>
            </a:schemeClr>
          </a:solidFill>
        </p:grpSpPr>
        <p:sp>
          <p:nvSpPr>
            <p:cNvPr id="50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5" name="Group 64"/>
          <p:cNvGrpSpPr/>
          <p:nvPr/>
        </p:nvGrpSpPr>
        <p:grpSpPr>
          <a:xfrm rot="12600000">
            <a:off x="588528" y="3746816"/>
            <a:ext cx="2162998" cy="1626801"/>
            <a:chOff x="1925461" y="-469483"/>
            <a:chExt cx="5437137" cy="4089296"/>
          </a:xfrm>
          <a:solidFill>
            <a:schemeClr val="accent2">
              <a:alpha val="25000"/>
            </a:schemeClr>
          </a:solidFill>
        </p:grpSpPr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32636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20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8D6F9BD-5059-4F04-A958-1F38E28B2E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7" b="25807"/>
          <a:stretch>
            <a:fillRect/>
          </a:stretch>
        </p:blipFill>
        <p:spPr>
          <a:xfrm>
            <a:off x="-6457" y="2435043"/>
            <a:ext cx="9144000" cy="4424362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xfrm>
            <a:off x="8545289" y="545147"/>
            <a:ext cx="486000" cy="365125"/>
          </a:xfrm>
        </p:spPr>
        <p:txBody>
          <a:bodyPr/>
          <a:lstStyle/>
          <a:p>
            <a:fld id="{06BF0A5B-CA18-47D2-801E-5D97420A52F4}" type="slidenum">
              <a:rPr lang="id-ID" smtClean="0"/>
              <a:pPr/>
              <a:t>7</a:t>
            </a:fld>
            <a:endParaRPr lang="id-ID"/>
          </a:p>
        </p:txBody>
      </p:sp>
      <p:sp>
        <p:nvSpPr>
          <p:cNvPr id="3" name="TextBox 2"/>
          <p:cNvSpPr txBox="1"/>
          <p:nvPr/>
        </p:nvSpPr>
        <p:spPr>
          <a:xfrm>
            <a:off x="1721848" y="610669"/>
            <a:ext cx="5755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cap="all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Наставничество — это постоянный диалог, </a:t>
            </a:r>
          </a:p>
          <a:p>
            <a:pPr algn="ctr"/>
            <a:r>
              <a:rPr lang="ru-RU" sz="2000" b="1" cap="all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межличностная коммуникация</a:t>
            </a:r>
            <a:endParaRPr lang="id-ID" sz="2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505925" y="1417138"/>
            <a:ext cx="189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54697" y="4706631"/>
            <a:ext cx="22842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повышение профессиональной компетентности молодого педагога в вопросах методики, педагогики и психологии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63600" y="4756390"/>
            <a:ext cx="2284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 формирование позитивного имиджа педагога 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83967" y="4720008"/>
            <a:ext cx="29033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высокий уровень вовлеченности наставляемого в культурную жизнь образовательной организации,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успешная адаптация молодого педагога </a:t>
            </a:r>
            <a:br>
              <a:rPr lang="ru-RU" sz="1200" dirty="0"/>
            </a:br>
            <a:endParaRPr lang="id-ID" sz="1200" dirty="0">
              <a:solidFill>
                <a:schemeClr val="bg1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 rot="1800000">
            <a:off x="-1107094" y="3103922"/>
            <a:ext cx="2195679" cy="2286175"/>
            <a:chOff x="8349573" y="-1673337"/>
            <a:chExt cx="6162676" cy="6416675"/>
          </a:xfrm>
          <a:solidFill>
            <a:schemeClr val="bg1">
              <a:alpha val="15000"/>
            </a:schemeClr>
          </a:solidFill>
        </p:grpSpPr>
        <p:sp>
          <p:nvSpPr>
            <p:cNvPr id="40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2" name="Group 51"/>
          <p:cNvGrpSpPr/>
          <p:nvPr/>
        </p:nvGrpSpPr>
        <p:grpSpPr>
          <a:xfrm rot="1800000">
            <a:off x="8093748" y="4046526"/>
            <a:ext cx="2301719" cy="2396586"/>
            <a:chOff x="8349573" y="-1673337"/>
            <a:chExt cx="6162676" cy="6416675"/>
          </a:xfrm>
          <a:solidFill>
            <a:schemeClr val="bg1">
              <a:alpha val="15000"/>
            </a:schemeClr>
          </a:solidFill>
        </p:grpSpPr>
        <p:sp>
          <p:nvSpPr>
            <p:cNvPr id="53" name="Freeform 319"/>
            <p:cNvSpPr>
              <a:spLocks noEditPoints="1"/>
            </p:cNvSpPr>
            <p:nvPr/>
          </p:nvSpPr>
          <p:spPr bwMode="auto">
            <a:xfrm>
              <a:off x="83495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20"/>
            <p:cNvSpPr>
              <a:spLocks noEditPoints="1"/>
            </p:cNvSpPr>
            <p:nvPr/>
          </p:nvSpPr>
          <p:spPr bwMode="auto">
            <a:xfrm>
              <a:off x="9570361" y="-1655875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21"/>
            <p:cNvSpPr>
              <a:spLocks noEditPoints="1"/>
            </p:cNvSpPr>
            <p:nvPr/>
          </p:nvSpPr>
          <p:spPr bwMode="auto">
            <a:xfrm>
              <a:off x="10787973" y="-1673337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4 h 1368"/>
                <a:gd name="T10" fmla="*/ 1536 w 1576"/>
                <a:gd name="T11" fmla="*/ 1344 h 1368"/>
                <a:gd name="T12" fmla="*/ 788 w 1576"/>
                <a:gd name="T13" fmla="*/ 47 h 1368"/>
                <a:gd name="T14" fmla="*/ 40 w 1576"/>
                <a:gd name="T15" fmla="*/ 134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4"/>
                  </a:moveTo>
                  <a:lnTo>
                    <a:pt x="1536" y="1344"/>
                  </a:lnTo>
                  <a:lnTo>
                    <a:pt x="788" y="47"/>
                  </a:lnTo>
                  <a:lnTo>
                    <a:pt x="40" y="1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22"/>
            <p:cNvSpPr>
              <a:spLocks noEditPoints="1"/>
            </p:cNvSpPr>
            <p:nvPr/>
          </p:nvSpPr>
          <p:spPr bwMode="auto">
            <a:xfrm>
              <a:off x="12008761" y="-1655875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23"/>
            <p:cNvSpPr>
              <a:spLocks noEditPoints="1"/>
            </p:cNvSpPr>
            <p:nvPr/>
          </p:nvSpPr>
          <p:spPr bwMode="auto">
            <a:xfrm>
              <a:off x="83495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24"/>
            <p:cNvSpPr>
              <a:spLocks noEditPoints="1"/>
            </p:cNvSpPr>
            <p:nvPr/>
          </p:nvSpPr>
          <p:spPr bwMode="auto">
            <a:xfrm>
              <a:off x="95703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8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8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8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8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325"/>
            <p:cNvSpPr>
              <a:spLocks noEditPoints="1"/>
            </p:cNvSpPr>
            <p:nvPr/>
          </p:nvSpPr>
          <p:spPr bwMode="auto">
            <a:xfrm>
              <a:off x="10787973" y="460263"/>
              <a:ext cx="2501900" cy="2168525"/>
            </a:xfrm>
            <a:custGeom>
              <a:avLst/>
              <a:gdLst>
                <a:gd name="T0" fmla="*/ 788 w 1576"/>
                <a:gd name="T1" fmla="*/ 1366 h 1366"/>
                <a:gd name="T2" fmla="*/ 0 w 1576"/>
                <a:gd name="T3" fmla="*/ 0 h 1366"/>
                <a:gd name="T4" fmla="*/ 1576 w 1576"/>
                <a:gd name="T5" fmla="*/ 0 h 1366"/>
                <a:gd name="T6" fmla="*/ 788 w 1576"/>
                <a:gd name="T7" fmla="*/ 1366 h 1366"/>
                <a:gd name="T8" fmla="*/ 40 w 1576"/>
                <a:gd name="T9" fmla="*/ 24 h 1366"/>
                <a:gd name="T10" fmla="*/ 788 w 1576"/>
                <a:gd name="T11" fmla="*/ 1318 h 1366"/>
                <a:gd name="T12" fmla="*/ 1536 w 1576"/>
                <a:gd name="T13" fmla="*/ 24 h 1366"/>
                <a:gd name="T14" fmla="*/ 40 w 1576"/>
                <a:gd name="T15" fmla="*/ 2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6">
                  <a:moveTo>
                    <a:pt x="788" y="1366"/>
                  </a:moveTo>
                  <a:lnTo>
                    <a:pt x="0" y="0"/>
                  </a:lnTo>
                  <a:lnTo>
                    <a:pt x="1576" y="0"/>
                  </a:lnTo>
                  <a:lnTo>
                    <a:pt x="788" y="1366"/>
                  </a:lnTo>
                  <a:close/>
                  <a:moveTo>
                    <a:pt x="40" y="24"/>
                  </a:moveTo>
                  <a:lnTo>
                    <a:pt x="788" y="1318"/>
                  </a:lnTo>
                  <a:lnTo>
                    <a:pt x="1536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326"/>
            <p:cNvSpPr>
              <a:spLocks noEditPoints="1"/>
            </p:cNvSpPr>
            <p:nvPr/>
          </p:nvSpPr>
          <p:spPr bwMode="auto">
            <a:xfrm>
              <a:off x="12008761" y="441213"/>
              <a:ext cx="2503488" cy="2168525"/>
            </a:xfrm>
            <a:custGeom>
              <a:avLst/>
              <a:gdLst>
                <a:gd name="T0" fmla="*/ 1577 w 1577"/>
                <a:gd name="T1" fmla="*/ 1366 h 1366"/>
                <a:gd name="T2" fmla="*/ 0 w 1577"/>
                <a:gd name="T3" fmla="*/ 1366 h 1366"/>
                <a:gd name="T4" fmla="*/ 789 w 1577"/>
                <a:gd name="T5" fmla="*/ 0 h 1366"/>
                <a:gd name="T6" fmla="*/ 1577 w 1577"/>
                <a:gd name="T7" fmla="*/ 1366 h 1366"/>
                <a:gd name="T8" fmla="*/ 41 w 1577"/>
                <a:gd name="T9" fmla="*/ 1342 h 1366"/>
                <a:gd name="T10" fmla="*/ 1536 w 1577"/>
                <a:gd name="T11" fmla="*/ 1342 h 1366"/>
                <a:gd name="T12" fmla="*/ 789 w 1577"/>
                <a:gd name="T13" fmla="*/ 47 h 1366"/>
                <a:gd name="T14" fmla="*/ 41 w 1577"/>
                <a:gd name="T15" fmla="*/ 134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6">
                  <a:moveTo>
                    <a:pt x="1577" y="1366"/>
                  </a:moveTo>
                  <a:lnTo>
                    <a:pt x="0" y="1366"/>
                  </a:lnTo>
                  <a:lnTo>
                    <a:pt x="789" y="0"/>
                  </a:lnTo>
                  <a:lnTo>
                    <a:pt x="1577" y="1366"/>
                  </a:lnTo>
                  <a:close/>
                  <a:moveTo>
                    <a:pt x="41" y="1342"/>
                  </a:moveTo>
                  <a:lnTo>
                    <a:pt x="1536" y="1342"/>
                  </a:lnTo>
                  <a:lnTo>
                    <a:pt x="789" y="47"/>
                  </a:lnTo>
                  <a:lnTo>
                    <a:pt x="41" y="1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327"/>
            <p:cNvSpPr>
              <a:spLocks noEditPoints="1"/>
            </p:cNvSpPr>
            <p:nvPr/>
          </p:nvSpPr>
          <p:spPr bwMode="auto">
            <a:xfrm>
              <a:off x="83495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328"/>
            <p:cNvSpPr>
              <a:spLocks noEditPoints="1"/>
            </p:cNvSpPr>
            <p:nvPr/>
          </p:nvSpPr>
          <p:spPr bwMode="auto">
            <a:xfrm>
              <a:off x="9570361" y="2571638"/>
              <a:ext cx="2503488" cy="2171700"/>
            </a:xfrm>
            <a:custGeom>
              <a:avLst/>
              <a:gdLst>
                <a:gd name="T0" fmla="*/ 788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8 w 1577"/>
                <a:gd name="T7" fmla="*/ 1368 h 1368"/>
                <a:gd name="T8" fmla="*/ 41 w 1577"/>
                <a:gd name="T9" fmla="*/ 24 h 1368"/>
                <a:gd name="T10" fmla="*/ 788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8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8" y="1368"/>
                  </a:lnTo>
                  <a:close/>
                  <a:moveTo>
                    <a:pt x="41" y="24"/>
                  </a:moveTo>
                  <a:lnTo>
                    <a:pt x="788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329"/>
            <p:cNvSpPr>
              <a:spLocks noEditPoints="1"/>
            </p:cNvSpPr>
            <p:nvPr/>
          </p:nvSpPr>
          <p:spPr bwMode="auto">
            <a:xfrm>
              <a:off x="10787973" y="2552588"/>
              <a:ext cx="2501900" cy="2171700"/>
            </a:xfrm>
            <a:custGeom>
              <a:avLst/>
              <a:gdLst>
                <a:gd name="T0" fmla="*/ 1576 w 1576"/>
                <a:gd name="T1" fmla="*/ 1368 h 1368"/>
                <a:gd name="T2" fmla="*/ 0 w 1576"/>
                <a:gd name="T3" fmla="*/ 1368 h 1368"/>
                <a:gd name="T4" fmla="*/ 788 w 1576"/>
                <a:gd name="T5" fmla="*/ 0 h 1368"/>
                <a:gd name="T6" fmla="*/ 1576 w 1576"/>
                <a:gd name="T7" fmla="*/ 1368 h 1368"/>
                <a:gd name="T8" fmla="*/ 40 w 1576"/>
                <a:gd name="T9" fmla="*/ 1345 h 1368"/>
                <a:gd name="T10" fmla="*/ 1536 w 1576"/>
                <a:gd name="T11" fmla="*/ 1345 h 1368"/>
                <a:gd name="T12" fmla="*/ 788 w 1576"/>
                <a:gd name="T13" fmla="*/ 48 h 1368"/>
                <a:gd name="T14" fmla="*/ 40 w 1576"/>
                <a:gd name="T15" fmla="*/ 134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1368">
                  <a:moveTo>
                    <a:pt x="1576" y="1368"/>
                  </a:moveTo>
                  <a:lnTo>
                    <a:pt x="0" y="1368"/>
                  </a:lnTo>
                  <a:lnTo>
                    <a:pt x="788" y="0"/>
                  </a:lnTo>
                  <a:lnTo>
                    <a:pt x="1576" y="1368"/>
                  </a:lnTo>
                  <a:close/>
                  <a:moveTo>
                    <a:pt x="40" y="1345"/>
                  </a:moveTo>
                  <a:lnTo>
                    <a:pt x="1536" y="1345"/>
                  </a:lnTo>
                  <a:lnTo>
                    <a:pt x="788" y="48"/>
                  </a:lnTo>
                  <a:lnTo>
                    <a:pt x="40" y="1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330"/>
            <p:cNvSpPr>
              <a:spLocks noEditPoints="1"/>
            </p:cNvSpPr>
            <p:nvPr/>
          </p:nvSpPr>
          <p:spPr bwMode="auto">
            <a:xfrm>
              <a:off x="12008761" y="2571638"/>
              <a:ext cx="2503488" cy="2171700"/>
            </a:xfrm>
            <a:custGeom>
              <a:avLst/>
              <a:gdLst>
                <a:gd name="T0" fmla="*/ 789 w 1577"/>
                <a:gd name="T1" fmla="*/ 1368 h 1368"/>
                <a:gd name="T2" fmla="*/ 0 w 1577"/>
                <a:gd name="T3" fmla="*/ 0 h 1368"/>
                <a:gd name="T4" fmla="*/ 1577 w 1577"/>
                <a:gd name="T5" fmla="*/ 0 h 1368"/>
                <a:gd name="T6" fmla="*/ 789 w 1577"/>
                <a:gd name="T7" fmla="*/ 1368 h 1368"/>
                <a:gd name="T8" fmla="*/ 41 w 1577"/>
                <a:gd name="T9" fmla="*/ 24 h 1368"/>
                <a:gd name="T10" fmla="*/ 789 w 1577"/>
                <a:gd name="T11" fmla="*/ 1321 h 1368"/>
                <a:gd name="T12" fmla="*/ 1536 w 1577"/>
                <a:gd name="T13" fmla="*/ 24 h 1368"/>
                <a:gd name="T14" fmla="*/ 41 w 1577"/>
                <a:gd name="T15" fmla="*/ 2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368">
                  <a:moveTo>
                    <a:pt x="789" y="1368"/>
                  </a:moveTo>
                  <a:lnTo>
                    <a:pt x="0" y="0"/>
                  </a:lnTo>
                  <a:lnTo>
                    <a:pt x="1577" y="0"/>
                  </a:lnTo>
                  <a:lnTo>
                    <a:pt x="789" y="1368"/>
                  </a:lnTo>
                  <a:close/>
                  <a:moveTo>
                    <a:pt x="41" y="24"/>
                  </a:moveTo>
                  <a:lnTo>
                    <a:pt x="789" y="1321"/>
                  </a:lnTo>
                  <a:lnTo>
                    <a:pt x="1536" y="24"/>
                  </a:lnTo>
                  <a:lnTo>
                    <a:pt x="4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57060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545147"/>
            <a:ext cx="617411" cy="365125"/>
          </a:xfrm>
          <a:prstGeom prst="rect">
            <a:avLst/>
          </a:prstGeom>
        </p:spPr>
        <p:txBody>
          <a:bodyPr/>
          <a:lstStyle/>
          <a:p>
            <a:fld id="{06BF0A5B-CA18-47D2-801E-5D97420A52F4}" type="slidenum">
              <a:rPr lang="id-ID" smtClean="0"/>
              <a:pPr/>
              <a:t>8</a:t>
            </a:fld>
            <a:endParaRPr lang="id-ID" dirty="0"/>
          </a:p>
        </p:txBody>
      </p:sp>
      <p:grpSp>
        <p:nvGrpSpPr>
          <p:cNvPr id="3" name="Group 2"/>
          <p:cNvGrpSpPr/>
          <p:nvPr/>
        </p:nvGrpSpPr>
        <p:grpSpPr>
          <a:xfrm>
            <a:off x="251223" y="4473409"/>
            <a:ext cx="1582478" cy="1061807"/>
            <a:chOff x="334963" y="4821545"/>
            <a:chExt cx="2109971" cy="1415743"/>
          </a:xfrm>
        </p:grpSpPr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334963" y="5389964"/>
              <a:ext cx="1541553" cy="847324"/>
            </a:xfrm>
            <a:custGeom>
              <a:avLst/>
              <a:gdLst>
                <a:gd name="T0" fmla="*/ 5 w 1017"/>
                <a:gd name="T1" fmla="*/ 0 h 559"/>
                <a:gd name="T2" fmla="*/ 1012 w 1017"/>
                <a:gd name="T3" fmla="*/ 316 h 559"/>
                <a:gd name="T4" fmla="*/ 1017 w 1017"/>
                <a:gd name="T5" fmla="*/ 559 h 559"/>
                <a:gd name="T6" fmla="*/ 0 w 1017"/>
                <a:gd name="T7" fmla="*/ 233 h 559"/>
                <a:gd name="T8" fmla="*/ 5 w 1017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7" h="559">
                  <a:moveTo>
                    <a:pt x="5" y="0"/>
                  </a:moveTo>
                  <a:lnTo>
                    <a:pt x="1012" y="316"/>
                  </a:lnTo>
                  <a:lnTo>
                    <a:pt x="1017" y="559"/>
                  </a:lnTo>
                  <a:lnTo>
                    <a:pt x="0" y="2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342541" y="4821545"/>
              <a:ext cx="2102393" cy="1047407"/>
            </a:xfrm>
            <a:custGeom>
              <a:avLst/>
              <a:gdLst>
                <a:gd name="T0" fmla="*/ 1387 w 1387"/>
                <a:gd name="T1" fmla="*/ 331 h 691"/>
                <a:gd name="T2" fmla="*/ 370 w 1387"/>
                <a:gd name="T3" fmla="*/ 0 h 691"/>
                <a:gd name="T4" fmla="*/ 0 w 1387"/>
                <a:gd name="T5" fmla="*/ 375 h 691"/>
                <a:gd name="T6" fmla="*/ 1007 w 1387"/>
                <a:gd name="T7" fmla="*/ 691 h 691"/>
                <a:gd name="T8" fmla="*/ 1387 w 1387"/>
                <a:gd name="T9" fmla="*/ 33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7" h="691">
                  <a:moveTo>
                    <a:pt x="1387" y="331"/>
                  </a:moveTo>
                  <a:lnTo>
                    <a:pt x="370" y="0"/>
                  </a:lnTo>
                  <a:lnTo>
                    <a:pt x="0" y="375"/>
                  </a:lnTo>
                  <a:lnTo>
                    <a:pt x="1007" y="691"/>
                  </a:lnTo>
                  <a:lnTo>
                    <a:pt x="1387" y="3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1868937" y="5330848"/>
              <a:ext cx="560840" cy="906439"/>
            </a:xfrm>
            <a:custGeom>
              <a:avLst/>
              <a:gdLst>
                <a:gd name="T0" fmla="*/ 370 w 370"/>
                <a:gd name="T1" fmla="*/ 0 h 598"/>
                <a:gd name="T2" fmla="*/ 0 w 370"/>
                <a:gd name="T3" fmla="*/ 355 h 598"/>
                <a:gd name="T4" fmla="*/ 5 w 370"/>
                <a:gd name="T5" fmla="*/ 598 h 598"/>
                <a:gd name="T6" fmla="*/ 370 w 370"/>
                <a:gd name="T7" fmla="*/ 248 h 598"/>
                <a:gd name="T8" fmla="*/ 370 w 370"/>
                <a:gd name="T9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598">
                  <a:moveTo>
                    <a:pt x="370" y="0"/>
                  </a:moveTo>
                  <a:lnTo>
                    <a:pt x="0" y="355"/>
                  </a:lnTo>
                  <a:lnTo>
                    <a:pt x="5" y="598"/>
                  </a:lnTo>
                  <a:lnTo>
                    <a:pt x="370" y="248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TextBox 63"/>
            <p:cNvSpPr txBox="1"/>
            <p:nvPr/>
          </p:nvSpPr>
          <p:spPr>
            <a:xfrm rot="1121314">
              <a:off x="722435" y="5145184"/>
              <a:ext cx="115245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5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id-ID" sz="105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1050" b="1" dirty="0">
                  <a:solidFill>
                    <a:schemeClr val="bg1"/>
                  </a:solidFill>
                  <a:latin typeface="+mj-lt"/>
                </a:rPr>
                <a:t>ДОВЕРИЕ</a:t>
              </a:r>
              <a:endParaRPr lang="id-ID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7537" y="3793579"/>
            <a:ext cx="1582479" cy="1338059"/>
            <a:chOff x="903382" y="3915106"/>
            <a:chExt cx="2109972" cy="1784078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903382" y="4475946"/>
              <a:ext cx="1541553" cy="847324"/>
            </a:xfrm>
            <a:custGeom>
              <a:avLst/>
              <a:gdLst>
                <a:gd name="T0" fmla="*/ 5 w 1017"/>
                <a:gd name="T1" fmla="*/ 0 h 559"/>
                <a:gd name="T2" fmla="*/ 1012 w 1017"/>
                <a:gd name="T3" fmla="*/ 316 h 559"/>
                <a:gd name="T4" fmla="*/ 1017 w 1017"/>
                <a:gd name="T5" fmla="*/ 559 h 559"/>
                <a:gd name="T6" fmla="*/ 0 w 1017"/>
                <a:gd name="T7" fmla="*/ 228 h 559"/>
                <a:gd name="T8" fmla="*/ 5 w 1017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7" h="559">
                  <a:moveTo>
                    <a:pt x="5" y="0"/>
                  </a:moveTo>
                  <a:lnTo>
                    <a:pt x="1012" y="316"/>
                  </a:lnTo>
                  <a:lnTo>
                    <a:pt x="1017" y="559"/>
                  </a:lnTo>
                  <a:lnTo>
                    <a:pt x="0" y="22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910961" y="3915106"/>
              <a:ext cx="2102393" cy="1032250"/>
            </a:xfrm>
            <a:custGeom>
              <a:avLst/>
              <a:gdLst>
                <a:gd name="T0" fmla="*/ 1387 w 1387"/>
                <a:gd name="T1" fmla="*/ 326 h 681"/>
                <a:gd name="T2" fmla="*/ 374 w 1387"/>
                <a:gd name="T3" fmla="*/ 0 h 681"/>
                <a:gd name="T4" fmla="*/ 0 w 1387"/>
                <a:gd name="T5" fmla="*/ 370 h 681"/>
                <a:gd name="T6" fmla="*/ 1007 w 1387"/>
                <a:gd name="T7" fmla="*/ 681 h 681"/>
                <a:gd name="T8" fmla="*/ 1387 w 1387"/>
                <a:gd name="T9" fmla="*/ 32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7" h="681">
                  <a:moveTo>
                    <a:pt x="1387" y="326"/>
                  </a:moveTo>
                  <a:lnTo>
                    <a:pt x="374" y="0"/>
                  </a:lnTo>
                  <a:lnTo>
                    <a:pt x="0" y="370"/>
                  </a:lnTo>
                  <a:lnTo>
                    <a:pt x="1007" y="681"/>
                  </a:lnTo>
                  <a:lnTo>
                    <a:pt x="1387" y="3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2437355" y="4409251"/>
              <a:ext cx="568420" cy="1289933"/>
            </a:xfrm>
            <a:custGeom>
              <a:avLst/>
              <a:gdLst>
                <a:gd name="T0" fmla="*/ 375 w 375"/>
                <a:gd name="T1" fmla="*/ 0 h 851"/>
                <a:gd name="T2" fmla="*/ 0 w 375"/>
                <a:gd name="T3" fmla="*/ 355 h 851"/>
                <a:gd name="T4" fmla="*/ 0 w 375"/>
                <a:gd name="T5" fmla="*/ 550 h 851"/>
                <a:gd name="T6" fmla="*/ 5 w 375"/>
                <a:gd name="T7" fmla="*/ 603 h 851"/>
                <a:gd name="T8" fmla="*/ 0 w 375"/>
                <a:gd name="T9" fmla="*/ 603 h 851"/>
                <a:gd name="T10" fmla="*/ 0 w 375"/>
                <a:gd name="T11" fmla="*/ 851 h 851"/>
                <a:gd name="T12" fmla="*/ 10 w 375"/>
                <a:gd name="T13" fmla="*/ 846 h 851"/>
                <a:gd name="T14" fmla="*/ 10 w 375"/>
                <a:gd name="T15" fmla="*/ 846 h 851"/>
                <a:gd name="T16" fmla="*/ 375 w 375"/>
                <a:gd name="T17" fmla="*/ 501 h 851"/>
                <a:gd name="T18" fmla="*/ 375 w 375"/>
                <a:gd name="T1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5" h="851">
                  <a:moveTo>
                    <a:pt x="375" y="0"/>
                  </a:moveTo>
                  <a:lnTo>
                    <a:pt x="0" y="355"/>
                  </a:lnTo>
                  <a:lnTo>
                    <a:pt x="0" y="550"/>
                  </a:lnTo>
                  <a:lnTo>
                    <a:pt x="5" y="603"/>
                  </a:lnTo>
                  <a:lnTo>
                    <a:pt x="0" y="603"/>
                  </a:lnTo>
                  <a:lnTo>
                    <a:pt x="0" y="851"/>
                  </a:lnTo>
                  <a:lnTo>
                    <a:pt x="10" y="846"/>
                  </a:lnTo>
                  <a:lnTo>
                    <a:pt x="10" y="846"/>
                  </a:lnTo>
                  <a:lnTo>
                    <a:pt x="375" y="501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TextBox 65"/>
            <p:cNvSpPr txBox="1"/>
            <p:nvPr/>
          </p:nvSpPr>
          <p:spPr>
            <a:xfrm rot="1121314">
              <a:off x="1321179" y="4234895"/>
              <a:ext cx="1199473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50" b="1" dirty="0">
                  <a:solidFill>
                    <a:schemeClr val="bg1"/>
                  </a:solidFill>
                  <a:latin typeface="+mj-lt"/>
                </a:rPr>
                <a:t>УВАЖЕНИЕ</a:t>
              </a:r>
              <a:endParaRPr lang="id-ID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108398" y="3141034"/>
            <a:ext cx="1571111" cy="1592711"/>
            <a:chOff x="1477864" y="3045045"/>
            <a:chExt cx="2094814" cy="2123615"/>
          </a:xfrm>
        </p:grpSpPr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1477864" y="3567991"/>
              <a:ext cx="1541553" cy="848839"/>
            </a:xfrm>
            <a:custGeom>
              <a:avLst/>
              <a:gdLst>
                <a:gd name="T0" fmla="*/ 5 w 1017"/>
                <a:gd name="T1" fmla="*/ 0 h 560"/>
                <a:gd name="T2" fmla="*/ 1013 w 1017"/>
                <a:gd name="T3" fmla="*/ 317 h 560"/>
                <a:gd name="T4" fmla="*/ 1017 w 1017"/>
                <a:gd name="T5" fmla="*/ 560 h 560"/>
                <a:gd name="T6" fmla="*/ 0 w 1017"/>
                <a:gd name="T7" fmla="*/ 229 h 560"/>
                <a:gd name="T8" fmla="*/ 5 w 1017"/>
                <a:gd name="T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7" h="560">
                  <a:moveTo>
                    <a:pt x="5" y="0"/>
                  </a:moveTo>
                  <a:lnTo>
                    <a:pt x="1013" y="317"/>
                  </a:lnTo>
                  <a:lnTo>
                    <a:pt x="1017" y="560"/>
                  </a:lnTo>
                  <a:lnTo>
                    <a:pt x="0" y="22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1485443" y="3045045"/>
              <a:ext cx="2087235" cy="995871"/>
            </a:xfrm>
            <a:custGeom>
              <a:avLst/>
              <a:gdLst>
                <a:gd name="T0" fmla="*/ 1377 w 1377"/>
                <a:gd name="T1" fmla="*/ 292 h 657"/>
                <a:gd name="T2" fmla="*/ 385 w 1377"/>
                <a:gd name="T3" fmla="*/ 0 h 657"/>
                <a:gd name="T4" fmla="*/ 0 w 1377"/>
                <a:gd name="T5" fmla="*/ 345 h 657"/>
                <a:gd name="T6" fmla="*/ 1003 w 1377"/>
                <a:gd name="T7" fmla="*/ 657 h 657"/>
                <a:gd name="T8" fmla="*/ 1377 w 1377"/>
                <a:gd name="T9" fmla="*/ 292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7" h="657">
                  <a:moveTo>
                    <a:pt x="1377" y="292"/>
                  </a:moveTo>
                  <a:lnTo>
                    <a:pt x="385" y="0"/>
                  </a:lnTo>
                  <a:lnTo>
                    <a:pt x="0" y="345"/>
                  </a:lnTo>
                  <a:lnTo>
                    <a:pt x="1003" y="657"/>
                  </a:lnTo>
                  <a:lnTo>
                    <a:pt x="1377" y="29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3013353" y="3480076"/>
              <a:ext cx="559325" cy="1688584"/>
            </a:xfrm>
            <a:custGeom>
              <a:avLst/>
              <a:gdLst>
                <a:gd name="T0" fmla="*/ 369 w 369"/>
                <a:gd name="T1" fmla="*/ 0 h 1114"/>
                <a:gd name="T2" fmla="*/ 369 w 369"/>
                <a:gd name="T3" fmla="*/ 5 h 1114"/>
                <a:gd name="T4" fmla="*/ 0 w 369"/>
                <a:gd name="T5" fmla="*/ 370 h 1114"/>
                <a:gd name="T6" fmla="*/ 0 w 369"/>
                <a:gd name="T7" fmla="*/ 1114 h 1114"/>
                <a:gd name="T8" fmla="*/ 4 w 369"/>
                <a:gd name="T9" fmla="*/ 1109 h 1114"/>
                <a:gd name="T10" fmla="*/ 4 w 369"/>
                <a:gd name="T11" fmla="*/ 1109 h 1114"/>
                <a:gd name="T12" fmla="*/ 369 w 369"/>
                <a:gd name="T13" fmla="*/ 773 h 1114"/>
                <a:gd name="T14" fmla="*/ 369 w 369"/>
                <a:gd name="T15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9" h="1114">
                  <a:moveTo>
                    <a:pt x="369" y="0"/>
                  </a:moveTo>
                  <a:lnTo>
                    <a:pt x="369" y="5"/>
                  </a:lnTo>
                  <a:lnTo>
                    <a:pt x="0" y="370"/>
                  </a:lnTo>
                  <a:lnTo>
                    <a:pt x="0" y="1114"/>
                  </a:lnTo>
                  <a:lnTo>
                    <a:pt x="4" y="1109"/>
                  </a:lnTo>
                  <a:lnTo>
                    <a:pt x="4" y="1109"/>
                  </a:lnTo>
                  <a:lnTo>
                    <a:pt x="369" y="77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TextBox 66"/>
            <p:cNvSpPr txBox="1"/>
            <p:nvPr/>
          </p:nvSpPr>
          <p:spPr>
            <a:xfrm rot="1121315">
              <a:off x="1652215" y="3385072"/>
              <a:ext cx="1652589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schemeClr val="bg1"/>
                  </a:solidFill>
                  <a:latin typeface="+mj-lt"/>
                </a:rPr>
                <a:t>КОММУНИКАЦИ</a:t>
              </a:r>
              <a:r>
                <a:rPr lang="ru-RU" sz="1050" b="1" dirty="0">
                  <a:solidFill>
                    <a:schemeClr val="bg1"/>
                  </a:solidFill>
                  <a:latin typeface="+mj-lt"/>
                </a:rPr>
                <a:t>Я</a:t>
              </a:r>
              <a:endParaRPr lang="id-ID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556313" y="2488489"/>
            <a:ext cx="1566563" cy="1853048"/>
            <a:chOff x="2075083" y="2174985"/>
            <a:chExt cx="2088751" cy="2470730"/>
          </a:xfrm>
        </p:grpSpPr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2075083" y="2699447"/>
              <a:ext cx="1497595" cy="795787"/>
            </a:xfrm>
            <a:custGeom>
              <a:avLst/>
              <a:gdLst>
                <a:gd name="T0" fmla="*/ 0 w 988"/>
                <a:gd name="T1" fmla="*/ 0 h 525"/>
                <a:gd name="T2" fmla="*/ 988 w 988"/>
                <a:gd name="T3" fmla="*/ 277 h 525"/>
                <a:gd name="T4" fmla="*/ 988 w 988"/>
                <a:gd name="T5" fmla="*/ 525 h 525"/>
                <a:gd name="T6" fmla="*/ 0 w 988"/>
                <a:gd name="T7" fmla="*/ 228 h 525"/>
                <a:gd name="T8" fmla="*/ 0 w 988"/>
                <a:gd name="T9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8" h="525">
                  <a:moveTo>
                    <a:pt x="0" y="0"/>
                  </a:moveTo>
                  <a:lnTo>
                    <a:pt x="988" y="277"/>
                  </a:lnTo>
                  <a:lnTo>
                    <a:pt x="988" y="525"/>
                  </a:lnTo>
                  <a:lnTo>
                    <a:pt x="0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2075083" y="2174985"/>
              <a:ext cx="2088751" cy="944334"/>
            </a:xfrm>
            <a:custGeom>
              <a:avLst/>
              <a:gdLst>
                <a:gd name="T0" fmla="*/ 1378 w 1378"/>
                <a:gd name="T1" fmla="*/ 292 h 623"/>
                <a:gd name="T2" fmla="*/ 390 w 1378"/>
                <a:gd name="T3" fmla="*/ 0 h 623"/>
                <a:gd name="T4" fmla="*/ 0 w 1378"/>
                <a:gd name="T5" fmla="*/ 346 h 623"/>
                <a:gd name="T6" fmla="*/ 993 w 1378"/>
                <a:gd name="T7" fmla="*/ 623 h 623"/>
                <a:gd name="T8" fmla="*/ 1378 w 1378"/>
                <a:gd name="T9" fmla="*/ 29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8" h="623">
                  <a:moveTo>
                    <a:pt x="1378" y="292"/>
                  </a:moveTo>
                  <a:lnTo>
                    <a:pt x="390" y="0"/>
                  </a:lnTo>
                  <a:lnTo>
                    <a:pt x="0" y="346"/>
                  </a:lnTo>
                  <a:lnTo>
                    <a:pt x="993" y="623"/>
                  </a:lnTo>
                  <a:lnTo>
                    <a:pt x="1378" y="29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18"/>
            <p:cNvSpPr>
              <a:spLocks/>
            </p:cNvSpPr>
            <p:nvPr/>
          </p:nvSpPr>
          <p:spPr bwMode="auto">
            <a:xfrm>
              <a:off x="3580256" y="2625174"/>
              <a:ext cx="583577" cy="2020541"/>
            </a:xfrm>
            <a:custGeom>
              <a:avLst/>
              <a:gdLst>
                <a:gd name="T0" fmla="*/ 385 w 385"/>
                <a:gd name="T1" fmla="*/ 0 h 1333"/>
                <a:gd name="T2" fmla="*/ 0 w 385"/>
                <a:gd name="T3" fmla="*/ 326 h 1333"/>
                <a:gd name="T4" fmla="*/ 0 w 385"/>
                <a:gd name="T5" fmla="*/ 1333 h 1333"/>
                <a:gd name="T6" fmla="*/ 385 w 385"/>
                <a:gd name="T7" fmla="*/ 973 h 1333"/>
                <a:gd name="T8" fmla="*/ 385 w 385"/>
                <a:gd name="T9" fmla="*/ 0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1333">
                  <a:moveTo>
                    <a:pt x="385" y="0"/>
                  </a:moveTo>
                  <a:lnTo>
                    <a:pt x="0" y="326"/>
                  </a:lnTo>
                  <a:lnTo>
                    <a:pt x="0" y="1333"/>
                  </a:lnTo>
                  <a:lnTo>
                    <a:pt x="385" y="973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TextBox 67"/>
            <p:cNvSpPr txBox="1"/>
            <p:nvPr/>
          </p:nvSpPr>
          <p:spPr>
            <a:xfrm rot="904496">
              <a:off x="2387255" y="2478981"/>
              <a:ext cx="1357636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50" b="1" dirty="0">
                  <a:solidFill>
                    <a:schemeClr val="bg1"/>
                  </a:solidFill>
                  <a:latin typeface="+mj-lt"/>
                </a:rPr>
                <a:t>ПОДДЕРЖКА</a:t>
              </a:r>
              <a:endParaRPr lang="id-ID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993996" y="1835944"/>
            <a:ext cx="1565426" cy="2096330"/>
            <a:chOff x="2658660" y="1304925"/>
            <a:chExt cx="2087235" cy="2795107"/>
          </a:xfrm>
        </p:grpSpPr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2658660" y="1821808"/>
              <a:ext cx="1505174" cy="795787"/>
            </a:xfrm>
            <a:custGeom>
              <a:avLst/>
              <a:gdLst>
                <a:gd name="T0" fmla="*/ 0 w 993"/>
                <a:gd name="T1" fmla="*/ 0 h 525"/>
                <a:gd name="T2" fmla="*/ 993 w 993"/>
                <a:gd name="T3" fmla="*/ 282 h 525"/>
                <a:gd name="T4" fmla="*/ 993 w 993"/>
                <a:gd name="T5" fmla="*/ 525 h 525"/>
                <a:gd name="T6" fmla="*/ 5 w 993"/>
                <a:gd name="T7" fmla="*/ 233 h 525"/>
                <a:gd name="T8" fmla="*/ 0 w 993"/>
                <a:gd name="T9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" h="525">
                  <a:moveTo>
                    <a:pt x="0" y="0"/>
                  </a:moveTo>
                  <a:lnTo>
                    <a:pt x="993" y="282"/>
                  </a:lnTo>
                  <a:lnTo>
                    <a:pt x="993" y="525"/>
                  </a:lnTo>
                  <a:lnTo>
                    <a:pt x="5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2666239" y="1304925"/>
              <a:ext cx="2079656" cy="944334"/>
            </a:xfrm>
            <a:custGeom>
              <a:avLst/>
              <a:gdLst>
                <a:gd name="T0" fmla="*/ 1372 w 1372"/>
                <a:gd name="T1" fmla="*/ 292 h 623"/>
                <a:gd name="T2" fmla="*/ 384 w 1372"/>
                <a:gd name="T3" fmla="*/ 0 h 623"/>
                <a:gd name="T4" fmla="*/ 0 w 1372"/>
                <a:gd name="T5" fmla="*/ 346 h 623"/>
                <a:gd name="T6" fmla="*/ 993 w 1372"/>
                <a:gd name="T7" fmla="*/ 623 h 623"/>
                <a:gd name="T8" fmla="*/ 1372 w 1372"/>
                <a:gd name="T9" fmla="*/ 29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2" h="623">
                  <a:moveTo>
                    <a:pt x="1372" y="292"/>
                  </a:moveTo>
                  <a:lnTo>
                    <a:pt x="384" y="0"/>
                  </a:lnTo>
                  <a:lnTo>
                    <a:pt x="0" y="346"/>
                  </a:lnTo>
                  <a:lnTo>
                    <a:pt x="993" y="623"/>
                  </a:lnTo>
                  <a:lnTo>
                    <a:pt x="1372" y="2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19"/>
            <p:cNvSpPr>
              <a:spLocks/>
            </p:cNvSpPr>
            <p:nvPr/>
          </p:nvSpPr>
          <p:spPr bwMode="auto">
            <a:xfrm>
              <a:off x="4171412" y="1755113"/>
              <a:ext cx="566903" cy="2344919"/>
            </a:xfrm>
            <a:custGeom>
              <a:avLst/>
              <a:gdLst>
                <a:gd name="T0" fmla="*/ 374 w 374"/>
                <a:gd name="T1" fmla="*/ 0 h 1547"/>
                <a:gd name="T2" fmla="*/ 0 w 374"/>
                <a:gd name="T3" fmla="*/ 326 h 1547"/>
                <a:gd name="T4" fmla="*/ 0 w 374"/>
                <a:gd name="T5" fmla="*/ 1547 h 1547"/>
                <a:gd name="T6" fmla="*/ 374 w 374"/>
                <a:gd name="T7" fmla="*/ 1196 h 1547"/>
                <a:gd name="T8" fmla="*/ 374 w 374"/>
                <a:gd name="T9" fmla="*/ 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47">
                  <a:moveTo>
                    <a:pt x="374" y="0"/>
                  </a:moveTo>
                  <a:lnTo>
                    <a:pt x="0" y="326"/>
                  </a:lnTo>
                  <a:lnTo>
                    <a:pt x="0" y="1547"/>
                  </a:lnTo>
                  <a:lnTo>
                    <a:pt x="374" y="1196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TextBox 68"/>
            <p:cNvSpPr txBox="1"/>
            <p:nvPr/>
          </p:nvSpPr>
          <p:spPr>
            <a:xfrm rot="954014">
              <a:off x="2972820" y="1601697"/>
              <a:ext cx="118237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50" b="1" dirty="0">
                  <a:solidFill>
                    <a:schemeClr val="bg1"/>
                  </a:solidFill>
                  <a:latin typeface="+mj-lt"/>
                </a:rPr>
                <a:t>ДЕЙСТВИЯ</a:t>
              </a:r>
              <a:endParaRPr lang="id-ID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3045097" y="621338"/>
            <a:ext cx="30476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От чего зависит успех?</a:t>
            </a:r>
            <a:endParaRPr lang="id-ID" sz="2100" dirty="0">
              <a:latin typeface="+mj-lt"/>
            </a:endParaRPr>
          </a:p>
        </p:txBody>
      </p:sp>
      <p:cxnSp>
        <p:nvCxnSpPr>
          <p:cNvPr id="72" name="Straight Connector 71"/>
          <p:cNvCxnSpPr>
            <a:cxnSpLocks/>
          </p:cNvCxnSpPr>
          <p:nvPr/>
        </p:nvCxnSpPr>
        <p:spPr>
          <a:xfrm>
            <a:off x="3045097" y="1146095"/>
            <a:ext cx="300914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5"/>
          <p:cNvSpPr>
            <a:spLocks noEditPoints="1"/>
          </p:cNvSpPr>
          <p:nvPr/>
        </p:nvSpPr>
        <p:spPr bwMode="auto">
          <a:xfrm flipH="1">
            <a:off x="2994883" y="1532409"/>
            <a:ext cx="834689" cy="1165726"/>
          </a:xfrm>
          <a:custGeom>
            <a:avLst/>
            <a:gdLst>
              <a:gd name="T0" fmla="*/ 1184 w 1391"/>
              <a:gd name="T1" fmla="*/ 771 h 1944"/>
              <a:gd name="T2" fmla="*/ 986 w 1391"/>
              <a:gd name="T3" fmla="*/ 384 h 1944"/>
              <a:gd name="T4" fmla="*/ 847 w 1391"/>
              <a:gd name="T5" fmla="*/ 261 h 1944"/>
              <a:gd name="T6" fmla="*/ 838 w 1391"/>
              <a:gd name="T7" fmla="*/ 51 h 1944"/>
              <a:gd name="T8" fmla="*/ 643 w 1391"/>
              <a:gd name="T9" fmla="*/ 10 h 1944"/>
              <a:gd name="T10" fmla="*/ 589 w 1391"/>
              <a:gd name="T11" fmla="*/ 139 h 1944"/>
              <a:gd name="T12" fmla="*/ 608 w 1391"/>
              <a:gd name="T13" fmla="*/ 271 h 1944"/>
              <a:gd name="T14" fmla="*/ 587 w 1391"/>
              <a:gd name="T15" fmla="*/ 412 h 1944"/>
              <a:gd name="T16" fmla="*/ 520 w 1391"/>
              <a:gd name="T17" fmla="*/ 639 h 1944"/>
              <a:gd name="T18" fmla="*/ 365 w 1391"/>
              <a:gd name="T19" fmla="*/ 840 h 1944"/>
              <a:gd name="T20" fmla="*/ 310 w 1391"/>
              <a:gd name="T21" fmla="*/ 840 h 1944"/>
              <a:gd name="T22" fmla="*/ 235 w 1391"/>
              <a:gd name="T23" fmla="*/ 970 h 1944"/>
              <a:gd name="T24" fmla="*/ 218 w 1391"/>
              <a:gd name="T25" fmla="*/ 1046 h 1944"/>
              <a:gd name="T26" fmla="*/ 218 w 1391"/>
              <a:gd name="T27" fmla="*/ 1171 h 1944"/>
              <a:gd name="T28" fmla="*/ 247 w 1391"/>
              <a:gd name="T29" fmla="*/ 1503 h 1944"/>
              <a:gd name="T30" fmla="*/ 59 w 1391"/>
              <a:gd name="T31" fmla="*/ 1595 h 1944"/>
              <a:gd name="T32" fmla="*/ 210 w 1391"/>
              <a:gd name="T33" fmla="*/ 1683 h 1944"/>
              <a:gd name="T34" fmla="*/ 398 w 1391"/>
              <a:gd name="T35" fmla="*/ 1612 h 1944"/>
              <a:gd name="T36" fmla="*/ 415 w 1391"/>
              <a:gd name="T37" fmla="*/ 1390 h 1944"/>
              <a:gd name="T38" fmla="*/ 436 w 1391"/>
              <a:gd name="T39" fmla="*/ 1071 h 1944"/>
              <a:gd name="T40" fmla="*/ 643 w 1391"/>
              <a:gd name="T41" fmla="*/ 1111 h 1944"/>
              <a:gd name="T42" fmla="*/ 687 w 1391"/>
              <a:gd name="T43" fmla="*/ 1265 h 1944"/>
              <a:gd name="T44" fmla="*/ 602 w 1391"/>
              <a:gd name="T45" fmla="*/ 1664 h 1944"/>
              <a:gd name="T46" fmla="*/ 627 w 1391"/>
              <a:gd name="T47" fmla="*/ 1765 h 1944"/>
              <a:gd name="T48" fmla="*/ 407 w 1391"/>
              <a:gd name="T49" fmla="*/ 1878 h 1944"/>
              <a:gd name="T50" fmla="*/ 806 w 1391"/>
              <a:gd name="T51" fmla="*/ 1919 h 1944"/>
              <a:gd name="T52" fmla="*/ 828 w 1391"/>
              <a:gd name="T53" fmla="*/ 1699 h 1944"/>
              <a:gd name="T54" fmla="*/ 891 w 1391"/>
              <a:gd name="T55" fmla="*/ 1359 h 1944"/>
              <a:gd name="T56" fmla="*/ 1083 w 1391"/>
              <a:gd name="T57" fmla="*/ 1199 h 1944"/>
              <a:gd name="T58" fmla="*/ 1212 w 1391"/>
              <a:gd name="T59" fmla="*/ 1274 h 1944"/>
              <a:gd name="T60" fmla="*/ 1266 w 1391"/>
              <a:gd name="T61" fmla="*/ 988 h 1944"/>
              <a:gd name="T62" fmla="*/ 567 w 1391"/>
              <a:gd name="T63" fmla="*/ 897 h 1944"/>
              <a:gd name="T64" fmla="*/ 659 w 1391"/>
              <a:gd name="T65" fmla="*/ 796 h 1944"/>
              <a:gd name="T66" fmla="*/ 655 w 1391"/>
              <a:gd name="T67" fmla="*/ 897 h 1944"/>
              <a:gd name="T68" fmla="*/ 732 w 1391"/>
              <a:gd name="T69" fmla="*/ 621 h 1944"/>
              <a:gd name="T70" fmla="*/ 688 w 1391"/>
              <a:gd name="T71" fmla="*/ 618 h 1944"/>
              <a:gd name="T72" fmla="*/ 660 w 1391"/>
              <a:gd name="T73" fmla="*/ 467 h 1944"/>
              <a:gd name="T74" fmla="*/ 691 w 1391"/>
              <a:gd name="T75" fmla="*/ 407 h 1944"/>
              <a:gd name="T76" fmla="*/ 770 w 1391"/>
              <a:gd name="T77" fmla="*/ 464 h 1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91" h="1944">
                <a:moveTo>
                  <a:pt x="1266" y="988"/>
                </a:moveTo>
                <a:cubicBezTo>
                  <a:pt x="1218" y="928"/>
                  <a:pt x="1193" y="824"/>
                  <a:pt x="1184" y="771"/>
                </a:cubicBezTo>
                <a:cubicBezTo>
                  <a:pt x="1174" y="717"/>
                  <a:pt x="1111" y="557"/>
                  <a:pt x="1093" y="522"/>
                </a:cubicBezTo>
                <a:cubicBezTo>
                  <a:pt x="1074" y="488"/>
                  <a:pt x="995" y="397"/>
                  <a:pt x="986" y="384"/>
                </a:cubicBezTo>
                <a:cubicBezTo>
                  <a:pt x="976" y="371"/>
                  <a:pt x="857" y="318"/>
                  <a:pt x="844" y="318"/>
                </a:cubicBezTo>
                <a:cubicBezTo>
                  <a:pt x="831" y="318"/>
                  <a:pt x="844" y="283"/>
                  <a:pt x="847" y="261"/>
                </a:cubicBezTo>
                <a:cubicBezTo>
                  <a:pt x="850" y="239"/>
                  <a:pt x="866" y="192"/>
                  <a:pt x="876" y="154"/>
                </a:cubicBezTo>
                <a:cubicBezTo>
                  <a:pt x="885" y="117"/>
                  <a:pt x="847" y="82"/>
                  <a:pt x="838" y="51"/>
                </a:cubicBezTo>
                <a:cubicBezTo>
                  <a:pt x="828" y="19"/>
                  <a:pt x="772" y="3"/>
                  <a:pt x="756" y="3"/>
                </a:cubicBezTo>
                <a:cubicBezTo>
                  <a:pt x="740" y="3"/>
                  <a:pt x="655" y="0"/>
                  <a:pt x="643" y="10"/>
                </a:cubicBezTo>
                <a:cubicBezTo>
                  <a:pt x="630" y="19"/>
                  <a:pt x="614" y="54"/>
                  <a:pt x="599" y="69"/>
                </a:cubicBezTo>
                <a:cubicBezTo>
                  <a:pt x="583" y="85"/>
                  <a:pt x="589" y="123"/>
                  <a:pt x="589" y="139"/>
                </a:cubicBezTo>
                <a:cubicBezTo>
                  <a:pt x="589" y="154"/>
                  <a:pt x="596" y="195"/>
                  <a:pt x="589" y="217"/>
                </a:cubicBezTo>
                <a:cubicBezTo>
                  <a:pt x="583" y="239"/>
                  <a:pt x="608" y="261"/>
                  <a:pt x="608" y="271"/>
                </a:cubicBezTo>
                <a:cubicBezTo>
                  <a:pt x="608" y="280"/>
                  <a:pt x="633" y="379"/>
                  <a:pt x="633" y="379"/>
                </a:cubicBezTo>
                <a:cubicBezTo>
                  <a:pt x="633" y="379"/>
                  <a:pt x="633" y="379"/>
                  <a:pt x="587" y="412"/>
                </a:cubicBezTo>
                <a:cubicBezTo>
                  <a:pt x="541" y="446"/>
                  <a:pt x="545" y="547"/>
                  <a:pt x="545" y="563"/>
                </a:cubicBezTo>
                <a:cubicBezTo>
                  <a:pt x="545" y="580"/>
                  <a:pt x="524" y="622"/>
                  <a:pt x="520" y="639"/>
                </a:cubicBezTo>
                <a:cubicBezTo>
                  <a:pt x="516" y="656"/>
                  <a:pt x="478" y="723"/>
                  <a:pt x="478" y="723"/>
                </a:cubicBezTo>
                <a:cubicBezTo>
                  <a:pt x="365" y="840"/>
                  <a:pt x="365" y="840"/>
                  <a:pt x="365" y="840"/>
                </a:cubicBezTo>
                <a:cubicBezTo>
                  <a:pt x="344" y="832"/>
                  <a:pt x="344" y="832"/>
                  <a:pt x="344" y="832"/>
                </a:cubicBezTo>
                <a:cubicBezTo>
                  <a:pt x="344" y="832"/>
                  <a:pt x="344" y="832"/>
                  <a:pt x="310" y="840"/>
                </a:cubicBezTo>
                <a:cubicBezTo>
                  <a:pt x="277" y="848"/>
                  <a:pt x="348" y="865"/>
                  <a:pt x="319" y="878"/>
                </a:cubicBezTo>
                <a:cubicBezTo>
                  <a:pt x="289" y="890"/>
                  <a:pt x="235" y="970"/>
                  <a:pt x="235" y="970"/>
                </a:cubicBezTo>
                <a:cubicBezTo>
                  <a:pt x="226" y="1008"/>
                  <a:pt x="226" y="1008"/>
                  <a:pt x="226" y="1008"/>
                </a:cubicBezTo>
                <a:cubicBezTo>
                  <a:pt x="218" y="1046"/>
                  <a:pt x="218" y="1046"/>
                  <a:pt x="218" y="1046"/>
                </a:cubicBezTo>
                <a:cubicBezTo>
                  <a:pt x="218" y="1046"/>
                  <a:pt x="239" y="1050"/>
                  <a:pt x="239" y="1071"/>
                </a:cubicBezTo>
                <a:cubicBezTo>
                  <a:pt x="239" y="1092"/>
                  <a:pt x="235" y="1129"/>
                  <a:pt x="218" y="1171"/>
                </a:cubicBezTo>
                <a:cubicBezTo>
                  <a:pt x="201" y="1213"/>
                  <a:pt x="185" y="1406"/>
                  <a:pt x="185" y="1419"/>
                </a:cubicBezTo>
                <a:cubicBezTo>
                  <a:pt x="185" y="1431"/>
                  <a:pt x="239" y="1465"/>
                  <a:pt x="247" y="1503"/>
                </a:cubicBezTo>
                <a:cubicBezTo>
                  <a:pt x="256" y="1541"/>
                  <a:pt x="226" y="1545"/>
                  <a:pt x="197" y="1578"/>
                </a:cubicBezTo>
                <a:cubicBezTo>
                  <a:pt x="168" y="1612"/>
                  <a:pt x="117" y="1595"/>
                  <a:pt x="59" y="1595"/>
                </a:cubicBezTo>
                <a:cubicBezTo>
                  <a:pt x="0" y="1595"/>
                  <a:pt x="0" y="1662"/>
                  <a:pt x="0" y="1662"/>
                </a:cubicBezTo>
                <a:cubicBezTo>
                  <a:pt x="0" y="1662"/>
                  <a:pt x="185" y="1683"/>
                  <a:pt x="210" y="1683"/>
                </a:cubicBezTo>
                <a:cubicBezTo>
                  <a:pt x="235" y="1683"/>
                  <a:pt x="323" y="1700"/>
                  <a:pt x="365" y="1700"/>
                </a:cubicBezTo>
                <a:cubicBezTo>
                  <a:pt x="407" y="1700"/>
                  <a:pt x="398" y="1637"/>
                  <a:pt x="398" y="1612"/>
                </a:cubicBezTo>
                <a:cubicBezTo>
                  <a:pt x="398" y="1587"/>
                  <a:pt x="394" y="1549"/>
                  <a:pt x="394" y="1528"/>
                </a:cubicBezTo>
                <a:cubicBezTo>
                  <a:pt x="394" y="1507"/>
                  <a:pt x="398" y="1423"/>
                  <a:pt x="415" y="1390"/>
                </a:cubicBezTo>
                <a:cubicBezTo>
                  <a:pt x="432" y="1356"/>
                  <a:pt x="424" y="1226"/>
                  <a:pt x="419" y="1192"/>
                </a:cubicBezTo>
                <a:cubicBezTo>
                  <a:pt x="415" y="1159"/>
                  <a:pt x="436" y="1071"/>
                  <a:pt x="436" y="1071"/>
                </a:cubicBezTo>
                <a:cubicBezTo>
                  <a:pt x="450" y="1037"/>
                  <a:pt x="511" y="1070"/>
                  <a:pt x="511" y="1070"/>
                </a:cubicBezTo>
                <a:cubicBezTo>
                  <a:pt x="643" y="1111"/>
                  <a:pt x="643" y="1111"/>
                  <a:pt x="643" y="1111"/>
                </a:cubicBezTo>
                <a:cubicBezTo>
                  <a:pt x="703" y="1133"/>
                  <a:pt x="703" y="1133"/>
                  <a:pt x="703" y="1133"/>
                </a:cubicBezTo>
                <a:cubicBezTo>
                  <a:pt x="703" y="1133"/>
                  <a:pt x="703" y="1224"/>
                  <a:pt x="687" y="1265"/>
                </a:cubicBezTo>
                <a:cubicBezTo>
                  <a:pt x="671" y="1306"/>
                  <a:pt x="649" y="1494"/>
                  <a:pt x="649" y="1535"/>
                </a:cubicBezTo>
                <a:cubicBezTo>
                  <a:pt x="649" y="1576"/>
                  <a:pt x="602" y="1664"/>
                  <a:pt x="602" y="1664"/>
                </a:cubicBezTo>
                <a:cubicBezTo>
                  <a:pt x="602" y="1664"/>
                  <a:pt x="646" y="1674"/>
                  <a:pt x="659" y="1686"/>
                </a:cubicBezTo>
                <a:cubicBezTo>
                  <a:pt x="671" y="1699"/>
                  <a:pt x="643" y="1737"/>
                  <a:pt x="627" y="1765"/>
                </a:cubicBezTo>
                <a:cubicBezTo>
                  <a:pt x="611" y="1793"/>
                  <a:pt x="539" y="1840"/>
                  <a:pt x="507" y="1840"/>
                </a:cubicBezTo>
                <a:cubicBezTo>
                  <a:pt x="476" y="1840"/>
                  <a:pt x="416" y="1862"/>
                  <a:pt x="407" y="1878"/>
                </a:cubicBezTo>
                <a:cubicBezTo>
                  <a:pt x="397" y="1894"/>
                  <a:pt x="410" y="1925"/>
                  <a:pt x="419" y="1935"/>
                </a:cubicBezTo>
                <a:cubicBezTo>
                  <a:pt x="429" y="1944"/>
                  <a:pt x="743" y="1925"/>
                  <a:pt x="806" y="1919"/>
                </a:cubicBezTo>
                <a:cubicBezTo>
                  <a:pt x="869" y="1913"/>
                  <a:pt x="835" y="1850"/>
                  <a:pt x="831" y="1818"/>
                </a:cubicBezTo>
                <a:cubicBezTo>
                  <a:pt x="828" y="1787"/>
                  <a:pt x="822" y="1730"/>
                  <a:pt x="828" y="1699"/>
                </a:cubicBezTo>
                <a:cubicBezTo>
                  <a:pt x="835" y="1667"/>
                  <a:pt x="828" y="1699"/>
                  <a:pt x="838" y="1696"/>
                </a:cubicBezTo>
                <a:cubicBezTo>
                  <a:pt x="847" y="1693"/>
                  <a:pt x="891" y="1425"/>
                  <a:pt x="891" y="1359"/>
                </a:cubicBezTo>
                <a:cubicBezTo>
                  <a:pt x="891" y="1293"/>
                  <a:pt x="910" y="1186"/>
                  <a:pt x="910" y="1186"/>
                </a:cubicBezTo>
                <a:cubicBezTo>
                  <a:pt x="1083" y="1199"/>
                  <a:pt x="1083" y="1199"/>
                  <a:pt x="1083" y="1199"/>
                </a:cubicBezTo>
                <a:cubicBezTo>
                  <a:pt x="1083" y="1199"/>
                  <a:pt x="1121" y="1218"/>
                  <a:pt x="1133" y="1258"/>
                </a:cubicBezTo>
                <a:cubicBezTo>
                  <a:pt x="1146" y="1299"/>
                  <a:pt x="1140" y="1296"/>
                  <a:pt x="1212" y="1274"/>
                </a:cubicBezTo>
                <a:cubicBezTo>
                  <a:pt x="1285" y="1252"/>
                  <a:pt x="1391" y="1221"/>
                  <a:pt x="1391" y="1221"/>
                </a:cubicBezTo>
                <a:cubicBezTo>
                  <a:pt x="1391" y="1221"/>
                  <a:pt x="1313" y="1048"/>
                  <a:pt x="1266" y="988"/>
                </a:cubicBezTo>
                <a:close/>
                <a:moveTo>
                  <a:pt x="655" y="897"/>
                </a:moveTo>
                <a:cubicBezTo>
                  <a:pt x="649" y="909"/>
                  <a:pt x="567" y="897"/>
                  <a:pt x="567" y="897"/>
                </a:cubicBezTo>
                <a:cubicBezTo>
                  <a:pt x="507" y="900"/>
                  <a:pt x="621" y="799"/>
                  <a:pt x="627" y="787"/>
                </a:cubicBezTo>
                <a:cubicBezTo>
                  <a:pt x="633" y="774"/>
                  <a:pt x="655" y="777"/>
                  <a:pt x="659" y="796"/>
                </a:cubicBezTo>
                <a:cubicBezTo>
                  <a:pt x="662" y="815"/>
                  <a:pt x="687" y="875"/>
                  <a:pt x="687" y="875"/>
                </a:cubicBezTo>
                <a:cubicBezTo>
                  <a:pt x="687" y="875"/>
                  <a:pt x="662" y="884"/>
                  <a:pt x="655" y="897"/>
                </a:cubicBezTo>
                <a:close/>
                <a:moveTo>
                  <a:pt x="770" y="464"/>
                </a:moveTo>
                <a:cubicBezTo>
                  <a:pt x="767" y="479"/>
                  <a:pt x="729" y="602"/>
                  <a:pt x="732" y="621"/>
                </a:cubicBezTo>
                <a:cubicBezTo>
                  <a:pt x="735" y="640"/>
                  <a:pt x="748" y="706"/>
                  <a:pt x="738" y="712"/>
                </a:cubicBezTo>
                <a:cubicBezTo>
                  <a:pt x="729" y="718"/>
                  <a:pt x="694" y="640"/>
                  <a:pt x="688" y="618"/>
                </a:cubicBezTo>
                <a:cubicBezTo>
                  <a:pt x="682" y="596"/>
                  <a:pt x="688" y="517"/>
                  <a:pt x="682" y="505"/>
                </a:cubicBezTo>
                <a:cubicBezTo>
                  <a:pt x="675" y="492"/>
                  <a:pt x="660" y="492"/>
                  <a:pt x="660" y="467"/>
                </a:cubicBezTo>
                <a:cubicBezTo>
                  <a:pt x="660" y="442"/>
                  <a:pt x="660" y="404"/>
                  <a:pt x="660" y="404"/>
                </a:cubicBezTo>
                <a:cubicBezTo>
                  <a:pt x="660" y="404"/>
                  <a:pt x="660" y="404"/>
                  <a:pt x="691" y="407"/>
                </a:cubicBezTo>
                <a:cubicBezTo>
                  <a:pt x="722" y="410"/>
                  <a:pt x="770" y="379"/>
                  <a:pt x="829" y="316"/>
                </a:cubicBezTo>
                <a:cubicBezTo>
                  <a:pt x="829" y="316"/>
                  <a:pt x="773" y="448"/>
                  <a:pt x="770" y="4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40" name="TextBox 139"/>
          <p:cNvSpPr txBox="1"/>
          <p:nvPr/>
        </p:nvSpPr>
        <p:spPr>
          <a:xfrm>
            <a:off x="4641051" y="3015263"/>
            <a:ext cx="3984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слушать с целью понять, а не ответить</a:t>
            </a:r>
            <a:endParaRPr lang="en-US" sz="1400" b="1" dirty="0">
              <a:solidFill>
                <a:schemeClr val="tx2"/>
              </a:solidFill>
              <a:latin typeface="Signika Negative" pitchFamily="2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3832418" y="3739530"/>
            <a:ext cx="4701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chemeClr val="tx2"/>
                </a:solidFill>
              </a:rPr>
              <a:t> </a:t>
            </a:r>
            <a:r>
              <a:rPr lang="ru-RU" sz="1600" dirty="0"/>
              <a:t>давать уверенность в своих силах, укреплять веру в собственные возможности</a:t>
            </a:r>
            <a:endParaRPr lang="en-US" sz="1600" b="1" dirty="0">
              <a:solidFill>
                <a:schemeClr val="tx2"/>
              </a:solidFill>
              <a:latin typeface="Signika Negative" pitchFamily="2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299555" y="5281247"/>
            <a:ext cx="6514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осознание насколько ценна и значима деятельность любого человека, позитивный взгляд на жизнь, ответственность за свои действия, преданность профессии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3134215" y="4711850"/>
            <a:ext cx="5530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эффективная обратная связь способна творить чудеса</a:t>
            </a:r>
            <a:endParaRPr lang="en-US" sz="900" b="1" dirty="0">
              <a:solidFill>
                <a:schemeClr val="tx2"/>
              </a:solidFill>
              <a:latin typeface="Signika Negative" pitchFamily="2" charset="0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4129418" y="1572575"/>
            <a:ext cx="47749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Видеть как растут другие люди  – бесценно</a:t>
            </a:r>
            <a:endParaRPr lang="en-US" b="1" i="1" dirty="0">
              <a:solidFill>
                <a:schemeClr val="accent5">
                  <a:lumMod val="7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1E0E7AC1-53C2-4283-A5DD-DC819D796CF7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13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43" grpId="0"/>
      <p:bldP spid="146" grpId="0"/>
      <p:bldP spid="149" grpId="0"/>
      <p:bldP spid="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897073" y="681579"/>
            <a:ext cx="734367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dirty="0">
                <a:latin typeface="+mj-lt"/>
              </a:rPr>
              <a:t>Наставничество – современный образовательный тренд </a:t>
            </a:r>
            <a:endParaRPr lang="id-ID" sz="2100" dirty="0">
              <a:latin typeface="+mj-lt"/>
            </a:endParaRPr>
          </a:p>
        </p:txBody>
      </p:sp>
      <p:cxnSp>
        <p:nvCxnSpPr>
          <p:cNvPr id="52" name="Straight Connector 51"/>
          <p:cNvCxnSpPr>
            <a:cxnSpLocks/>
          </p:cNvCxnSpPr>
          <p:nvPr/>
        </p:nvCxnSpPr>
        <p:spPr>
          <a:xfrm flipV="1">
            <a:off x="2493446" y="1278697"/>
            <a:ext cx="3664686" cy="8432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88"/>
          <p:cNvSpPr>
            <a:spLocks/>
          </p:cNvSpPr>
          <p:nvPr/>
        </p:nvSpPr>
        <p:spPr bwMode="auto">
          <a:xfrm>
            <a:off x="4436114" y="1886393"/>
            <a:ext cx="215371" cy="4971607"/>
          </a:xfrm>
          <a:custGeom>
            <a:avLst/>
            <a:gdLst>
              <a:gd name="T0" fmla="*/ 0 w 53"/>
              <a:gd name="T1" fmla="*/ 905 h 908"/>
              <a:gd name="T2" fmla="*/ 28 w 53"/>
              <a:gd name="T3" fmla="*/ 908 h 908"/>
              <a:gd name="T4" fmla="*/ 53 w 53"/>
              <a:gd name="T5" fmla="*/ 905 h 908"/>
              <a:gd name="T6" fmla="*/ 53 w 53"/>
              <a:gd name="T7" fmla="*/ 6 h 908"/>
              <a:gd name="T8" fmla="*/ 25 w 53"/>
              <a:gd name="T9" fmla="*/ 0 h 908"/>
              <a:gd name="T10" fmla="*/ 0 w 53"/>
              <a:gd name="T11" fmla="*/ 6 h 908"/>
              <a:gd name="T12" fmla="*/ 0 w 53"/>
              <a:gd name="T13" fmla="*/ 905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08">
                <a:moveTo>
                  <a:pt x="0" y="905"/>
                </a:moveTo>
                <a:cubicBezTo>
                  <a:pt x="0" y="905"/>
                  <a:pt x="12" y="908"/>
                  <a:pt x="28" y="908"/>
                </a:cubicBezTo>
                <a:cubicBezTo>
                  <a:pt x="43" y="908"/>
                  <a:pt x="53" y="905"/>
                  <a:pt x="53" y="905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42" y="0"/>
                  <a:pt x="25" y="0"/>
                </a:cubicBezTo>
                <a:cubicBezTo>
                  <a:pt x="9" y="0"/>
                  <a:pt x="0" y="6"/>
                  <a:pt x="0" y="6"/>
                </a:cubicBezTo>
                <a:lnTo>
                  <a:pt x="0" y="905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9" name="Rectangle 78"/>
          <p:cNvSpPr/>
          <p:nvPr/>
        </p:nvSpPr>
        <p:spPr>
          <a:xfrm>
            <a:off x="162178" y="4088912"/>
            <a:ext cx="3176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Учет психологических, возрастных, личностных особенностей молодого педагога </a:t>
            </a:r>
            <a:endParaRPr lang="id-ID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58585" y="2383639"/>
            <a:ext cx="2384667" cy="696585"/>
            <a:chOff x="5944780" y="2227020"/>
            <a:chExt cx="2266062" cy="736945"/>
          </a:xfrm>
        </p:grpSpPr>
        <p:sp>
          <p:nvSpPr>
            <p:cNvPr id="57" name="Freeform 89"/>
            <p:cNvSpPr>
              <a:spLocks/>
            </p:cNvSpPr>
            <p:nvPr/>
          </p:nvSpPr>
          <p:spPr bwMode="auto">
            <a:xfrm>
              <a:off x="5944780" y="2259812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92"/>
            <p:cNvSpPr>
              <a:spLocks/>
            </p:cNvSpPr>
            <p:nvPr/>
          </p:nvSpPr>
          <p:spPr bwMode="auto">
            <a:xfrm>
              <a:off x="6210563" y="2259812"/>
              <a:ext cx="2000279" cy="704153"/>
            </a:xfrm>
            <a:custGeom>
              <a:avLst/>
              <a:gdLst>
                <a:gd name="T0" fmla="*/ 913 w 1159"/>
                <a:gd name="T1" fmla="*/ 0 h 408"/>
                <a:gd name="T2" fmla="*/ 0 w 1159"/>
                <a:gd name="T3" fmla="*/ 70 h 408"/>
                <a:gd name="T4" fmla="*/ 0 w 1159"/>
                <a:gd name="T5" fmla="*/ 324 h 408"/>
                <a:gd name="T6" fmla="*/ 913 w 1159"/>
                <a:gd name="T7" fmla="*/ 408 h 408"/>
                <a:gd name="T8" fmla="*/ 1159 w 1159"/>
                <a:gd name="T9" fmla="*/ 216 h 408"/>
                <a:gd name="T10" fmla="*/ 1159 w 1159"/>
                <a:gd name="T11" fmla="*/ 195 h 408"/>
                <a:gd name="T12" fmla="*/ 913 w 1159"/>
                <a:gd name="T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913" y="0"/>
                  </a:moveTo>
                  <a:lnTo>
                    <a:pt x="0" y="70"/>
                  </a:lnTo>
                  <a:lnTo>
                    <a:pt x="0" y="324"/>
                  </a:lnTo>
                  <a:lnTo>
                    <a:pt x="913" y="408"/>
                  </a:lnTo>
                  <a:lnTo>
                    <a:pt x="1159" y="216"/>
                  </a:lnTo>
                  <a:lnTo>
                    <a:pt x="1159" y="195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Freeform 93"/>
            <p:cNvSpPr>
              <a:spLocks/>
            </p:cNvSpPr>
            <p:nvPr/>
          </p:nvSpPr>
          <p:spPr bwMode="auto">
            <a:xfrm>
              <a:off x="6210563" y="2227020"/>
              <a:ext cx="2000279" cy="704153"/>
            </a:xfrm>
            <a:custGeom>
              <a:avLst/>
              <a:gdLst>
                <a:gd name="T0" fmla="*/ 905 w 1159"/>
                <a:gd name="T1" fmla="*/ 0 h 408"/>
                <a:gd name="T2" fmla="*/ 0 w 1159"/>
                <a:gd name="T3" fmla="*/ 68 h 408"/>
                <a:gd name="T4" fmla="*/ 0 w 1159"/>
                <a:gd name="T5" fmla="*/ 324 h 408"/>
                <a:gd name="T6" fmla="*/ 905 w 1159"/>
                <a:gd name="T7" fmla="*/ 408 h 408"/>
                <a:gd name="T8" fmla="*/ 1159 w 1159"/>
                <a:gd name="T9" fmla="*/ 214 h 408"/>
                <a:gd name="T10" fmla="*/ 905 w 1159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905" y="0"/>
                  </a:moveTo>
                  <a:lnTo>
                    <a:pt x="0" y="68"/>
                  </a:lnTo>
                  <a:lnTo>
                    <a:pt x="0" y="324"/>
                  </a:lnTo>
                  <a:lnTo>
                    <a:pt x="905" y="408"/>
                  </a:lnTo>
                  <a:lnTo>
                    <a:pt x="1159" y="214"/>
                  </a:lnTo>
                  <a:lnTo>
                    <a:pt x="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318085" y="2400090"/>
              <a:ext cx="1267671" cy="325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ПЕДАГОГИКА</a:t>
              </a:r>
              <a:endParaRPr lang="id-ID" sz="14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84" name="Freeform 11"/>
            <p:cNvSpPr>
              <a:spLocks noEditPoints="1"/>
            </p:cNvSpPr>
            <p:nvPr/>
          </p:nvSpPr>
          <p:spPr bwMode="auto">
            <a:xfrm>
              <a:off x="7671782" y="2507463"/>
              <a:ext cx="154169" cy="154169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459141" y="3247771"/>
            <a:ext cx="2237612" cy="690253"/>
            <a:chOff x="3969760" y="3009428"/>
            <a:chExt cx="2292579" cy="705287"/>
          </a:xfrm>
        </p:grpSpPr>
        <p:sp>
          <p:nvSpPr>
            <p:cNvPr id="58" name="Freeform 90"/>
            <p:cNvSpPr>
              <a:spLocks/>
            </p:cNvSpPr>
            <p:nvPr/>
          </p:nvSpPr>
          <p:spPr bwMode="auto">
            <a:xfrm>
              <a:off x="5944780" y="3029548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96"/>
            <p:cNvSpPr>
              <a:spLocks/>
            </p:cNvSpPr>
            <p:nvPr/>
          </p:nvSpPr>
          <p:spPr bwMode="auto">
            <a:xfrm>
              <a:off x="4004907" y="3010562"/>
              <a:ext cx="2000279" cy="704153"/>
            </a:xfrm>
            <a:custGeom>
              <a:avLst/>
              <a:gdLst>
                <a:gd name="T0" fmla="*/ 246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46 w 1159"/>
                <a:gd name="T7" fmla="*/ 408 h 408"/>
                <a:gd name="T8" fmla="*/ 0 w 1159"/>
                <a:gd name="T9" fmla="*/ 216 h 408"/>
                <a:gd name="T10" fmla="*/ 0 w 1159"/>
                <a:gd name="T11" fmla="*/ 197 h 408"/>
                <a:gd name="T12" fmla="*/ 246 w 1159"/>
                <a:gd name="T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246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46" y="408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97"/>
            <p:cNvSpPr>
              <a:spLocks/>
            </p:cNvSpPr>
            <p:nvPr/>
          </p:nvSpPr>
          <p:spPr bwMode="auto">
            <a:xfrm>
              <a:off x="3969760" y="3009428"/>
              <a:ext cx="2000279" cy="704153"/>
            </a:xfrm>
            <a:custGeom>
              <a:avLst/>
              <a:gdLst>
                <a:gd name="T0" fmla="*/ 251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51 w 1159"/>
                <a:gd name="T7" fmla="*/ 408 h 408"/>
                <a:gd name="T8" fmla="*/ 0 w 1159"/>
                <a:gd name="T9" fmla="*/ 216 h 408"/>
                <a:gd name="T10" fmla="*/ 251 w 1159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251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51" y="408"/>
                  </a:lnTo>
                  <a:lnTo>
                    <a:pt x="0" y="216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270805" y="3196796"/>
              <a:ext cx="1404564" cy="314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ПСИХОЛОГИЯ</a:t>
              </a:r>
              <a:endParaRPr lang="id-ID" sz="14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4251179" y="3165871"/>
              <a:ext cx="348281" cy="348282"/>
              <a:chOff x="5653088" y="-98425"/>
              <a:chExt cx="630237" cy="630238"/>
            </a:xfrm>
            <a:solidFill>
              <a:schemeClr val="bg1"/>
            </a:solidFill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>
                <a:off x="5751513" y="-28575"/>
                <a:ext cx="69850" cy="68263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5653088" y="177800"/>
                <a:ext cx="79375" cy="39688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6205538" y="217488"/>
                <a:ext cx="77787" cy="38100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0" name="Freeform 8"/>
              <p:cNvSpPr>
                <a:spLocks/>
              </p:cNvSpPr>
              <p:nvPr/>
            </p:nvSpPr>
            <p:spPr bwMode="auto">
              <a:xfrm>
                <a:off x="6145213" y="0"/>
                <a:ext cx="69850" cy="69850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1" name="Freeform 9"/>
              <p:cNvSpPr>
                <a:spLocks/>
              </p:cNvSpPr>
              <p:nvPr/>
            </p:nvSpPr>
            <p:spPr bwMode="auto">
              <a:xfrm>
                <a:off x="5969000" y="-98425"/>
                <a:ext cx="38100" cy="7937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93" name="Freeform 11"/>
              <p:cNvSpPr>
                <a:spLocks/>
              </p:cNvSpPr>
              <p:nvPr/>
            </p:nvSpPr>
            <p:spPr bwMode="auto">
              <a:xfrm>
                <a:off x="5889625" y="452438"/>
                <a:ext cx="157162" cy="79375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4436114" y="4213704"/>
            <a:ext cx="1952320" cy="819777"/>
            <a:chOff x="5944780" y="3794106"/>
            <a:chExt cx="2266062" cy="735220"/>
          </a:xfrm>
        </p:grpSpPr>
        <p:sp>
          <p:nvSpPr>
            <p:cNvPr id="59" name="Freeform 91"/>
            <p:cNvSpPr>
              <a:spLocks/>
            </p:cNvSpPr>
            <p:nvPr/>
          </p:nvSpPr>
          <p:spPr bwMode="auto">
            <a:xfrm>
              <a:off x="5944780" y="3807913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4 h 130"/>
                <a:gd name="T8" fmla="*/ 33 w 68"/>
                <a:gd name="T9" fmla="*/ 0 h 130"/>
                <a:gd name="T10" fmla="*/ 0 w 68"/>
                <a:gd name="T11" fmla="*/ 4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54" y="0"/>
                    <a:pt x="33" y="0"/>
                  </a:cubicBezTo>
                  <a:cubicBezTo>
                    <a:pt x="12" y="0"/>
                    <a:pt x="0" y="4"/>
                    <a:pt x="0" y="4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Freeform 94"/>
            <p:cNvSpPr>
              <a:spLocks/>
            </p:cNvSpPr>
            <p:nvPr/>
          </p:nvSpPr>
          <p:spPr bwMode="auto">
            <a:xfrm>
              <a:off x="6210563" y="3826898"/>
              <a:ext cx="2000279" cy="702428"/>
            </a:xfrm>
            <a:custGeom>
              <a:avLst/>
              <a:gdLst>
                <a:gd name="T0" fmla="*/ 913 w 1159"/>
                <a:gd name="T1" fmla="*/ 0 h 407"/>
                <a:gd name="T2" fmla="*/ 0 w 1159"/>
                <a:gd name="T3" fmla="*/ 70 h 407"/>
                <a:gd name="T4" fmla="*/ 0 w 1159"/>
                <a:gd name="T5" fmla="*/ 324 h 407"/>
                <a:gd name="T6" fmla="*/ 913 w 1159"/>
                <a:gd name="T7" fmla="*/ 407 h 407"/>
                <a:gd name="T8" fmla="*/ 1159 w 1159"/>
                <a:gd name="T9" fmla="*/ 216 h 407"/>
                <a:gd name="T10" fmla="*/ 1159 w 1159"/>
                <a:gd name="T11" fmla="*/ 194 h 407"/>
                <a:gd name="T12" fmla="*/ 913 w 1159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7">
                  <a:moveTo>
                    <a:pt x="913" y="0"/>
                  </a:moveTo>
                  <a:lnTo>
                    <a:pt x="0" y="70"/>
                  </a:lnTo>
                  <a:lnTo>
                    <a:pt x="0" y="324"/>
                  </a:lnTo>
                  <a:lnTo>
                    <a:pt x="913" y="407"/>
                  </a:lnTo>
                  <a:lnTo>
                    <a:pt x="1159" y="216"/>
                  </a:lnTo>
                  <a:lnTo>
                    <a:pt x="1159" y="194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95"/>
            <p:cNvSpPr>
              <a:spLocks/>
            </p:cNvSpPr>
            <p:nvPr/>
          </p:nvSpPr>
          <p:spPr bwMode="auto">
            <a:xfrm>
              <a:off x="6210563" y="3794106"/>
              <a:ext cx="2000279" cy="702428"/>
            </a:xfrm>
            <a:custGeom>
              <a:avLst/>
              <a:gdLst>
                <a:gd name="T0" fmla="*/ 905 w 1159"/>
                <a:gd name="T1" fmla="*/ 0 h 407"/>
                <a:gd name="T2" fmla="*/ 0 w 1159"/>
                <a:gd name="T3" fmla="*/ 67 h 407"/>
                <a:gd name="T4" fmla="*/ 0 w 1159"/>
                <a:gd name="T5" fmla="*/ 324 h 407"/>
                <a:gd name="T6" fmla="*/ 905 w 1159"/>
                <a:gd name="T7" fmla="*/ 407 h 407"/>
                <a:gd name="T8" fmla="*/ 1159 w 1159"/>
                <a:gd name="T9" fmla="*/ 213 h 407"/>
                <a:gd name="T10" fmla="*/ 905 w 1159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7">
                  <a:moveTo>
                    <a:pt x="905" y="0"/>
                  </a:moveTo>
                  <a:lnTo>
                    <a:pt x="0" y="67"/>
                  </a:lnTo>
                  <a:lnTo>
                    <a:pt x="0" y="324"/>
                  </a:lnTo>
                  <a:lnTo>
                    <a:pt x="905" y="407"/>
                  </a:lnTo>
                  <a:lnTo>
                    <a:pt x="1159" y="213"/>
                  </a:lnTo>
                  <a:lnTo>
                    <a:pt x="9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334697" y="3986588"/>
              <a:ext cx="1671200" cy="2760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МЕНЕДЖМЕНТ</a:t>
              </a:r>
              <a:endParaRPr lang="id-ID" sz="14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ED2EE884-7C93-4461-A3EC-1ED1B6022A90}"/>
              </a:ext>
            </a:extLst>
          </p:cNvPr>
          <p:cNvSpPr/>
          <p:nvPr/>
        </p:nvSpPr>
        <p:spPr>
          <a:xfrm>
            <a:off x="0" y="6371303"/>
            <a:ext cx="2240941" cy="275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Rectangle 78">
            <a:extLst>
              <a:ext uri="{FF2B5EF4-FFF2-40B4-BE49-F238E27FC236}">
                <a16:creationId xmlns:a16="http://schemas.microsoft.com/office/drawing/2014/main" id="{0634823E-97EA-450A-BEC8-5A32E01FD2CD}"/>
              </a:ext>
            </a:extLst>
          </p:cNvPr>
          <p:cNvSpPr/>
          <p:nvPr/>
        </p:nvSpPr>
        <p:spPr>
          <a:xfrm>
            <a:off x="5058022" y="5520481"/>
            <a:ext cx="2760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Постановка целей, выбор средств, критериев и методов, оценка результата </a:t>
            </a:r>
            <a:endParaRPr lang="id-ID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4" name="Rectangle 78">
            <a:extLst>
              <a:ext uri="{FF2B5EF4-FFF2-40B4-BE49-F238E27FC236}">
                <a16:creationId xmlns:a16="http://schemas.microsoft.com/office/drawing/2014/main" id="{B404CBA2-0A81-423C-B4F0-5D9F4770A886}"/>
              </a:ext>
            </a:extLst>
          </p:cNvPr>
          <p:cNvSpPr/>
          <p:nvPr/>
        </p:nvSpPr>
        <p:spPr>
          <a:xfrm>
            <a:off x="5873513" y="3267462"/>
            <a:ext cx="2760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Педагогические технологии, формы  и методы работы с детьми, родителями </a:t>
            </a:r>
            <a:endParaRPr lang="id-ID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5" name="Рисунок 104">
            <a:extLst>
              <a:ext uri="{FF2B5EF4-FFF2-40B4-BE49-F238E27FC236}">
                <a16:creationId xmlns:a16="http://schemas.microsoft.com/office/drawing/2014/main" id="{D8C35B2C-5C60-476D-867A-9161C5634F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97" t="31275" r="25358" b="12450"/>
          <a:stretch/>
        </p:blipFill>
        <p:spPr>
          <a:xfrm>
            <a:off x="7107756" y="4157065"/>
            <a:ext cx="1790343" cy="1199532"/>
          </a:xfrm>
          <a:prstGeom prst="rect">
            <a:avLst/>
          </a:prstGeom>
        </p:spPr>
      </p:pic>
      <p:pic>
        <p:nvPicPr>
          <p:cNvPr id="106" name="Picture 4">
            <a:extLst>
              <a:ext uri="{FF2B5EF4-FFF2-40B4-BE49-F238E27FC236}">
                <a16:creationId xmlns:a16="http://schemas.microsoft.com/office/drawing/2014/main" id="{3E5541BD-F612-4B8F-B415-B4706A4DB8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3"/>
          <a:stretch/>
        </p:blipFill>
        <p:spPr bwMode="auto">
          <a:xfrm>
            <a:off x="251239" y="1468530"/>
            <a:ext cx="2919042" cy="157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0BE57E7A-AE07-4CDD-82F8-00737EEB0274}"/>
              </a:ext>
            </a:extLst>
          </p:cNvPr>
          <p:cNvSpPr txBox="1"/>
          <p:nvPr/>
        </p:nvSpPr>
        <p:spPr>
          <a:xfrm>
            <a:off x="7024718" y="1254386"/>
            <a:ext cx="215216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00"/>
                </a:solidFill>
                <a:ea typeface="Times New Roman" panose="02020603050405020304" pitchFamily="18" charset="0"/>
                <a:cs typeface="Helvetica" panose="020B0604020202020204" pitchFamily="34" charset="0"/>
              </a:rPr>
              <a:t>М</a:t>
            </a:r>
            <a:r>
              <a:rPr lang="ru-RU" sz="11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етодика SMART</a:t>
            </a:r>
          </a:p>
          <a:p>
            <a:endParaRPr lang="ru-RU" sz="11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100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Specific</a:t>
            </a:r>
            <a:r>
              <a:rPr lang="ru-RU" sz="1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 — конкретная;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100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Measurable</a:t>
            </a:r>
            <a:r>
              <a:rPr lang="ru-RU" sz="1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 — измеримая;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100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Achievable</a:t>
            </a:r>
            <a:r>
              <a:rPr lang="ru-RU" sz="11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— достижимая;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100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Relevant</a:t>
            </a:r>
            <a:r>
              <a:rPr lang="ru-RU" sz="11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 —</a:t>
            </a:r>
            <a:r>
              <a:rPr lang="ru-RU" sz="1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 значимая;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1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Time </a:t>
            </a:r>
            <a:r>
              <a:rPr lang="ru-RU" sz="1100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bound</a:t>
            </a:r>
            <a:r>
              <a:rPr lang="ru-RU" sz="11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Helvetica" panose="020B0604020202020204" pitchFamily="34" charset="0"/>
              </a:rPr>
              <a:t>— ограниченная во времени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5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97" grpId="0"/>
      <p:bldP spid="104" grpId="0"/>
      <p:bldP spid="107" grpId="0"/>
    </p:bldLst>
  </p:timing>
</p:sld>
</file>

<file path=ppt/theme/theme1.xml><?xml version="1.0" encoding="utf-8"?>
<a:theme xmlns:a="http://schemas.openxmlformats.org/drawingml/2006/main" name="1_Office Theme">
  <a:themeElements>
    <a:clrScheme name="Komplete 3 Colors">
      <a:dk1>
        <a:sysClr val="windowText" lastClr="000000"/>
      </a:dk1>
      <a:lt1>
        <a:sysClr val="window" lastClr="FFFFFF"/>
      </a:lt1>
      <a:dk2>
        <a:srgbClr val="3A3838"/>
      </a:dk2>
      <a:lt2>
        <a:srgbClr val="A5A5A5"/>
      </a:lt2>
      <a:accent1>
        <a:srgbClr val="12959F"/>
      </a:accent1>
      <a:accent2>
        <a:srgbClr val="31A8DF"/>
      </a:accent2>
      <a:accent3>
        <a:srgbClr val="7FBC41"/>
      </a:accent3>
      <a:accent4>
        <a:srgbClr val="0D6F77"/>
      </a:accent4>
      <a:accent5>
        <a:srgbClr val="1B81B0"/>
      </a:accent5>
      <a:accent6>
        <a:srgbClr val="5F8C30"/>
      </a:accent6>
      <a:hlink>
        <a:srgbClr val="A05024"/>
      </a:hlink>
      <a:folHlink>
        <a:srgbClr val="FEC037"/>
      </a:folHlink>
    </a:clrScheme>
    <a:fontScheme name="Custom 3">
      <a:majorFont>
        <a:latin typeface="Ralewa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Komplete 3 Colors">
      <a:dk1>
        <a:sysClr val="windowText" lastClr="000000"/>
      </a:dk1>
      <a:lt1>
        <a:sysClr val="window" lastClr="FFFFFF"/>
      </a:lt1>
      <a:dk2>
        <a:srgbClr val="3A3838"/>
      </a:dk2>
      <a:lt2>
        <a:srgbClr val="A5A5A5"/>
      </a:lt2>
      <a:accent1>
        <a:srgbClr val="12959F"/>
      </a:accent1>
      <a:accent2>
        <a:srgbClr val="31A8DF"/>
      </a:accent2>
      <a:accent3>
        <a:srgbClr val="7FBC41"/>
      </a:accent3>
      <a:accent4>
        <a:srgbClr val="0D6F77"/>
      </a:accent4>
      <a:accent5>
        <a:srgbClr val="1B81B0"/>
      </a:accent5>
      <a:accent6>
        <a:srgbClr val="5F8C30"/>
      </a:accent6>
      <a:hlink>
        <a:srgbClr val="A05024"/>
      </a:hlink>
      <a:folHlink>
        <a:srgbClr val="FEC037"/>
      </a:folHlink>
    </a:clrScheme>
    <a:fontScheme name="Custom 3">
      <a:majorFont>
        <a:latin typeface="Raleway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8595</TotalTime>
  <Words>533</Words>
  <Application>Microsoft Office PowerPoint</Application>
  <PresentationFormat>Экран (4:3)</PresentationFormat>
  <Paragraphs>107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Bebas</vt:lpstr>
      <vt:lpstr>Calibri</vt:lpstr>
      <vt:lpstr>Calibri Light</vt:lpstr>
      <vt:lpstr>Raleway</vt:lpstr>
      <vt:lpstr>Signika Negative</vt:lpstr>
      <vt:lpstr>1_Office Theme</vt:lpstr>
      <vt:lpstr>Office Theme</vt:lpstr>
      <vt:lpstr>PDF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sdasds</dc:title>
  <dc:creator>Muse</dc:creator>
  <cp:lastModifiedBy>User</cp:lastModifiedBy>
  <cp:revision>617</cp:revision>
  <dcterms:created xsi:type="dcterms:W3CDTF">2014-10-27T07:02:10Z</dcterms:created>
  <dcterms:modified xsi:type="dcterms:W3CDTF">2023-05-16T12:11:02Z</dcterms:modified>
</cp:coreProperties>
</file>