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  <p:sldMasterId id="2147483754" r:id="rId2"/>
  </p:sldMasterIdLst>
  <p:notesMasterIdLst>
    <p:notesMasterId r:id="rId18"/>
  </p:notesMasterIdLst>
  <p:handoutMasterIdLst>
    <p:handoutMasterId r:id="rId19"/>
  </p:handoutMasterIdLst>
  <p:sldIdLst>
    <p:sldId id="256" r:id="rId3"/>
    <p:sldId id="320" r:id="rId4"/>
    <p:sldId id="399" r:id="rId5"/>
    <p:sldId id="263" r:id="rId6"/>
    <p:sldId id="400" r:id="rId7"/>
    <p:sldId id="397" r:id="rId8"/>
    <p:sldId id="274" r:id="rId9"/>
    <p:sldId id="387" r:id="rId10"/>
    <p:sldId id="523" r:id="rId11"/>
    <p:sldId id="502" r:id="rId12"/>
    <p:sldId id="538" r:id="rId13"/>
    <p:sldId id="372" r:id="rId14"/>
    <p:sldId id="438" r:id="rId15"/>
    <p:sldId id="535" r:id="rId16"/>
    <p:sldId id="525" r:id="rId17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74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158" userDrawn="1">
          <p15:clr>
            <a:srgbClr val="A4A3A4"/>
          </p15:clr>
        </p15:guide>
        <p15:guide id="4" pos="5585" userDrawn="1">
          <p15:clr>
            <a:srgbClr val="A4A3A4"/>
          </p15:clr>
        </p15:guide>
        <p15:guide id="6" orient="horz" pos="346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959F"/>
    <a:srgbClr val="31A8DF"/>
    <a:srgbClr val="003D7B"/>
    <a:srgbClr val="DCF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46" autoAdjust="0"/>
    <p:restoredTop sz="90679" autoAdjust="0"/>
  </p:normalViewPr>
  <p:slideViewPr>
    <p:cSldViewPr snapToGrid="0" showGuides="1">
      <p:cViewPr varScale="1">
        <p:scale>
          <a:sx n="78" d="100"/>
          <a:sy n="78" d="100"/>
        </p:scale>
        <p:origin x="1334" y="67"/>
      </p:cViewPr>
      <p:guideLst>
        <p:guide orient="horz" pos="3974"/>
        <p:guide pos="2880"/>
        <p:guide pos="158"/>
        <p:guide pos="5585"/>
        <p:guide orient="horz" pos="346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86" d="100"/>
          <a:sy n="86" d="100"/>
        </p:scale>
        <p:origin x="2904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0FE8A5-508B-44C8-9F13-BDF47C79D820}" type="datetimeFigureOut">
              <a:rPr lang="id-ID" smtClean="0"/>
              <a:t>16/05/2023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83B54-42FA-45AE-99FA-C9CE7ED39B7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498304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5AF581-9BBB-40C0-8585-9CECFC385B58}" type="datetimeFigureOut">
              <a:rPr lang="id-ID" smtClean="0"/>
              <a:t>16/05/2023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9C93C-A5B3-466F-9801-8C6E98DC122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91467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9C93C-A5B3-466F-9801-8C6E98DC122F}" type="slidenum">
              <a:rPr lang="id-ID" smtClean="0"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55477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1989138"/>
            <a:ext cx="9144000" cy="2887662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16261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971675"/>
            <a:ext cx="6216254" cy="2838450"/>
          </a:xfrm>
        </p:spPr>
        <p:txBody>
          <a:bodyPr/>
          <a:lstStyle/>
          <a:p>
            <a:endParaRPr lang="id-ID"/>
          </a:p>
        </p:txBody>
      </p:sp>
      <p:sp>
        <p:nvSpPr>
          <p:cNvPr id="5" name="Pentagon 4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51107742"/>
      </p:ext>
    </p:extLst>
  </p:cSld>
  <p:clrMapOvr>
    <a:masterClrMapping/>
  </p:clrMapOvr>
  <p:hf hdr="0" ftr="0" dt="0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0" y="3030470"/>
            <a:ext cx="9549338" cy="4523593"/>
            <a:chOff x="-2" y="-1069030"/>
            <a:chExt cx="12732450" cy="4523593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689694" y="545147"/>
            <a:ext cx="354465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78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1069625" y="1800710"/>
            <a:ext cx="1620000" cy="2160000"/>
          </a:xfrm>
          <a:prstGeom prst="ellipse">
            <a:avLst/>
          </a:prstGeom>
        </p:spPr>
      </p:sp>
      <p:sp>
        <p:nvSpPr>
          <p:cNvPr id="80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764860" y="1823692"/>
            <a:ext cx="1620000" cy="2160000"/>
          </a:xfrm>
          <a:prstGeom prst="ellipse">
            <a:avLst/>
          </a:prstGeom>
        </p:spPr>
      </p:sp>
      <p:sp>
        <p:nvSpPr>
          <p:cNvPr id="81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488541" y="1823692"/>
            <a:ext cx="1620000" cy="2160000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340582430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844607" y="2000251"/>
            <a:ext cx="1350169" cy="18002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891869" y="2000251"/>
            <a:ext cx="1350169" cy="18002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923170" y="2000251"/>
            <a:ext cx="1350169" cy="18002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72729" y="2000251"/>
            <a:ext cx="1350169" cy="18002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4709194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933510" y="1915580"/>
            <a:ext cx="1215000" cy="1620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980773" y="1915580"/>
            <a:ext cx="1215000" cy="1620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012073" y="1915580"/>
            <a:ext cx="1215000" cy="1620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61632" y="1915580"/>
            <a:ext cx="1215000" cy="1620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4038301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870008" y="2000250"/>
            <a:ext cx="1350000" cy="180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917270" y="2000250"/>
            <a:ext cx="1350000" cy="180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948571" y="2000250"/>
            <a:ext cx="1350000" cy="180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98130" y="2000250"/>
            <a:ext cx="1350000" cy="180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2718595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933510" y="1898646"/>
            <a:ext cx="1215000" cy="162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980773" y="1898646"/>
            <a:ext cx="1215000" cy="162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012073" y="1898646"/>
            <a:ext cx="1215000" cy="162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61632" y="1898646"/>
            <a:ext cx="1215000" cy="162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12657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621542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60780" y="1801471"/>
            <a:ext cx="1350169" cy="18002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742784" y="1801471"/>
            <a:ext cx="1350169" cy="18002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742784" y="3998019"/>
            <a:ext cx="1350169" cy="18002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060780" y="3998019"/>
            <a:ext cx="1350169" cy="18002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2956085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77102" y="3955658"/>
            <a:ext cx="1350000" cy="180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870204" y="1704828"/>
            <a:ext cx="1350000" cy="180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870204" y="4000499"/>
            <a:ext cx="1350000" cy="180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77102" y="1704828"/>
            <a:ext cx="1350000" cy="180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4481549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895690" y="2113494"/>
            <a:ext cx="1369094" cy="182546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12396301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93506" y="2000480"/>
            <a:ext cx="1710647" cy="34756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3772977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-613132" y="0"/>
            <a:ext cx="4663927" cy="6858000"/>
            <a:chOff x="5973431" y="0"/>
            <a:chExt cx="6218569" cy="6858000"/>
          </a:xfrm>
        </p:grpSpPr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70414" y="1130179"/>
            <a:ext cx="1872854" cy="2497137"/>
          </a:xfrm>
          <a:prstGeom prst="ellipse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7540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971675"/>
            <a:ext cx="6216254" cy="2838450"/>
          </a:xfrm>
        </p:spPr>
        <p:txBody>
          <a:bodyPr/>
          <a:lstStyle/>
          <a:p>
            <a:endParaRPr lang="id-ID"/>
          </a:p>
        </p:txBody>
      </p:sp>
      <p:sp>
        <p:nvSpPr>
          <p:cNvPr id="5" name="Pentagon 4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33638438"/>
      </p:ext>
    </p:extLst>
  </p:cSld>
  <p:clrMapOvr>
    <a:masterClrMapping/>
  </p:clrMapOvr>
  <p:hf hdr="0" ftr="0" dt="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grpSp>
        <p:nvGrpSpPr>
          <p:cNvPr id="12" name="Group 11"/>
          <p:cNvGrpSpPr/>
          <p:nvPr userDrawn="1"/>
        </p:nvGrpSpPr>
        <p:grpSpPr>
          <a:xfrm rot="5400000">
            <a:off x="-568523" y="166476"/>
            <a:ext cx="1519706" cy="1186756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1" name="Group 30"/>
          <p:cNvGrpSpPr/>
          <p:nvPr userDrawn="1"/>
        </p:nvGrpSpPr>
        <p:grpSpPr>
          <a:xfrm rot="10800000">
            <a:off x="8218399" y="5570342"/>
            <a:ext cx="1139780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40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63267" y="1805093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536112" y="2835664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310037" y="1805093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310037" y="3866235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083962" y="2835664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3862043" y="1805093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640493" y="2835664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5414419" y="1805093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414419" y="3866235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188344" y="2835664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966424" y="1805093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5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862042" y="3866235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0218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12" name="Group 11"/>
          <p:cNvGrpSpPr/>
          <p:nvPr userDrawn="1"/>
        </p:nvGrpSpPr>
        <p:grpSpPr>
          <a:xfrm rot="5400000">
            <a:off x="-568523" y="166476"/>
            <a:ext cx="1519706" cy="1186756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1" name="Group 30"/>
          <p:cNvGrpSpPr/>
          <p:nvPr userDrawn="1"/>
        </p:nvGrpSpPr>
        <p:grpSpPr>
          <a:xfrm rot="10800000">
            <a:off x="8218399" y="5570342"/>
            <a:ext cx="1139780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40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8462" y="1057436"/>
            <a:ext cx="1956197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1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461255" y="2431634"/>
            <a:ext cx="1956197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2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514048" y="1057436"/>
            <a:ext cx="1956197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3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566841" y="2431634"/>
            <a:ext cx="1956197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4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619634" y="1057436"/>
            <a:ext cx="1956197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5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5672427" y="2436464"/>
            <a:ext cx="1956197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6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725220" y="1062266"/>
            <a:ext cx="1956197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2598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916781" y="1623696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400339" y="1623696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5893536" y="1623696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916781" y="3855610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400339" y="3855610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5893536" y="3855610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49910743"/>
      </p:ext>
    </p:extLst>
  </p:cSld>
  <p:clrMapOvr>
    <a:masterClrMapping/>
  </p:clrMapOvr>
  <p:hf hdr="0" ftr="0" dt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10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894159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365866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5857443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41119738"/>
      </p:ext>
    </p:extLst>
  </p:cSld>
  <p:clrMapOvr>
    <a:masterClrMapping/>
  </p:clrMapOvr>
  <p:hf hdr="0" ftr="0" dt="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4728821" y="1834271"/>
            <a:ext cx="3699000" cy="3600000"/>
          </a:xfrm>
        </p:spPr>
      </p:sp>
      <p:sp>
        <p:nvSpPr>
          <p:cNvPr id="1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76148" y="1834271"/>
            <a:ext cx="3699000" cy="3600000"/>
          </a:xfrm>
        </p:spPr>
      </p:sp>
      <p:grpSp>
        <p:nvGrpSpPr>
          <p:cNvPr id="12" name="Group 11"/>
          <p:cNvGrpSpPr/>
          <p:nvPr userDrawn="1"/>
        </p:nvGrpSpPr>
        <p:grpSpPr>
          <a:xfrm rot="5400000">
            <a:off x="-568523" y="166476"/>
            <a:ext cx="1519706" cy="1186756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1" name="Group 30"/>
          <p:cNvGrpSpPr/>
          <p:nvPr userDrawn="1"/>
        </p:nvGrpSpPr>
        <p:grpSpPr>
          <a:xfrm rot="10800000">
            <a:off x="8218399" y="5570342"/>
            <a:ext cx="1139780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93428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 rot="7200000">
            <a:off x="6594833" y="-210553"/>
            <a:ext cx="3238995" cy="2529368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31" name="Group 30"/>
          <p:cNvGrpSpPr/>
          <p:nvPr userDrawn="1"/>
        </p:nvGrpSpPr>
        <p:grpSpPr>
          <a:xfrm rot="16200000">
            <a:off x="7540034" y="5644411"/>
            <a:ext cx="2088215" cy="163071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05077" y="1992849"/>
            <a:ext cx="3240000" cy="3960000"/>
          </a:xfrm>
        </p:spPr>
      </p:sp>
    </p:spTree>
    <p:extLst>
      <p:ext uri="{BB962C8B-B14F-4D97-AF65-F5344CB8AC3E}">
        <p14:creationId xmlns:p14="http://schemas.microsoft.com/office/powerpoint/2010/main" val="390681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4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971675"/>
            <a:ext cx="6216254" cy="283845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26614785"/>
      </p:ext>
    </p:extLst>
  </p:cSld>
  <p:clrMapOvr>
    <a:masterClrMapping/>
  </p:clrMapOvr>
  <p:hf hdr="0" ftr="0" dt="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/>
          <p:cNvGrpSpPr/>
          <p:nvPr userDrawn="1"/>
        </p:nvGrpSpPr>
        <p:grpSpPr>
          <a:xfrm rot="16200000">
            <a:off x="4805787" y="-829212"/>
            <a:ext cx="5088585" cy="4409498"/>
            <a:chOff x="7790152" y="0"/>
            <a:chExt cx="5088585" cy="5879331"/>
          </a:xfrm>
        </p:grpSpPr>
        <p:sp>
          <p:nvSpPr>
            <p:cNvPr id="62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6" name="Group 5"/>
          <p:cNvGrpSpPr/>
          <p:nvPr userDrawn="1"/>
        </p:nvGrpSpPr>
        <p:grpSpPr>
          <a:xfrm rot="16200000">
            <a:off x="27458" y="-1078395"/>
            <a:ext cx="5088585" cy="5143500"/>
            <a:chOff x="7790152" y="0"/>
            <a:chExt cx="5088585" cy="6858000"/>
          </a:xfrm>
        </p:grpSpPr>
        <p:sp>
          <p:nvSpPr>
            <p:cNvPr id="9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75001" y="1769800"/>
            <a:ext cx="7788383" cy="2838450"/>
          </a:xfr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27455610"/>
      </p:ext>
    </p:extLst>
  </p:cSld>
  <p:clrMapOvr>
    <a:masterClrMapping/>
  </p:clrMapOvr>
  <p:hf hdr="0" ftr="0" dt="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-613132" y="0"/>
            <a:ext cx="4663927" cy="6858000"/>
            <a:chOff x="5973431" y="0"/>
            <a:chExt cx="6218569" cy="6858000"/>
          </a:xfrm>
        </p:grpSpPr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693444" y="1574801"/>
            <a:ext cx="4758929" cy="4759325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4313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up 130"/>
          <p:cNvGrpSpPr/>
          <p:nvPr userDrawn="1"/>
        </p:nvGrpSpPr>
        <p:grpSpPr>
          <a:xfrm>
            <a:off x="5088096" y="-17633"/>
            <a:ext cx="4663927" cy="6858000"/>
            <a:chOff x="5973431" y="0"/>
            <a:chExt cx="6218569" cy="6858000"/>
          </a:xfrm>
        </p:grpSpPr>
        <p:sp>
          <p:nvSpPr>
            <p:cNvPr id="132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8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9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0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1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2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3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7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4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5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3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4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040607" y="1998664"/>
            <a:ext cx="3140869" cy="2668587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4361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-939800" y="-1168756"/>
            <a:ext cx="11049000" cy="5206403"/>
            <a:chOff x="1" y="-1168756"/>
            <a:chExt cx="9554828" cy="5206403"/>
          </a:xfrm>
        </p:grpSpPr>
        <p:grpSp>
          <p:nvGrpSpPr>
            <p:cNvPr id="55" name="Group 54"/>
            <p:cNvGrpSpPr/>
            <p:nvPr userDrawn="1"/>
          </p:nvGrpSpPr>
          <p:grpSpPr>
            <a:xfrm rot="16200000">
              <a:off x="4805787" y="-829212"/>
              <a:ext cx="5088585" cy="4409498"/>
              <a:chOff x="7790152" y="0"/>
              <a:chExt cx="5088585" cy="5879331"/>
            </a:xfrm>
          </p:grpSpPr>
          <p:sp>
            <p:nvSpPr>
              <p:cNvPr id="62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3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4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5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6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7" name="Freeform 41"/>
              <p:cNvSpPr>
                <a:spLocks/>
              </p:cNvSpPr>
              <p:nvPr/>
            </p:nvSpPr>
            <p:spPr bwMode="auto">
              <a:xfrm rot="10800000" flipH="1">
                <a:off x="11182543" y="489822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8" name="Freeform 42"/>
              <p:cNvSpPr>
                <a:spLocks/>
              </p:cNvSpPr>
              <p:nvPr/>
            </p:nvSpPr>
            <p:spPr bwMode="auto">
              <a:xfrm rot="10800000" flipH="1">
                <a:off x="11746313" y="490066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9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0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1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2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3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4" name="Freeform 51"/>
              <p:cNvSpPr>
                <a:spLocks/>
              </p:cNvSpPr>
              <p:nvPr/>
            </p:nvSpPr>
            <p:spPr bwMode="auto">
              <a:xfrm rot="10800000" flipH="1">
                <a:off x="11182543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5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6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7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8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9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0" name="Freeform 61"/>
              <p:cNvSpPr>
                <a:spLocks/>
              </p:cNvSpPr>
              <p:nvPr/>
            </p:nvSpPr>
            <p:spPr bwMode="auto">
              <a:xfrm rot="10800000" flipH="1">
                <a:off x="11182543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1" name="Freeform 62"/>
              <p:cNvSpPr>
                <a:spLocks/>
              </p:cNvSpPr>
              <p:nvPr/>
            </p:nvSpPr>
            <p:spPr bwMode="auto">
              <a:xfrm rot="10800000" flipH="1">
                <a:off x="1174631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2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 rot="10800000" flipH="1">
                <a:off x="11182543" y="1957336"/>
                <a:ext cx="1129983" cy="983550"/>
              </a:xfrm>
              <a:custGeom>
                <a:avLst/>
                <a:gdLst>
                  <a:gd name="T0" fmla="*/ 0 w 463"/>
                  <a:gd name="T1" fmla="*/ 403 h 403"/>
                  <a:gd name="T2" fmla="*/ 231 w 463"/>
                  <a:gd name="T3" fmla="*/ 0 h 403"/>
                  <a:gd name="T4" fmla="*/ 463 w 463"/>
                  <a:gd name="T5" fmla="*/ 403 h 403"/>
                  <a:gd name="T6" fmla="*/ 0 w 463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0" y="403"/>
                    </a:moveTo>
                    <a:lnTo>
                      <a:pt x="231" y="0"/>
                    </a:lnTo>
                    <a:lnTo>
                      <a:pt x="463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 rot="10800000" flipH="1">
                <a:off x="1174631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8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9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0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1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2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3" name="Freeform 79"/>
              <p:cNvSpPr>
                <a:spLocks/>
              </p:cNvSpPr>
              <p:nvPr/>
            </p:nvSpPr>
            <p:spPr bwMode="auto">
              <a:xfrm rot="10800000" flipH="1">
                <a:off x="11182543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4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5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6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7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8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9" name="Freeform 89"/>
              <p:cNvSpPr>
                <a:spLocks/>
              </p:cNvSpPr>
              <p:nvPr/>
            </p:nvSpPr>
            <p:spPr bwMode="auto">
              <a:xfrm rot="10800000" flipH="1">
                <a:off x="11182543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0" name="Freeform 90"/>
              <p:cNvSpPr>
                <a:spLocks/>
              </p:cNvSpPr>
              <p:nvPr/>
            </p:nvSpPr>
            <p:spPr bwMode="auto">
              <a:xfrm rot="10800000" flipH="1">
                <a:off x="1174631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6" name="Group 5"/>
            <p:cNvGrpSpPr/>
            <p:nvPr userDrawn="1"/>
          </p:nvGrpSpPr>
          <p:grpSpPr>
            <a:xfrm rot="16200000">
              <a:off x="27458" y="-1078395"/>
              <a:ext cx="5088585" cy="5143500"/>
              <a:chOff x="7790152" y="0"/>
              <a:chExt cx="5088585" cy="6858000"/>
            </a:xfrm>
          </p:grpSpPr>
          <p:sp>
            <p:nvSpPr>
              <p:cNvPr id="9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" name="Freeform 31"/>
              <p:cNvSpPr>
                <a:spLocks/>
              </p:cNvSpPr>
              <p:nvPr/>
            </p:nvSpPr>
            <p:spPr bwMode="auto">
              <a:xfrm rot="10800000" flipH="1">
                <a:off x="10616331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" name="Freeform 32"/>
              <p:cNvSpPr>
                <a:spLocks/>
              </p:cNvSpPr>
              <p:nvPr/>
            </p:nvSpPr>
            <p:spPr bwMode="auto">
              <a:xfrm rot="10800000" flipH="1">
                <a:off x="1174631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 rot="10800000" flipH="1">
                <a:off x="11182543" y="489822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" name="Freeform 42"/>
              <p:cNvSpPr>
                <a:spLocks/>
              </p:cNvSpPr>
              <p:nvPr/>
            </p:nvSpPr>
            <p:spPr bwMode="auto">
              <a:xfrm rot="10800000" flipH="1">
                <a:off x="11746313" y="490066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6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7" name="Freeform 51"/>
              <p:cNvSpPr>
                <a:spLocks/>
              </p:cNvSpPr>
              <p:nvPr/>
            </p:nvSpPr>
            <p:spPr bwMode="auto">
              <a:xfrm rot="10800000" flipH="1">
                <a:off x="11182543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8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9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0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1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2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3" name="Freeform 61"/>
              <p:cNvSpPr>
                <a:spLocks/>
              </p:cNvSpPr>
              <p:nvPr/>
            </p:nvSpPr>
            <p:spPr bwMode="auto">
              <a:xfrm rot="10800000" flipH="1">
                <a:off x="11182543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4" name="Freeform 62"/>
              <p:cNvSpPr>
                <a:spLocks/>
              </p:cNvSpPr>
              <p:nvPr/>
            </p:nvSpPr>
            <p:spPr bwMode="auto">
              <a:xfrm rot="10800000" flipH="1">
                <a:off x="1174631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5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6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7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8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9" name="Freeform 69"/>
              <p:cNvSpPr>
                <a:spLocks/>
              </p:cNvSpPr>
              <p:nvPr/>
            </p:nvSpPr>
            <p:spPr bwMode="auto">
              <a:xfrm rot="10800000" flipH="1">
                <a:off x="11182543" y="1957336"/>
                <a:ext cx="1129983" cy="983550"/>
              </a:xfrm>
              <a:custGeom>
                <a:avLst/>
                <a:gdLst>
                  <a:gd name="T0" fmla="*/ 0 w 463"/>
                  <a:gd name="T1" fmla="*/ 403 h 403"/>
                  <a:gd name="T2" fmla="*/ 231 w 463"/>
                  <a:gd name="T3" fmla="*/ 0 h 403"/>
                  <a:gd name="T4" fmla="*/ 463 w 463"/>
                  <a:gd name="T5" fmla="*/ 403 h 403"/>
                  <a:gd name="T6" fmla="*/ 0 w 463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0" y="403"/>
                    </a:moveTo>
                    <a:lnTo>
                      <a:pt x="231" y="0"/>
                    </a:lnTo>
                    <a:lnTo>
                      <a:pt x="463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0" name="Freeform 70"/>
              <p:cNvSpPr>
                <a:spLocks/>
              </p:cNvSpPr>
              <p:nvPr/>
            </p:nvSpPr>
            <p:spPr bwMode="auto">
              <a:xfrm rot="10800000" flipH="1">
                <a:off x="1174631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1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2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3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4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 rot="10800000" flipH="1">
                <a:off x="11182543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8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9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0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1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2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3" name="Freeform 89"/>
              <p:cNvSpPr>
                <a:spLocks/>
              </p:cNvSpPr>
              <p:nvPr/>
            </p:nvSpPr>
            <p:spPr bwMode="auto">
              <a:xfrm rot="10800000" flipH="1">
                <a:off x="11182543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4" name="Freeform 90"/>
              <p:cNvSpPr>
                <a:spLocks/>
              </p:cNvSpPr>
              <p:nvPr/>
            </p:nvSpPr>
            <p:spPr bwMode="auto">
              <a:xfrm rot="10800000" flipH="1">
                <a:off x="1174631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  <p:sp>
        <p:nvSpPr>
          <p:cNvPr id="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75001" y="1769800"/>
            <a:ext cx="7788383" cy="2838450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105" name="Pentagon 104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0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254399546"/>
      </p:ext>
    </p:extLst>
  </p:cSld>
  <p:clrMapOvr>
    <a:masterClrMapping/>
  </p:clrMapOvr>
  <p:hf hdr="0" ftr="0" dt="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5842614" y="0"/>
            <a:ext cx="3816439" cy="6858000"/>
            <a:chOff x="7790152" y="0"/>
            <a:chExt cx="5088585" cy="6858000"/>
          </a:xfrm>
        </p:grpSpPr>
        <p:sp>
          <p:nvSpPr>
            <p:cNvPr id="8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585333" y="1900149"/>
            <a:ext cx="1431000" cy="327600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2570603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0" y="3436870"/>
            <a:ext cx="9549338" cy="4523593"/>
            <a:chOff x="-2" y="-1069030"/>
            <a:chExt cx="12732450" cy="4523593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689694" y="545147"/>
            <a:ext cx="354465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7213037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808810" y="1564798"/>
            <a:ext cx="1669256" cy="328295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1283220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0227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3268266" y="1534936"/>
            <a:ext cx="2615803" cy="2663825"/>
          </a:xfrm>
        </p:spPr>
        <p:txBody>
          <a:bodyPr>
            <a:normAutofit/>
          </a:bodyPr>
          <a:lstStyle>
            <a:lvl1pPr>
              <a:defRPr sz="135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9991468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71814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916566" y="1746121"/>
            <a:ext cx="1444646" cy="2873225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098055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0227" y="550061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041797" y="1389063"/>
            <a:ext cx="2438400" cy="4391025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5452802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0227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573066" y="2257426"/>
            <a:ext cx="2006203" cy="34893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9664497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71814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7892628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5842614" y="0"/>
            <a:ext cx="3816439" cy="6858000"/>
            <a:chOff x="7790152" y="0"/>
            <a:chExt cx="5088585" cy="6858000"/>
          </a:xfrm>
        </p:grpSpPr>
        <p:sp>
          <p:nvSpPr>
            <p:cNvPr id="7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0227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53" name="Group 52"/>
          <p:cNvGrpSpPr/>
          <p:nvPr userDrawn="1"/>
        </p:nvGrpSpPr>
        <p:grpSpPr>
          <a:xfrm>
            <a:off x="2449003" y="-1"/>
            <a:ext cx="3816439" cy="6858000"/>
            <a:chOff x="7790152" y="0"/>
            <a:chExt cx="5088585" cy="6858000"/>
          </a:xfrm>
        </p:grpSpPr>
        <p:sp>
          <p:nvSpPr>
            <p:cNvPr id="54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99" name="Group 98"/>
          <p:cNvGrpSpPr/>
          <p:nvPr userDrawn="1"/>
        </p:nvGrpSpPr>
        <p:grpSpPr>
          <a:xfrm rot="10800000">
            <a:off x="-944319" y="3363"/>
            <a:ext cx="3816439" cy="6858000"/>
            <a:chOff x="7790152" y="0"/>
            <a:chExt cx="5088585" cy="6858000"/>
          </a:xfrm>
        </p:grpSpPr>
        <p:sp>
          <p:nvSpPr>
            <p:cNvPr id="100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35133565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79883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67102" y="3072585"/>
            <a:ext cx="1250156" cy="1668462"/>
          </a:xfrm>
          <a:prstGeom prst="diamond">
            <a:avLst/>
          </a:prstGeom>
          <a:ln w="31750">
            <a:solidFill>
              <a:schemeClr val="accent3"/>
            </a:solidFill>
          </a:ln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041815" y="1735908"/>
            <a:ext cx="1250156" cy="1668462"/>
          </a:xfrm>
          <a:prstGeom prst="diamond">
            <a:avLst/>
          </a:prstGeom>
          <a:ln w="31750">
            <a:solidFill>
              <a:schemeClr val="accent2"/>
            </a:solidFill>
          </a:ln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041815" y="4439159"/>
            <a:ext cx="1250156" cy="1668462"/>
          </a:xfrm>
          <a:prstGeom prst="diamond">
            <a:avLst/>
          </a:prstGeom>
          <a:ln w="31750">
            <a:solidFill>
              <a:schemeClr val="accent4"/>
            </a:solidFill>
          </a:ln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516795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roup 100"/>
          <p:cNvGrpSpPr/>
          <p:nvPr userDrawn="1"/>
        </p:nvGrpSpPr>
        <p:grpSpPr>
          <a:xfrm>
            <a:off x="-939800" y="-1168756"/>
            <a:ext cx="11049000" cy="5206403"/>
            <a:chOff x="1" y="-1168756"/>
            <a:chExt cx="9554828" cy="5206403"/>
          </a:xfrm>
        </p:grpSpPr>
        <p:grpSp>
          <p:nvGrpSpPr>
            <p:cNvPr id="102" name="Group 101"/>
            <p:cNvGrpSpPr/>
            <p:nvPr userDrawn="1"/>
          </p:nvGrpSpPr>
          <p:grpSpPr>
            <a:xfrm rot="16200000">
              <a:off x="4805787" y="-829212"/>
              <a:ext cx="5088585" cy="4409498"/>
              <a:chOff x="7790152" y="0"/>
              <a:chExt cx="5088585" cy="5879331"/>
            </a:xfrm>
          </p:grpSpPr>
          <p:sp>
            <p:nvSpPr>
              <p:cNvPr id="149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0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1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2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3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4" name="Freeform 41"/>
              <p:cNvSpPr>
                <a:spLocks/>
              </p:cNvSpPr>
              <p:nvPr/>
            </p:nvSpPr>
            <p:spPr bwMode="auto">
              <a:xfrm rot="10800000" flipH="1">
                <a:off x="11182543" y="489822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5" name="Freeform 42"/>
              <p:cNvSpPr>
                <a:spLocks/>
              </p:cNvSpPr>
              <p:nvPr/>
            </p:nvSpPr>
            <p:spPr bwMode="auto">
              <a:xfrm rot="10800000" flipH="1">
                <a:off x="11746313" y="490066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6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7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8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9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0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1" name="Freeform 51"/>
              <p:cNvSpPr>
                <a:spLocks/>
              </p:cNvSpPr>
              <p:nvPr/>
            </p:nvSpPr>
            <p:spPr bwMode="auto">
              <a:xfrm rot="10800000" flipH="1">
                <a:off x="11182543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2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3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4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5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6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7" name="Freeform 61"/>
              <p:cNvSpPr>
                <a:spLocks/>
              </p:cNvSpPr>
              <p:nvPr/>
            </p:nvSpPr>
            <p:spPr bwMode="auto">
              <a:xfrm rot="10800000" flipH="1">
                <a:off x="11182543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8" name="Freeform 62"/>
              <p:cNvSpPr>
                <a:spLocks/>
              </p:cNvSpPr>
              <p:nvPr/>
            </p:nvSpPr>
            <p:spPr bwMode="auto">
              <a:xfrm rot="10800000" flipH="1">
                <a:off x="1174631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9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0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1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2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3" name="Freeform 69"/>
              <p:cNvSpPr>
                <a:spLocks/>
              </p:cNvSpPr>
              <p:nvPr/>
            </p:nvSpPr>
            <p:spPr bwMode="auto">
              <a:xfrm rot="10800000" flipH="1">
                <a:off x="11182543" y="1957336"/>
                <a:ext cx="1129983" cy="983550"/>
              </a:xfrm>
              <a:custGeom>
                <a:avLst/>
                <a:gdLst>
                  <a:gd name="T0" fmla="*/ 0 w 463"/>
                  <a:gd name="T1" fmla="*/ 403 h 403"/>
                  <a:gd name="T2" fmla="*/ 231 w 463"/>
                  <a:gd name="T3" fmla="*/ 0 h 403"/>
                  <a:gd name="T4" fmla="*/ 463 w 463"/>
                  <a:gd name="T5" fmla="*/ 403 h 403"/>
                  <a:gd name="T6" fmla="*/ 0 w 463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0" y="403"/>
                    </a:moveTo>
                    <a:lnTo>
                      <a:pt x="231" y="0"/>
                    </a:lnTo>
                    <a:lnTo>
                      <a:pt x="463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4" name="Freeform 70"/>
              <p:cNvSpPr>
                <a:spLocks/>
              </p:cNvSpPr>
              <p:nvPr/>
            </p:nvSpPr>
            <p:spPr bwMode="auto">
              <a:xfrm rot="10800000" flipH="1">
                <a:off x="1174631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5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6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7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8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9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0" name="Freeform 79"/>
              <p:cNvSpPr>
                <a:spLocks/>
              </p:cNvSpPr>
              <p:nvPr/>
            </p:nvSpPr>
            <p:spPr bwMode="auto">
              <a:xfrm rot="10800000" flipH="1">
                <a:off x="11182543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1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2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3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4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5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6" name="Freeform 89"/>
              <p:cNvSpPr>
                <a:spLocks/>
              </p:cNvSpPr>
              <p:nvPr/>
            </p:nvSpPr>
            <p:spPr bwMode="auto">
              <a:xfrm rot="10800000" flipH="1">
                <a:off x="11182543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7" name="Freeform 90"/>
              <p:cNvSpPr>
                <a:spLocks/>
              </p:cNvSpPr>
              <p:nvPr/>
            </p:nvSpPr>
            <p:spPr bwMode="auto">
              <a:xfrm rot="10800000" flipH="1">
                <a:off x="1174631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103" name="Group 102"/>
            <p:cNvGrpSpPr/>
            <p:nvPr userDrawn="1"/>
          </p:nvGrpSpPr>
          <p:grpSpPr>
            <a:xfrm rot="16200000">
              <a:off x="27458" y="-1078395"/>
              <a:ext cx="5088585" cy="5143500"/>
              <a:chOff x="7790152" y="0"/>
              <a:chExt cx="5088585" cy="6858000"/>
            </a:xfrm>
          </p:grpSpPr>
          <p:sp>
            <p:nvSpPr>
              <p:cNvPr id="104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5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6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7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8" name="Freeform 31"/>
              <p:cNvSpPr>
                <a:spLocks/>
              </p:cNvSpPr>
              <p:nvPr/>
            </p:nvSpPr>
            <p:spPr bwMode="auto">
              <a:xfrm rot="10800000" flipH="1">
                <a:off x="10616331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9" name="Freeform 32"/>
              <p:cNvSpPr>
                <a:spLocks/>
              </p:cNvSpPr>
              <p:nvPr/>
            </p:nvSpPr>
            <p:spPr bwMode="auto">
              <a:xfrm rot="10800000" flipH="1">
                <a:off x="1174631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0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1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2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3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4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5" name="Freeform 41"/>
              <p:cNvSpPr>
                <a:spLocks/>
              </p:cNvSpPr>
              <p:nvPr/>
            </p:nvSpPr>
            <p:spPr bwMode="auto">
              <a:xfrm rot="10800000" flipH="1">
                <a:off x="11182543" y="489822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6" name="Freeform 42"/>
              <p:cNvSpPr>
                <a:spLocks/>
              </p:cNvSpPr>
              <p:nvPr/>
            </p:nvSpPr>
            <p:spPr bwMode="auto">
              <a:xfrm rot="10800000" flipH="1">
                <a:off x="11746313" y="490066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7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8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9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0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1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2" name="Freeform 51"/>
              <p:cNvSpPr>
                <a:spLocks/>
              </p:cNvSpPr>
              <p:nvPr/>
            </p:nvSpPr>
            <p:spPr bwMode="auto">
              <a:xfrm rot="10800000" flipH="1">
                <a:off x="11182543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3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4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5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6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7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8" name="Freeform 61"/>
              <p:cNvSpPr>
                <a:spLocks/>
              </p:cNvSpPr>
              <p:nvPr/>
            </p:nvSpPr>
            <p:spPr bwMode="auto">
              <a:xfrm rot="10800000" flipH="1">
                <a:off x="11182543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9" name="Freeform 62"/>
              <p:cNvSpPr>
                <a:spLocks/>
              </p:cNvSpPr>
              <p:nvPr/>
            </p:nvSpPr>
            <p:spPr bwMode="auto">
              <a:xfrm rot="10800000" flipH="1">
                <a:off x="1174631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0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1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2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3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4" name="Freeform 69"/>
              <p:cNvSpPr>
                <a:spLocks/>
              </p:cNvSpPr>
              <p:nvPr/>
            </p:nvSpPr>
            <p:spPr bwMode="auto">
              <a:xfrm rot="10800000" flipH="1">
                <a:off x="11182543" y="1957336"/>
                <a:ext cx="1129983" cy="983550"/>
              </a:xfrm>
              <a:custGeom>
                <a:avLst/>
                <a:gdLst>
                  <a:gd name="T0" fmla="*/ 0 w 463"/>
                  <a:gd name="T1" fmla="*/ 403 h 403"/>
                  <a:gd name="T2" fmla="*/ 231 w 463"/>
                  <a:gd name="T3" fmla="*/ 0 h 403"/>
                  <a:gd name="T4" fmla="*/ 463 w 463"/>
                  <a:gd name="T5" fmla="*/ 403 h 403"/>
                  <a:gd name="T6" fmla="*/ 0 w 463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0" y="403"/>
                    </a:moveTo>
                    <a:lnTo>
                      <a:pt x="231" y="0"/>
                    </a:lnTo>
                    <a:lnTo>
                      <a:pt x="463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5" name="Freeform 70"/>
              <p:cNvSpPr>
                <a:spLocks/>
              </p:cNvSpPr>
              <p:nvPr/>
            </p:nvSpPr>
            <p:spPr bwMode="auto">
              <a:xfrm rot="10800000" flipH="1">
                <a:off x="1174631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6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7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8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9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0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1" name="Freeform 79"/>
              <p:cNvSpPr>
                <a:spLocks/>
              </p:cNvSpPr>
              <p:nvPr/>
            </p:nvSpPr>
            <p:spPr bwMode="auto">
              <a:xfrm rot="10800000" flipH="1">
                <a:off x="11182543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2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3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4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5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6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7" name="Freeform 89"/>
              <p:cNvSpPr>
                <a:spLocks/>
              </p:cNvSpPr>
              <p:nvPr/>
            </p:nvSpPr>
            <p:spPr bwMode="auto">
              <a:xfrm rot="10800000" flipH="1">
                <a:off x="11182543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8" name="Freeform 90"/>
              <p:cNvSpPr>
                <a:spLocks/>
              </p:cNvSpPr>
              <p:nvPr/>
            </p:nvSpPr>
            <p:spPr bwMode="auto">
              <a:xfrm rot="10800000" flipH="1">
                <a:off x="1174631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  <p:sp>
        <p:nvSpPr>
          <p:cNvPr id="188" name="Pentagon 18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8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48249769"/>
      </p:ext>
    </p:extLst>
  </p:cSld>
  <p:clrMapOvr>
    <a:masterClrMapping/>
  </p:clrMapOvr>
  <p:hf hdr="0" ftr="0" dt="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71814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9267197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8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-613132" y="0"/>
            <a:ext cx="4663927" cy="6858000"/>
            <a:chOff x="5973431" y="0"/>
            <a:chExt cx="6218569" cy="6858000"/>
          </a:xfrm>
        </p:grpSpPr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39691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85015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4" name="Group 3"/>
          <p:cNvGrpSpPr/>
          <p:nvPr userDrawn="1"/>
        </p:nvGrpSpPr>
        <p:grpSpPr>
          <a:xfrm rot="5400000">
            <a:off x="-763772" y="-188033"/>
            <a:ext cx="2716980" cy="212172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7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9" name="Group 18"/>
          <p:cNvGrpSpPr/>
          <p:nvPr userDrawn="1"/>
        </p:nvGrpSpPr>
        <p:grpSpPr>
          <a:xfrm>
            <a:off x="8268771" y="5551545"/>
            <a:ext cx="1376417" cy="1910862"/>
            <a:chOff x="8349573" y="-1673337"/>
            <a:chExt cx="6162676" cy="6416675"/>
          </a:xfrm>
          <a:solidFill>
            <a:schemeClr val="tx2">
              <a:alpha val="20000"/>
            </a:schemeClr>
          </a:solidFill>
        </p:grpSpPr>
        <p:sp>
          <p:nvSpPr>
            <p:cNvPr id="20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267190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2" y="-205430"/>
            <a:ext cx="9549338" cy="5088586"/>
            <a:chOff x="-2" y="-1069030"/>
            <a:chExt cx="12732450" cy="5088586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 rot="5400000">
              <a:off x="5803673" y="29652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 rot="5400000">
              <a:off x="4825004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 rot="5400000">
              <a:off x="3846337" y="296522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 rot="5400000">
              <a:off x="1884118" y="2962789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 rot="5400000">
              <a:off x="903011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 rot="5400000">
              <a:off x="-74438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44"/>
            <p:cNvSpPr>
              <a:spLocks/>
            </p:cNvSpPr>
            <p:nvPr userDrawn="1"/>
          </p:nvSpPr>
          <p:spPr bwMode="auto">
            <a:xfrm rot="5400000">
              <a:off x="11678122" y="24002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53"/>
            <p:cNvSpPr>
              <a:spLocks/>
            </p:cNvSpPr>
            <p:nvPr userDrawn="1"/>
          </p:nvSpPr>
          <p:spPr bwMode="auto">
            <a:xfrm rot="5400000">
              <a:off x="10699455" y="24002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54"/>
            <p:cNvSpPr>
              <a:spLocks/>
            </p:cNvSpPr>
            <p:nvPr userDrawn="1"/>
          </p:nvSpPr>
          <p:spPr bwMode="auto">
            <a:xfrm rot="5400000">
              <a:off x="10700675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0" name="Freeform 64"/>
            <p:cNvSpPr>
              <a:spLocks/>
            </p:cNvSpPr>
            <p:nvPr userDrawn="1"/>
          </p:nvSpPr>
          <p:spPr bwMode="auto">
            <a:xfrm rot="5400000">
              <a:off x="9720786" y="2961569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5" name="Freeform 82"/>
            <p:cNvSpPr>
              <a:spLocks/>
            </p:cNvSpPr>
            <p:nvPr userDrawn="1"/>
          </p:nvSpPr>
          <p:spPr bwMode="auto">
            <a:xfrm rot="5400000">
              <a:off x="7757349" y="2962789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3" name="Freeform 92"/>
            <p:cNvSpPr>
              <a:spLocks/>
            </p:cNvSpPr>
            <p:nvPr userDrawn="1"/>
          </p:nvSpPr>
          <p:spPr bwMode="auto">
            <a:xfrm rot="5400000">
              <a:off x="6778680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661119" y="545147"/>
            <a:ext cx="486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11380172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10286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8296795" y="4680745"/>
            <a:ext cx="1270544" cy="3255963"/>
            <a:chOff x="11062393" y="4680744"/>
            <a:chExt cx="1694058" cy="3255963"/>
          </a:xfrm>
        </p:grpSpPr>
        <p:sp>
          <p:nvSpPr>
            <p:cNvPr id="13" name="Freeform 66"/>
            <p:cNvSpPr>
              <a:spLocks/>
            </p:cNvSpPr>
            <p:nvPr/>
          </p:nvSpPr>
          <p:spPr bwMode="auto">
            <a:xfrm rot="5400000">
              <a:off x="12147715" y="4722920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67"/>
            <p:cNvSpPr>
              <a:spLocks/>
            </p:cNvSpPr>
            <p:nvPr/>
          </p:nvSpPr>
          <p:spPr bwMode="auto">
            <a:xfrm rot="5400000">
              <a:off x="12147011" y="5048376"/>
              <a:ext cx="652317" cy="56656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68"/>
            <p:cNvSpPr>
              <a:spLocks/>
            </p:cNvSpPr>
            <p:nvPr/>
          </p:nvSpPr>
          <p:spPr bwMode="auto">
            <a:xfrm rot="5400000">
              <a:off x="12147715" y="537383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 rot="5400000">
              <a:off x="12147715" y="5699990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70"/>
            <p:cNvSpPr>
              <a:spLocks/>
            </p:cNvSpPr>
            <p:nvPr/>
          </p:nvSpPr>
          <p:spPr bwMode="auto">
            <a:xfrm rot="5400000">
              <a:off x="12147011" y="6025445"/>
              <a:ext cx="652317" cy="56656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71"/>
            <p:cNvSpPr>
              <a:spLocks/>
            </p:cNvSpPr>
            <p:nvPr/>
          </p:nvSpPr>
          <p:spPr bwMode="auto">
            <a:xfrm rot="5400000">
              <a:off x="12147715" y="6350901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72"/>
            <p:cNvSpPr>
              <a:spLocks/>
            </p:cNvSpPr>
            <p:nvPr/>
          </p:nvSpPr>
          <p:spPr bwMode="auto">
            <a:xfrm rot="5400000">
              <a:off x="12148417" y="7001109"/>
              <a:ext cx="649506" cy="56656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73"/>
            <p:cNvSpPr>
              <a:spLocks/>
            </p:cNvSpPr>
            <p:nvPr/>
          </p:nvSpPr>
          <p:spPr bwMode="auto">
            <a:xfrm rot="5400000">
              <a:off x="12147715" y="732797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 rot="5400000">
              <a:off x="11582561" y="472432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 rot="5400000">
              <a:off x="11582561" y="537523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 rot="5400000">
              <a:off x="11582561" y="570139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 rot="5400000">
              <a:off x="11582561" y="635230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81"/>
            <p:cNvSpPr>
              <a:spLocks/>
            </p:cNvSpPr>
            <p:nvPr/>
          </p:nvSpPr>
          <p:spPr bwMode="auto">
            <a:xfrm rot="5400000">
              <a:off x="11582561" y="6678465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82"/>
            <p:cNvSpPr>
              <a:spLocks/>
            </p:cNvSpPr>
            <p:nvPr/>
          </p:nvSpPr>
          <p:spPr bwMode="auto">
            <a:xfrm rot="5400000">
              <a:off x="11583264" y="7002515"/>
              <a:ext cx="649506" cy="56374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83"/>
            <p:cNvSpPr>
              <a:spLocks/>
            </p:cNvSpPr>
            <p:nvPr/>
          </p:nvSpPr>
          <p:spPr bwMode="auto">
            <a:xfrm rot="5400000">
              <a:off x="11582561" y="732937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86"/>
            <p:cNvSpPr>
              <a:spLocks/>
            </p:cNvSpPr>
            <p:nvPr/>
          </p:nvSpPr>
          <p:spPr bwMode="auto">
            <a:xfrm rot="5400000">
              <a:off x="11018812" y="472432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87"/>
            <p:cNvSpPr>
              <a:spLocks/>
            </p:cNvSpPr>
            <p:nvPr/>
          </p:nvSpPr>
          <p:spPr bwMode="auto">
            <a:xfrm rot="5400000">
              <a:off x="11018109" y="5049782"/>
              <a:ext cx="652317" cy="56374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88"/>
            <p:cNvSpPr>
              <a:spLocks/>
            </p:cNvSpPr>
            <p:nvPr/>
          </p:nvSpPr>
          <p:spPr bwMode="auto">
            <a:xfrm rot="5400000">
              <a:off x="11018812" y="5375237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89"/>
            <p:cNvSpPr>
              <a:spLocks/>
            </p:cNvSpPr>
            <p:nvPr/>
          </p:nvSpPr>
          <p:spPr bwMode="auto">
            <a:xfrm rot="5400000">
              <a:off x="11018812" y="570139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90"/>
            <p:cNvSpPr>
              <a:spLocks/>
            </p:cNvSpPr>
            <p:nvPr/>
          </p:nvSpPr>
          <p:spPr bwMode="auto">
            <a:xfrm rot="5400000">
              <a:off x="11018109" y="6026851"/>
              <a:ext cx="652317" cy="56374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91"/>
            <p:cNvSpPr>
              <a:spLocks/>
            </p:cNvSpPr>
            <p:nvPr/>
          </p:nvSpPr>
          <p:spPr bwMode="auto">
            <a:xfrm rot="5400000">
              <a:off x="11018812" y="635230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 rot="5400000">
              <a:off x="11019515" y="7002515"/>
              <a:ext cx="649506" cy="56374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2" name="Group 1"/>
          <p:cNvGrpSpPr/>
          <p:nvPr userDrawn="1"/>
        </p:nvGrpSpPr>
        <p:grpSpPr>
          <a:xfrm>
            <a:off x="-517526" y="-1287186"/>
            <a:ext cx="1595184" cy="4084516"/>
            <a:chOff x="-690035" y="-1287186"/>
            <a:chExt cx="2126912" cy="4084516"/>
          </a:xfrm>
        </p:grpSpPr>
        <p:sp>
          <p:nvSpPr>
            <p:cNvPr id="36" name="Freeform 59"/>
            <p:cNvSpPr>
              <a:spLocks/>
            </p:cNvSpPr>
            <p:nvPr/>
          </p:nvSpPr>
          <p:spPr bwMode="auto">
            <a:xfrm rot="5400000">
              <a:off x="674116" y="-1233397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60"/>
            <p:cNvSpPr>
              <a:spLocks/>
            </p:cNvSpPr>
            <p:nvPr/>
          </p:nvSpPr>
          <p:spPr bwMode="auto">
            <a:xfrm rot="5400000">
              <a:off x="673234" y="-825121"/>
              <a:ext cx="818314" cy="708971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61"/>
            <p:cNvSpPr>
              <a:spLocks/>
            </p:cNvSpPr>
            <p:nvPr/>
          </p:nvSpPr>
          <p:spPr bwMode="auto">
            <a:xfrm rot="5400000">
              <a:off x="674116" y="-7689"/>
              <a:ext cx="816550" cy="708971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62"/>
            <p:cNvSpPr>
              <a:spLocks/>
            </p:cNvSpPr>
            <p:nvPr/>
          </p:nvSpPr>
          <p:spPr bwMode="auto">
            <a:xfrm rot="5400000">
              <a:off x="673234" y="400586"/>
              <a:ext cx="818314" cy="708971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63"/>
            <p:cNvSpPr>
              <a:spLocks/>
            </p:cNvSpPr>
            <p:nvPr/>
          </p:nvSpPr>
          <p:spPr bwMode="auto">
            <a:xfrm rot="5400000">
              <a:off x="674116" y="1218018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4"/>
            <p:cNvSpPr>
              <a:spLocks/>
            </p:cNvSpPr>
            <p:nvPr/>
          </p:nvSpPr>
          <p:spPr bwMode="auto">
            <a:xfrm rot="5400000">
              <a:off x="674998" y="1624530"/>
              <a:ext cx="814787" cy="708971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6"/>
            <p:cNvSpPr>
              <a:spLocks/>
            </p:cNvSpPr>
            <p:nvPr/>
          </p:nvSpPr>
          <p:spPr bwMode="auto">
            <a:xfrm rot="5400000">
              <a:off x="-35737" y="-1234279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7"/>
            <p:cNvSpPr>
              <a:spLocks/>
            </p:cNvSpPr>
            <p:nvPr/>
          </p:nvSpPr>
          <p:spPr bwMode="auto">
            <a:xfrm rot="5400000">
              <a:off x="-36619" y="-826003"/>
              <a:ext cx="818314" cy="710735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68"/>
            <p:cNvSpPr>
              <a:spLocks/>
            </p:cNvSpPr>
            <p:nvPr/>
          </p:nvSpPr>
          <p:spPr bwMode="auto">
            <a:xfrm rot="5400000">
              <a:off x="-35737" y="-417728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69"/>
            <p:cNvSpPr>
              <a:spLocks/>
            </p:cNvSpPr>
            <p:nvPr/>
          </p:nvSpPr>
          <p:spPr bwMode="auto">
            <a:xfrm rot="5400000">
              <a:off x="-35737" y="-8571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70"/>
            <p:cNvSpPr>
              <a:spLocks/>
            </p:cNvSpPr>
            <p:nvPr/>
          </p:nvSpPr>
          <p:spPr bwMode="auto">
            <a:xfrm rot="5400000">
              <a:off x="-36619" y="399704"/>
              <a:ext cx="818314" cy="710735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71"/>
            <p:cNvSpPr>
              <a:spLocks/>
            </p:cNvSpPr>
            <p:nvPr/>
          </p:nvSpPr>
          <p:spPr bwMode="auto">
            <a:xfrm rot="5400000">
              <a:off x="-35737" y="807979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72"/>
            <p:cNvSpPr>
              <a:spLocks/>
            </p:cNvSpPr>
            <p:nvPr/>
          </p:nvSpPr>
          <p:spPr bwMode="auto">
            <a:xfrm rot="5400000">
              <a:off x="-34855" y="1623648"/>
              <a:ext cx="814787" cy="710735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73"/>
            <p:cNvSpPr>
              <a:spLocks/>
            </p:cNvSpPr>
            <p:nvPr/>
          </p:nvSpPr>
          <p:spPr bwMode="auto">
            <a:xfrm rot="5400000">
              <a:off x="-35737" y="2033687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7"/>
            <p:cNvSpPr>
              <a:spLocks/>
            </p:cNvSpPr>
            <p:nvPr/>
          </p:nvSpPr>
          <p:spPr bwMode="auto">
            <a:xfrm rot="5400000">
              <a:off x="-744706" y="-1232515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8"/>
            <p:cNvSpPr>
              <a:spLocks/>
            </p:cNvSpPr>
            <p:nvPr/>
          </p:nvSpPr>
          <p:spPr bwMode="auto">
            <a:xfrm rot="5400000">
              <a:off x="-744706" y="-415964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79"/>
            <p:cNvSpPr>
              <a:spLocks/>
            </p:cNvSpPr>
            <p:nvPr/>
          </p:nvSpPr>
          <p:spPr bwMode="auto">
            <a:xfrm rot="5400000">
              <a:off x="-744706" y="-6807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80"/>
            <p:cNvSpPr>
              <a:spLocks/>
            </p:cNvSpPr>
            <p:nvPr/>
          </p:nvSpPr>
          <p:spPr bwMode="auto">
            <a:xfrm rot="5400000">
              <a:off x="-744706" y="809743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81"/>
            <p:cNvSpPr>
              <a:spLocks/>
            </p:cNvSpPr>
            <p:nvPr/>
          </p:nvSpPr>
          <p:spPr bwMode="auto">
            <a:xfrm rot="5400000">
              <a:off x="-744706" y="1218900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82"/>
            <p:cNvSpPr>
              <a:spLocks/>
            </p:cNvSpPr>
            <p:nvPr/>
          </p:nvSpPr>
          <p:spPr bwMode="auto">
            <a:xfrm rot="5400000">
              <a:off x="-743825" y="1625412"/>
              <a:ext cx="814787" cy="707208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83"/>
            <p:cNvSpPr>
              <a:spLocks/>
            </p:cNvSpPr>
            <p:nvPr/>
          </p:nvSpPr>
          <p:spPr bwMode="auto">
            <a:xfrm rot="5400000">
              <a:off x="-744706" y="2035451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335862551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10286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8296795" y="4680745"/>
            <a:ext cx="1270544" cy="3255963"/>
            <a:chOff x="11062393" y="4680744"/>
            <a:chExt cx="1694058" cy="3255963"/>
          </a:xfrm>
        </p:grpSpPr>
        <p:sp>
          <p:nvSpPr>
            <p:cNvPr id="13" name="Freeform 66"/>
            <p:cNvSpPr>
              <a:spLocks/>
            </p:cNvSpPr>
            <p:nvPr/>
          </p:nvSpPr>
          <p:spPr bwMode="auto">
            <a:xfrm rot="5400000">
              <a:off x="12147715" y="4722920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67"/>
            <p:cNvSpPr>
              <a:spLocks/>
            </p:cNvSpPr>
            <p:nvPr/>
          </p:nvSpPr>
          <p:spPr bwMode="auto">
            <a:xfrm rot="5400000">
              <a:off x="12147011" y="5048376"/>
              <a:ext cx="652317" cy="56656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68"/>
            <p:cNvSpPr>
              <a:spLocks/>
            </p:cNvSpPr>
            <p:nvPr/>
          </p:nvSpPr>
          <p:spPr bwMode="auto">
            <a:xfrm rot="5400000">
              <a:off x="12147715" y="537383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 rot="5400000">
              <a:off x="12147715" y="5699990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70"/>
            <p:cNvSpPr>
              <a:spLocks/>
            </p:cNvSpPr>
            <p:nvPr/>
          </p:nvSpPr>
          <p:spPr bwMode="auto">
            <a:xfrm rot="5400000">
              <a:off x="12147011" y="6025445"/>
              <a:ext cx="652317" cy="56656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71"/>
            <p:cNvSpPr>
              <a:spLocks/>
            </p:cNvSpPr>
            <p:nvPr/>
          </p:nvSpPr>
          <p:spPr bwMode="auto">
            <a:xfrm rot="5400000">
              <a:off x="12147715" y="6350901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72"/>
            <p:cNvSpPr>
              <a:spLocks/>
            </p:cNvSpPr>
            <p:nvPr/>
          </p:nvSpPr>
          <p:spPr bwMode="auto">
            <a:xfrm rot="5400000">
              <a:off x="12148417" y="7001109"/>
              <a:ext cx="649506" cy="56656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73"/>
            <p:cNvSpPr>
              <a:spLocks/>
            </p:cNvSpPr>
            <p:nvPr/>
          </p:nvSpPr>
          <p:spPr bwMode="auto">
            <a:xfrm rot="5400000">
              <a:off x="12147715" y="732797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 rot="5400000">
              <a:off x="11582561" y="472432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 rot="5400000">
              <a:off x="11582561" y="537523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 rot="5400000">
              <a:off x="11582561" y="570139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 rot="5400000">
              <a:off x="11582561" y="635230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81"/>
            <p:cNvSpPr>
              <a:spLocks/>
            </p:cNvSpPr>
            <p:nvPr/>
          </p:nvSpPr>
          <p:spPr bwMode="auto">
            <a:xfrm rot="5400000">
              <a:off x="11582561" y="6678465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82"/>
            <p:cNvSpPr>
              <a:spLocks/>
            </p:cNvSpPr>
            <p:nvPr/>
          </p:nvSpPr>
          <p:spPr bwMode="auto">
            <a:xfrm rot="5400000">
              <a:off x="11583264" y="7002515"/>
              <a:ext cx="649506" cy="56374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83"/>
            <p:cNvSpPr>
              <a:spLocks/>
            </p:cNvSpPr>
            <p:nvPr/>
          </p:nvSpPr>
          <p:spPr bwMode="auto">
            <a:xfrm rot="5400000">
              <a:off x="11582561" y="732937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86"/>
            <p:cNvSpPr>
              <a:spLocks/>
            </p:cNvSpPr>
            <p:nvPr/>
          </p:nvSpPr>
          <p:spPr bwMode="auto">
            <a:xfrm rot="5400000">
              <a:off x="11018812" y="472432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87"/>
            <p:cNvSpPr>
              <a:spLocks/>
            </p:cNvSpPr>
            <p:nvPr/>
          </p:nvSpPr>
          <p:spPr bwMode="auto">
            <a:xfrm rot="5400000">
              <a:off x="11018109" y="5049782"/>
              <a:ext cx="652317" cy="56374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88"/>
            <p:cNvSpPr>
              <a:spLocks/>
            </p:cNvSpPr>
            <p:nvPr/>
          </p:nvSpPr>
          <p:spPr bwMode="auto">
            <a:xfrm rot="5400000">
              <a:off x="11018812" y="5375237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89"/>
            <p:cNvSpPr>
              <a:spLocks/>
            </p:cNvSpPr>
            <p:nvPr/>
          </p:nvSpPr>
          <p:spPr bwMode="auto">
            <a:xfrm rot="5400000">
              <a:off x="11018812" y="570139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90"/>
            <p:cNvSpPr>
              <a:spLocks/>
            </p:cNvSpPr>
            <p:nvPr/>
          </p:nvSpPr>
          <p:spPr bwMode="auto">
            <a:xfrm rot="5400000">
              <a:off x="11018109" y="6026851"/>
              <a:ext cx="652317" cy="56374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91"/>
            <p:cNvSpPr>
              <a:spLocks/>
            </p:cNvSpPr>
            <p:nvPr/>
          </p:nvSpPr>
          <p:spPr bwMode="auto">
            <a:xfrm rot="5400000">
              <a:off x="11018812" y="635230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 rot="5400000">
              <a:off x="11019515" y="7002515"/>
              <a:ext cx="649506" cy="56374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2" name="Group 1"/>
          <p:cNvGrpSpPr/>
          <p:nvPr userDrawn="1"/>
        </p:nvGrpSpPr>
        <p:grpSpPr>
          <a:xfrm>
            <a:off x="-517526" y="-1287186"/>
            <a:ext cx="1595184" cy="4084516"/>
            <a:chOff x="-690035" y="-1287186"/>
            <a:chExt cx="2126912" cy="4084516"/>
          </a:xfrm>
        </p:grpSpPr>
        <p:sp>
          <p:nvSpPr>
            <p:cNvPr id="36" name="Freeform 59"/>
            <p:cNvSpPr>
              <a:spLocks/>
            </p:cNvSpPr>
            <p:nvPr/>
          </p:nvSpPr>
          <p:spPr bwMode="auto">
            <a:xfrm rot="5400000">
              <a:off x="674116" y="-1233397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60"/>
            <p:cNvSpPr>
              <a:spLocks/>
            </p:cNvSpPr>
            <p:nvPr/>
          </p:nvSpPr>
          <p:spPr bwMode="auto">
            <a:xfrm rot="5400000">
              <a:off x="673234" y="-825121"/>
              <a:ext cx="818314" cy="708971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61"/>
            <p:cNvSpPr>
              <a:spLocks/>
            </p:cNvSpPr>
            <p:nvPr/>
          </p:nvSpPr>
          <p:spPr bwMode="auto">
            <a:xfrm rot="5400000">
              <a:off x="674116" y="-7689"/>
              <a:ext cx="816550" cy="708971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62"/>
            <p:cNvSpPr>
              <a:spLocks/>
            </p:cNvSpPr>
            <p:nvPr/>
          </p:nvSpPr>
          <p:spPr bwMode="auto">
            <a:xfrm rot="5400000">
              <a:off x="673234" y="400586"/>
              <a:ext cx="818314" cy="708971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63"/>
            <p:cNvSpPr>
              <a:spLocks/>
            </p:cNvSpPr>
            <p:nvPr/>
          </p:nvSpPr>
          <p:spPr bwMode="auto">
            <a:xfrm rot="5400000">
              <a:off x="674116" y="1218018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4"/>
            <p:cNvSpPr>
              <a:spLocks/>
            </p:cNvSpPr>
            <p:nvPr/>
          </p:nvSpPr>
          <p:spPr bwMode="auto">
            <a:xfrm rot="5400000">
              <a:off x="674998" y="1624530"/>
              <a:ext cx="814787" cy="708971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6"/>
            <p:cNvSpPr>
              <a:spLocks/>
            </p:cNvSpPr>
            <p:nvPr/>
          </p:nvSpPr>
          <p:spPr bwMode="auto">
            <a:xfrm rot="5400000">
              <a:off x="-35737" y="-1234279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7"/>
            <p:cNvSpPr>
              <a:spLocks/>
            </p:cNvSpPr>
            <p:nvPr/>
          </p:nvSpPr>
          <p:spPr bwMode="auto">
            <a:xfrm rot="5400000">
              <a:off x="-36619" y="-826003"/>
              <a:ext cx="818314" cy="710735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68"/>
            <p:cNvSpPr>
              <a:spLocks/>
            </p:cNvSpPr>
            <p:nvPr/>
          </p:nvSpPr>
          <p:spPr bwMode="auto">
            <a:xfrm rot="5400000">
              <a:off x="-35737" y="-417728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69"/>
            <p:cNvSpPr>
              <a:spLocks/>
            </p:cNvSpPr>
            <p:nvPr/>
          </p:nvSpPr>
          <p:spPr bwMode="auto">
            <a:xfrm rot="5400000">
              <a:off x="-35737" y="-8571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70"/>
            <p:cNvSpPr>
              <a:spLocks/>
            </p:cNvSpPr>
            <p:nvPr/>
          </p:nvSpPr>
          <p:spPr bwMode="auto">
            <a:xfrm rot="5400000">
              <a:off x="-36619" y="399704"/>
              <a:ext cx="818314" cy="710735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71"/>
            <p:cNvSpPr>
              <a:spLocks/>
            </p:cNvSpPr>
            <p:nvPr/>
          </p:nvSpPr>
          <p:spPr bwMode="auto">
            <a:xfrm rot="5400000">
              <a:off x="-35737" y="807979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72"/>
            <p:cNvSpPr>
              <a:spLocks/>
            </p:cNvSpPr>
            <p:nvPr/>
          </p:nvSpPr>
          <p:spPr bwMode="auto">
            <a:xfrm rot="5400000">
              <a:off x="-34855" y="1623648"/>
              <a:ext cx="814787" cy="710735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73"/>
            <p:cNvSpPr>
              <a:spLocks/>
            </p:cNvSpPr>
            <p:nvPr/>
          </p:nvSpPr>
          <p:spPr bwMode="auto">
            <a:xfrm rot="5400000">
              <a:off x="-35737" y="2033687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7"/>
            <p:cNvSpPr>
              <a:spLocks/>
            </p:cNvSpPr>
            <p:nvPr/>
          </p:nvSpPr>
          <p:spPr bwMode="auto">
            <a:xfrm rot="5400000">
              <a:off x="-744706" y="-1232515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8"/>
            <p:cNvSpPr>
              <a:spLocks/>
            </p:cNvSpPr>
            <p:nvPr/>
          </p:nvSpPr>
          <p:spPr bwMode="auto">
            <a:xfrm rot="5400000">
              <a:off x="-744706" y="-415964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79"/>
            <p:cNvSpPr>
              <a:spLocks/>
            </p:cNvSpPr>
            <p:nvPr/>
          </p:nvSpPr>
          <p:spPr bwMode="auto">
            <a:xfrm rot="5400000">
              <a:off x="-744706" y="-6807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80"/>
            <p:cNvSpPr>
              <a:spLocks/>
            </p:cNvSpPr>
            <p:nvPr/>
          </p:nvSpPr>
          <p:spPr bwMode="auto">
            <a:xfrm rot="5400000">
              <a:off x="-744706" y="809743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81"/>
            <p:cNvSpPr>
              <a:spLocks/>
            </p:cNvSpPr>
            <p:nvPr/>
          </p:nvSpPr>
          <p:spPr bwMode="auto">
            <a:xfrm rot="5400000">
              <a:off x="-744706" y="1218900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82"/>
            <p:cNvSpPr>
              <a:spLocks/>
            </p:cNvSpPr>
            <p:nvPr/>
          </p:nvSpPr>
          <p:spPr bwMode="auto">
            <a:xfrm rot="5400000">
              <a:off x="-743825" y="1625412"/>
              <a:ext cx="814787" cy="707208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83"/>
            <p:cNvSpPr>
              <a:spLocks/>
            </p:cNvSpPr>
            <p:nvPr/>
          </p:nvSpPr>
          <p:spPr bwMode="auto">
            <a:xfrm rot="5400000">
              <a:off x="-744706" y="2035451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4082433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85015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4" name="Group 3"/>
          <p:cNvGrpSpPr/>
          <p:nvPr userDrawn="1"/>
        </p:nvGrpSpPr>
        <p:grpSpPr>
          <a:xfrm rot="5400000">
            <a:off x="-763772" y="-188033"/>
            <a:ext cx="2716980" cy="212172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7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9" name="Group 18"/>
          <p:cNvGrpSpPr/>
          <p:nvPr userDrawn="1"/>
        </p:nvGrpSpPr>
        <p:grpSpPr>
          <a:xfrm>
            <a:off x="8268771" y="5551545"/>
            <a:ext cx="1376417" cy="1910862"/>
            <a:chOff x="8349573" y="-1673337"/>
            <a:chExt cx="6162676" cy="6416675"/>
          </a:xfrm>
          <a:solidFill>
            <a:schemeClr val="tx2">
              <a:alpha val="20000"/>
            </a:schemeClr>
          </a:solidFill>
        </p:grpSpPr>
        <p:sp>
          <p:nvSpPr>
            <p:cNvPr id="20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312202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71814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3460046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71814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486736" y="1411661"/>
            <a:ext cx="2135590" cy="2177701"/>
          </a:xfrm>
        </p:spPr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479337" y="1399537"/>
            <a:ext cx="2082729" cy="2177701"/>
          </a:xfrm>
        </p:spPr>
      </p:sp>
    </p:spTree>
    <p:extLst>
      <p:ext uri="{BB962C8B-B14F-4D97-AF65-F5344CB8AC3E}">
        <p14:creationId xmlns:p14="http://schemas.microsoft.com/office/powerpoint/2010/main" val="10744706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/>
          <p:cNvGrpSpPr/>
          <p:nvPr userDrawn="1"/>
        </p:nvGrpSpPr>
        <p:grpSpPr>
          <a:xfrm rot="16200000">
            <a:off x="4805787" y="-829212"/>
            <a:ext cx="5088585" cy="4409498"/>
            <a:chOff x="7790152" y="0"/>
            <a:chExt cx="5088585" cy="5879331"/>
          </a:xfrm>
        </p:grpSpPr>
        <p:sp>
          <p:nvSpPr>
            <p:cNvPr id="62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6" name="Group 5"/>
          <p:cNvGrpSpPr/>
          <p:nvPr userDrawn="1"/>
        </p:nvGrpSpPr>
        <p:grpSpPr>
          <a:xfrm rot="16200000">
            <a:off x="27458" y="-1078395"/>
            <a:ext cx="5088585" cy="5143500"/>
            <a:chOff x="7790152" y="0"/>
            <a:chExt cx="5088585" cy="6858000"/>
          </a:xfrm>
        </p:grpSpPr>
        <p:sp>
          <p:nvSpPr>
            <p:cNvPr id="9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54251" y="545147"/>
            <a:ext cx="486000" cy="365125"/>
          </a:xfrm>
          <a:prstGeom prst="rect">
            <a:avLst/>
          </a:prstGeom>
        </p:spPr>
        <p:txBody>
          <a:bodyPr/>
          <a:lstStyle>
            <a:lvl1pPr algn="ct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37472261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75001" y="1769800"/>
            <a:ext cx="7788383" cy="2838450"/>
          </a:xfrm>
        </p:spPr>
        <p:txBody>
          <a:bodyPr/>
          <a:lstStyle/>
          <a:p>
            <a:endParaRPr lang="id-ID" dirty="0"/>
          </a:p>
        </p:txBody>
      </p:sp>
      <p:grpSp>
        <p:nvGrpSpPr>
          <p:cNvPr id="101" name="Group 100"/>
          <p:cNvGrpSpPr/>
          <p:nvPr userDrawn="1"/>
        </p:nvGrpSpPr>
        <p:grpSpPr>
          <a:xfrm>
            <a:off x="-939800" y="-1168756"/>
            <a:ext cx="11049000" cy="5206403"/>
            <a:chOff x="1" y="-1168756"/>
            <a:chExt cx="9554828" cy="5206403"/>
          </a:xfrm>
        </p:grpSpPr>
        <p:grpSp>
          <p:nvGrpSpPr>
            <p:cNvPr id="102" name="Group 101"/>
            <p:cNvGrpSpPr/>
            <p:nvPr userDrawn="1"/>
          </p:nvGrpSpPr>
          <p:grpSpPr>
            <a:xfrm rot="16200000">
              <a:off x="4805787" y="-829212"/>
              <a:ext cx="5088585" cy="4409498"/>
              <a:chOff x="7790152" y="0"/>
              <a:chExt cx="5088585" cy="5879331"/>
            </a:xfrm>
          </p:grpSpPr>
          <p:sp>
            <p:nvSpPr>
              <p:cNvPr id="149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0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1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2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3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4" name="Freeform 41"/>
              <p:cNvSpPr>
                <a:spLocks/>
              </p:cNvSpPr>
              <p:nvPr/>
            </p:nvSpPr>
            <p:spPr bwMode="auto">
              <a:xfrm rot="10800000" flipH="1">
                <a:off x="11182543" y="489822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5" name="Freeform 42"/>
              <p:cNvSpPr>
                <a:spLocks/>
              </p:cNvSpPr>
              <p:nvPr/>
            </p:nvSpPr>
            <p:spPr bwMode="auto">
              <a:xfrm rot="10800000" flipH="1">
                <a:off x="11746313" y="490066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6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7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8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9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0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1" name="Freeform 51"/>
              <p:cNvSpPr>
                <a:spLocks/>
              </p:cNvSpPr>
              <p:nvPr/>
            </p:nvSpPr>
            <p:spPr bwMode="auto">
              <a:xfrm rot="10800000" flipH="1">
                <a:off x="11182543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2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3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4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5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6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7" name="Freeform 61"/>
              <p:cNvSpPr>
                <a:spLocks/>
              </p:cNvSpPr>
              <p:nvPr/>
            </p:nvSpPr>
            <p:spPr bwMode="auto">
              <a:xfrm rot="10800000" flipH="1">
                <a:off x="11182543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8" name="Freeform 62"/>
              <p:cNvSpPr>
                <a:spLocks/>
              </p:cNvSpPr>
              <p:nvPr/>
            </p:nvSpPr>
            <p:spPr bwMode="auto">
              <a:xfrm rot="10800000" flipH="1">
                <a:off x="1174631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9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0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1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2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3" name="Freeform 69"/>
              <p:cNvSpPr>
                <a:spLocks/>
              </p:cNvSpPr>
              <p:nvPr/>
            </p:nvSpPr>
            <p:spPr bwMode="auto">
              <a:xfrm rot="10800000" flipH="1">
                <a:off x="11182543" y="1957336"/>
                <a:ext cx="1129983" cy="983550"/>
              </a:xfrm>
              <a:custGeom>
                <a:avLst/>
                <a:gdLst>
                  <a:gd name="T0" fmla="*/ 0 w 463"/>
                  <a:gd name="T1" fmla="*/ 403 h 403"/>
                  <a:gd name="T2" fmla="*/ 231 w 463"/>
                  <a:gd name="T3" fmla="*/ 0 h 403"/>
                  <a:gd name="T4" fmla="*/ 463 w 463"/>
                  <a:gd name="T5" fmla="*/ 403 h 403"/>
                  <a:gd name="T6" fmla="*/ 0 w 463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0" y="403"/>
                    </a:moveTo>
                    <a:lnTo>
                      <a:pt x="231" y="0"/>
                    </a:lnTo>
                    <a:lnTo>
                      <a:pt x="463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4" name="Freeform 70"/>
              <p:cNvSpPr>
                <a:spLocks/>
              </p:cNvSpPr>
              <p:nvPr/>
            </p:nvSpPr>
            <p:spPr bwMode="auto">
              <a:xfrm rot="10800000" flipH="1">
                <a:off x="1174631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5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6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7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8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9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0" name="Freeform 79"/>
              <p:cNvSpPr>
                <a:spLocks/>
              </p:cNvSpPr>
              <p:nvPr/>
            </p:nvSpPr>
            <p:spPr bwMode="auto">
              <a:xfrm rot="10800000" flipH="1">
                <a:off x="11182543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1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2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3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4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5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6" name="Freeform 89"/>
              <p:cNvSpPr>
                <a:spLocks/>
              </p:cNvSpPr>
              <p:nvPr/>
            </p:nvSpPr>
            <p:spPr bwMode="auto">
              <a:xfrm rot="10800000" flipH="1">
                <a:off x="11182543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7" name="Freeform 90"/>
              <p:cNvSpPr>
                <a:spLocks/>
              </p:cNvSpPr>
              <p:nvPr/>
            </p:nvSpPr>
            <p:spPr bwMode="auto">
              <a:xfrm rot="10800000" flipH="1">
                <a:off x="1174631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103" name="Group 102"/>
            <p:cNvGrpSpPr/>
            <p:nvPr userDrawn="1"/>
          </p:nvGrpSpPr>
          <p:grpSpPr>
            <a:xfrm rot="16200000">
              <a:off x="27458" y="-1078395"/>
              <a:ext cx="5088585" cy="5143500"/>
              <a:chOff x="7790152" y="0"/>
              <a:chExt cx="5088585" cy="6858000"/>
            </a:xfrm>
          </p:grpSpPr>
          <p:sp>
            <p:nvSpPr>
              <p:cNvPr id="104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5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6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7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8" name="Freeform 31"/>
              <p:cNvSpPr>
                <a:spLocks/>
              </p:cNvSpPr>
              <p:nvPr/>
            </p:nvSpPr>
            <p:spPr bwMode="auto">
              <a:xfrm rot="10800000" flipH="1">
                <a:off x="10616331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9" name="Freeform 32"/>
              <p:cNvSpPr>
                <a:spLocks/>
              </p:cNvSpPr>
              <p:nvPr/>
            </p:nvSpPr>
            <p:spPr bwMode="auto">
              <a:xfrm rot="10800000" flipH="1">
                <a:off x="1174631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0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1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2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3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4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5" name="Freeform 41"/>
              <p:cNvSpPr>
                <a:spLocks/>
              </p:cNvSpPr>
              <p:nvPr/>
            </p:nvSpPr>
            <p:spPr bwMode="auto">
              <a:xfrm rot="10800000" flipH="1">
                <a:off x="11182543" y="489822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6" name="Freeform 42"/>
              <p:cNvSpPr>
                <a:spLocks/>
              </p:cNvSpPr>
              <p:nvPr/>
            </p:nvSpPr>
            <p:spPr bwMode="auto">
              <a:xfrm rot="10800000" flipH="1">
                <a:off x="11746313" y="490066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7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8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9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0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1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2" name="Freeform 51"/>
              <p:cNvSpPr>
                <a:spLocks/>
              </p:cNvSpPr>
              <p:nvPr/>
            </p:nvSpPr>
            <p:spPr bwMode="auto">
              <a:xfrm rot="10800000" flipH="1">
                <a:off x="11182543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3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4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5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6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7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8" name="Freeform 61"/>
              <p:cNvSpPr>
                <a:spLocks/>
              </p:cNvSpPr>
              <p:nvPr/>
            </p:nvSpPr>
            <p:spPr bwMode="auto">
              <a:xfrm rot="10800000" flipH="1">
                <a:off x="11182543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9" name="Freeform 62"/>
              <p:cNvSpPr>
                <a:spLocks/>
              </p:cNvSpPr>
              <p:nvPr/>
            </p:nvSpPr>
            <p:spPr bwMode="auto">
              <a:xfrm rot="10800000" flipH="1">
                <a:off x="1174631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0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1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2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3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4" name="Freeform 69"/>
              <p:cNvSpPr>
                <a:spLocks/>
              </p:cNvSpPr>
              <p:nvPr/>
            </p:nvSpPr>
            <p:spPr bwMode="auto">
              <a:xfrm rot="10800000" flipH="1">
                <a:off x="11182543" y="1957336"/>
                <a:ext cx="1129983" cy="983550"/>
              </a:xfrm>
              <a:custGeom>
                <a:avLst/>
                <a:gdLst>
                  <a:gd name="T0" fmla="*/ 0 w 463"/>
                  <a:gd name="T1" fmla="*/ 403 h 403"/>
                  <a:gd name="T2" fmla="*/ 231 w 463"/>
                  <a:gd name="T3" fmla="*/ 0 h 403"/>
                  <a:gd name="T4" fmla="*/ 463 w 463"/>
                  <a:gd name="T5" fmla="*/ 403 h 403"/>
                  <a:gd name="T6" fmla="*/ 0 w 463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0" y="403"/>
                    </a:moveTo>
                    <a:lnTo>
                      <a:pt x="231" y="0"/>
                    </a:lnTo>
                    <a:lnTo>
                      <a:pt x="463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5" name="Freeform 70"/>
              <p:cNvSpPr>
                <a:spLocks/>
              </p:cNvSpPr>
              <p:nvPr/>
            </p:nvSpPr>
            <p:spPr bwMode="auto">
              <a:xfrm rot="10800000" flipH="1">
                <a:off x="1174631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6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7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8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9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0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1" name="Freeform 79"/>
              <p:cNvSpPr>
                <a:spLocks/>
              </p:cNvSpPr>
              <p:nvPr/>
            </p:nvSpPr>
            <p:spPr bwMode="auto">
              <a:xfrm rot="10800000" flipH="1">
                <a:off x="11182543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2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3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4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5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6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7" name="Freeform 89"/>
              <p:cNvSpPr>
                <a:spLocks/>
              </p:cNvSpPr>
              <p:nvPr/>
            </p:nvSpPr>
            <p:spPr bwMode="auto">
              <a:xfrm rot="10800000" flipH="1">
                <a:off x="11182543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8" name="Freeform 90"/>
              <p:cNvSpPr>
                <a:spLocks/>
              </p:cNvSpPr>
              <p:nvPr/>
            </p:nvSpPr>
            <p:spPr bwMode="auto">
              <a:xfrm rot="10800000" flipH="1">
                <a:off x="1174631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  <p:sp>
        <p:nvSpPr>
          <p:cNvPr id="188" name="Pentagon 18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8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769642734"/>
      </p:ext>
    </p:extLst>
  </p:cSld>
  <p:clrMapOvr>
    <a:masterClrMapping/>
  </p:clrMapOvr>
  <p:hf hdr="0" ftr="0" dt="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8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-613132" y="0"/>
            <a:ext cx="4663927" cy="6858000"/>
            <a:chOff x="5973431" y="0"/>
            <a:chExt cx="6218569" cy="6858000"/>
          </a:xfrm>
        </p:grpSpPr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00259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up 130"/>
          <p:cNvGrpSpPr/>
          <p:nvPr userDrawn="1"/>
        </p:nvGrpSpPr>
        <p:grpSpPr>
          <a:xfrm>
            <a:off x="5088096" y="-17633"/>
            <a:ext cx="4663927" cy="6858000"/>
            <a:chOff x="5973431" y="0"/>
            <a:chExt cx="6218569" cy="6858000"/>
          </a:xfrm>
        </p:grpSpPr>
        <p:sp>
          <p:nvSpPr>
            <p:cNvPr id="132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8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9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0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1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2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3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7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4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5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3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4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12539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208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71814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7" name="Picture Placeholder 35"/>
          <p:cNvSpPr>
            <a:spLocks noGrp="1"/>
          </p:cNvSpPr>
          <p:nvPr>
            <p:ph type="pic" sz="quarter" idx="13"/>
          </p:nvPr>
        </p:nvSpPr>
        <p:spPr>
          <a:xfrm>
            <a:off x="0" y="2336501"/>
            <a:ext cx="5850083" cy="2554000"/>
          </a:xfrm>
        </p:spPr>
      </p:sp>
    </p:spTree>
    <p:extLst>
      <p:ext uri="{BB962C8B-B14F-4D97-AF65-F5344CB8AC3E}">
        <p14:creationId xmlns:p14="http://schemas.microsoft.com/office/powerpoint/2010/main" val="73302774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30421-3052-4883-8875-7F122E29084F}" type="datetimeFigureOut">
              <a:rPr lang="id-ID" smtClean="0"/>
              <a:t>16/05/2023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43109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30421-3052-4883-8875-7F122E29084F}" type="datetimeFigureOut">
              <a:rPr lang="id-ID" smtClean="0"/>
              <a:t>16/05/2023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86457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30421-3052-4883-8875-7F122E29084F}" type="datetimeFigureOut">
              <a:rPr lang="id-ID" smtClean="0"/>
              <a:t>16/05/2023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342236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sz="180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48813370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 rot="5400000">
            <a:off x="-824699" y="-89700"/>
            <a:ext cx="1519706" cy="1699108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1" name="Group 30"/>
          <p:cNvGrpSpPr/>
          <p:nvPr userDrawn="1"/>
        </p:nvGrpSpPr>
        <p:grpSpPr>
          <a:xfrm rot="10800000">
            <a:off x="8218398" y="5570341"/>
            <a:ext cx="1687601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40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387296" y="2024541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1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442588" y="3075097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2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497889" y="2024541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3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553181" y="3066631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4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630796" y="2020308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5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5686088" y="3066631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6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737489" y="2027466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4" name="Pentagon 4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4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45717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 userDrawn="1"/>
        </p:nvGrpSpPr>
        <p:grpSpPr>
          <a:xfrm rot="5400000">
            <a:off x="-824699" y="-89700"/>
            <a:ext cx="1519706" cy="1699108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45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7" name="Group 56"/>
          <p:cNvGrpSpPr/>
          <p:nvPr userDrawn="1"/>
        </p:nvGrpSpPr>
        <p:grpSpPr>
          <a:xfrm rot="10800000">
            <a:off x="8218398" y="5570341"/>
            <a:ext cx="1687601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58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70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387296" y="1729266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1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442588" y="2779822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2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497889" y="1729266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3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553181" y="2771356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4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630796" y="1725033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5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5686088" y="2771356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6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737489" y="1732191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7" name="Pentagon 7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1692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96591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469436" y="2902339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243361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243361" y="3694785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017286" y="2902339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3795367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573817" y="2902339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5347743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347743" y="3694785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121668" y="2902339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899748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795366" y="3694785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6" name="Pentagon 55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58" name="Group 57"/>
          <p:cNvGrpSpPr/>
          <p:nvPr userDrawn="1"/>
        </p:nvGrpSpPr>
        <p:grpSpPr>
          <a:xfrm rot="5400000">
            <a:off x="-824699" y="-89700"/>
            <a:ext cx="1519706" cy="1699108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59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71" name="Group 70"/>
          <p:cNvGrpSpPr/>
          <p:nvPr userDrawn="1"/>
        </p:nvGrpSpPr>
        <p:grpSpPr>
          <a:xfrm rot="10800000">
            <a:off x="8218398" y="5570341"/>
            <a:ext cx="1687601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7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233685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96591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7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469436" y="2902339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243361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9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243361" y="3694785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0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017286" y="2902339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1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3795367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2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573817" y="2902339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3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5347743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4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347743" y="3694785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5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121668" y="2902339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6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899748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7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795366" y="3694785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8" name="Pentagon 6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70" name="Group 69"/>
          <p:cNvGrpSpPr/>
          <p:nvPr userDrawn="1"/>
        </p:nvGrpSpPr>
        <p:grpSpPr>
          <a:xfrm rot="5400000">
            <a:off x="-824699" y="-89700"/>
            <a:ext cx="1519706" cy="1699108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71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83" name="Group 82"/>
          <p:cNvGrpSpPr/>
          <p:nvPr userDrawn="1"/>
        </p:nvGrpSpPr>
        <p:grpSpPr>
          <a:xfrm rot="10800000">
            <a:off x="8218398" y="5570341"/>
            <a:ext cx="1687601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84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251074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5245714" y="0"/>
            <a:ext cx="4774586" cy="6858000"/>
            <a:chOff x="7790152" y="0"/>
            <a:chExt cx="5088585" cy="6858000"/>
          </a:xfrm>
        </p:grpSpPr>
        <p:sp>
          <p:nvSpPr>
            <p:cNvPr id="8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52" name="Pentagon 51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95497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64044" y="1561903"/>
            <a:ext cx="1548000" cy="154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803877" y="1561903"/>
            <a:ext cx="1548000" cy="154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859270" y="1561903"/>
            <a:ext cx="1548000" cy="154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861909" y="1561903"/>
            <a:ext cx="1548000" cy="154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64044" y="4028900"/>
            <a:ext cx="1548000" cy="154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2803877" y="4028900"/>
            <a:ext cx="1548000" cy="154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859270" y="4028900"/>
            <a:ext cx="1548000" cy="154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6861909" y="4028900"/>
            <a:ext cx="1548000" cy="154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5" name="Pentagon 14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770076565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up 130"/>
          <p:cNvGrpSpPr/>
          <p:nvPr userDrawn="1"/>
        </p:nvGrpSpPr>
        <p:grpSpPr>
          <a:xfrm>
            <a:off x="5088096" y="-17633"/>
            <a:ext cx="5827554" cy="6858000"/>
            <a:chOff x="5973431" y="0"/>
            <a:chExt cx="6218569" cy="6858000"/>
          </a:xfrm>
        </p:grpSpPr>
        <p:sp>
          <p:nvSpPr>
            <p:cNvPr id="132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8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9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0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1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2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3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7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4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5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3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4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040607" y="1998664"/>
            <a:ext cx="3140869" cy="2668587"/>
          </a:xfrm>
        </p:spPr>
        <p:txBody>
          <a:bodyPr/>
          <a:lstStyle/>
          <a:p>
            <a:endParaRPr lang="id-ID"/>
          </a:p>
        </p:txBody>
      </p:sp>
      <p:sp>
        <p:nvSpPr>
          <p:cNvPr id="61" name="Pentagon 60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77964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 userDrawn="1"/>
        </p:nvGrpSpPr>
        <p:grpSpPr>
          <a:xfrm>
            <a:off x="5088096" y="-17633"/>
            <a:ext cx="5827554" cy="6858000"/>
            <a:chOff x="5973431" y="0"/>
            <a:chExt cx="6218569" cy="6858000"/>
          </a:xfrm>
        </p:grpSpPr>
        <p:sp>
          <p:nvSpPr>
            <p:cNvPr id="62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17" name="Pentagon 11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1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11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040607" y="2381250"/>
            <a:ext cx="3140869" cy="1990725"/>
          </a:xfrm>
        </p:spPr>
      </p:sp>
    </p:spTree>
    <p:extLst>
      <p:ext uri="{BB962C8B-B14F-4D97-AF65-F5344CB8AC3E}">
        <p14:creationId xmlns:p14="http://schemas.microsoft.com/office/powerpoint/2010/main" val="3402869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/>
          <p:cNvGrpSpPr/>
          <p:nvPr userDrawn="1"/>
        </p:nvGrpSpPr>
        <p:grpSpPr>
          <a:xfrm>
            <a:off x="5088096" y="-17633"/>
            <a:ext cx="5827554" cy="6858000"/>
            <a:chOff x="5973431" y="0"/>
            <a:chExt cx="6218569" cy="6858000"/>
          </a:xfrm>
        </p:grpSpPr>
        <p:sp>
          <p:nvSpPr>
            <p:cNvPr id="61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16" name="Pentagon 115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1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08691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 userDrawn="1"/>
        </p:nvGrpSpPr>
        <p:grpSpPr>
          <a:xfrm>
            <a:off x="5245714" y="0"/>
            <a:ext cx="4774586" cy="6858000"/>
            <a:chOff x="7790152" y="0"/>
            <a:chExt cx="5088585" cy="6858000"/>
          </a:xfrm>
        </p:grpSpPr>
        <p:sp>
          <p:nvSpPr>
            <p:cNvPr id="53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11" name="Pentagon 110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585333" y="1900149"/>
            <a:ext cx="1431000" cy="327600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893360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 userDrawn="1"/>
        </p:nvGrpSpPr>
        <p:grpSpPr>
          <a:xfrm>
            <a:off x="5245714" y="0"/>
            <a:ext cx="4774586" cy="6858000"/>
            <a:chOff x="7790152" y="0"/>
            <a:chExt cx="5088585" cy="6858000"/>
          </a:xfrm>
        </p:grpSpPr>
        <p:sp>
          <p:nvSpPr>
            <p:cNvPr id="53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11" name="Pentagon 110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1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585333" y="2295525"/>
            <a:ext cx="1431000" cy="2440578"/>
          </a:xfrm>
        </p:spPr>
      </p:sp>
    </p:spTree>
    <p:extLst>
      <p:ext uri="{BB962C8B-B14F-4D97-AF65-F5344CB8AC3E}">
        <p14:creationId xmlns:p14="http://schemas.microsoft.com/office/powerpoint/2010/main" val="20912899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302396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49763" y="2288393"/>
            <a:ext cx="1720963" cy="2569357"/>
          </a:xfrm>
        </p:spPr>
      </p:sp>
    </p:spTree>
    <p:extLst>
      <p:ext uri="{BB962C8B-B14F-4D97-AF65-F5344CB8AC3E}">
        <p14:creationId xmlns:p14="http://schemas.microsoft.com/office/powerpoint/2010/main" val="7258406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606580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486736" y="1411661"/>
            <a:ext cx="2135590" cy="2177701"/>
          </a:xfrm>
        </p:spPr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479337" y="1399537"/>
            <a:ext cx="2082729" cy="2177701"/>
          </a:xfrm>
        </p:spPr>
      </p:sp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671773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2609625"/>
            <a:ext cx="5850083" cy="1915500"/>
          </a:xfrm>
        </p:spPr>
      </p:sp>
    </p:spTree>
    <p:extLst>
      <p:ext uri="{BB962C8B-B14F-4D97-AF65-F5344CB8AC3E}">
        <p14:creationId xmlns:p14="http://schemas.microsoft.com/office/powerpoint/2010/main" val="1235138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916781" y="1623696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400339" y="1623696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5893536" y="1623696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916781" y="3855610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400339" y="3855610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5893536" y="3855610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entagon 9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87697856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64491" y="545147"/>
            <a:ext cx="576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990191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792055" y="3072585"/>
            <a:ext cx="1440000" cy="1440000"/>
          </a:xfrm>
          <a:prstGeom prst="diamond">
            <a:avLst/>
          </a:prstGeom>
          <a:ln w="31750">
            <a:solidFill>
              <a:schemeClr val="accent3"/>
            </a:solidFill>
          </a:ln>
        </p:spPr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003715" y="2048195"/>
            <a:ext cx="1440000" cy="1440000"/>
          </a:xfrm>
          <a:prstGeom prst="diamond">
            <a:avLst/>
          </a:prstGeom>
          <a:ln w="31750">
            <a:solidFill>
              <a:schemeClr val="accent2"/>
            </a:solidFill>
          </a:ln>
        </p:spPr>
      </p:sp>
      <p:sp>
        <p:nvSpPr>
          <p:cNvPr id="11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7003715" y="4107827"/>
            <a:ext cx="1440000" cy="1440000"/>
          </a:xfrm>
          <a:prstGeom prst="diamond">
            <a:avLst/>
          </a:prstGeom>
          <a:ln w="31750">
            <a:solidFill>
              <a:schemeClr val="accent4"/>
            </a:solidFill>
          </a:ln>
        </p:spPr>
      </p:sp>
    </p:spTree>
    <p:extLst>
      <p:ext uri="{BB962C8B-B14F-4D97-AF65-F5344CB8AC3E}">
        <p14:creationId xmlns:p14="http://schemas.microsoft.com/office/powerpoint/2010/main" val="3636066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entagon 8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14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792055" y="3072585"/>
            <a:ext cx="1440000" cy="1440000"/>
          </a:xfrm>
          <a:prstGeom prst="diamond">
            <a:avLst/>
          </a:prstGeom>
          <a:ln w="31750">
            <a:solidFill>
              <a:schemeClr val="accent3"/>
            </a:solidFill>
          </a:ln>
        </p:spPr>
      </p:sp>
      <p:sp>
        <p:nvSpPr>
          <p:cNvPr id="1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003715" y="2048195"/>
            <a:ext cx="1440000" cy="1440000"/>
          </a:xfrm>
          <a:prstGeom prst="diamond">
            <a:avLst/>
          </a:prstGeom>
          <a:ln w="31750">
            <a:solidFill>
              <a:schemeClr val="accent2"/>
            </a:solidFill>
          </a:ln>
        </p:spPr>
      </p:sp>
      <p:sp>
        <p:nvSpPr>
          <p:cNvPr id="1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7003715" y="4107827"/>
            <a:ext cx="1440000" cy="1440000"/>
          </a:xfrm>
          <a:prstGeom prst="diamond">
            <a:avLst/>
          </a:prstGeom>
          <a:ln w="31750">
            <a:solidFill>
              <a:schemeClr val="accent4"/>
            </a:solidFill>
          </a:ln>
        </p:spPr>
      </p:sp>
    </p:spTree>
    <p:extLst>
      <p:ext uri="{BB962C8B-B14F-4D97-AF65-F5344CB8AC3E}">
        <p14:creationId xmlns:p14="http://schemas.microsoft.com/office/powerpoint/2010/main" val="18866513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25500" cy="2286000"/>
          </a:xfrm>
        </p:spPr>
        <p:txBody>
          <a:bodyPr/>
          <a:lstStyle/>
          <a:p>
            <a:endParaRPr lang="id-ID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0" y="4572000"/>
            <a:ext cx="1525500" cy="2286000"/>
          </a:xfrm>
        </p:spPr>
        <p:txBody>
          <a:bodyPr/>
          <a:lstStyle/>
          <a:p>
            <a:endParaRPr lang="id-ID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053489" y="2286000"/>
            <a:ext cx="1525500" cy="2286000"/>
          </a:xfrm>
        </p:spPr>
        <p:txBody>
          <a:bodyPr/>
          <a:lstStyle/>
          <a:p>
            <a:endParaRPr lang="id-ID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581479" y="0"/>
            <a:ext cx="1525500" cy="2286000"/>
          </a:xfrm>
        </p:spPr>
        <p:txBody>
          <a:bodyPr/>
          <a:lstStyle/>
          <a:p>
            <a:endParaRPr lang="id-ID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581479" y="4572000"/>
            <a:ext cx="1525500" cy="2286000"/>
          </a:xfrm>
        </p:spPr>
        <p:txBody>
          <a:bodyPr/>
          <a:lstStyle/>
          <a:p>
            <a:endParaRPr lang="id-ID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7632479" y="2286000"/>
            <a:ext cx="1525500" cy="228600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289171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roup 144"/>
          <p:cNvGrpSpPr/>
          <p:nvPr userDrawn="1"/>
        </p:nvGrpSpPr>
        <p:grpSpPr>
          <a:xfrm>
            <a:off x="-580959" y="-1"/>
            <a:ext cx="10286868" cy="6861364"/>
            <a:chOff x="-95003" y="-1"/>
            <a:chExt cx="8904740" cy="6861364"/>
          </a:xfrm>
        </p:grpSpPr>
        <p:grpSp>
          <p:nvGrpSpPr>
            <p:cNvPr id="146" name="Group 145"/>
            <p:cNvGrpSpPr/>
            <p:nvPr userDrawn="1"/>
          </p:nvGrpSpPr>
          <p:grpSpPr>
            <a:xfrm>
              <a:off x="5842615" y="0"/>
              <a:ext cx="2967122" cy="6858000"/>
              <a:chOff x="7790152" y="0"/>
              <a:chExt cx="3956162" cy="6858000"/>
            </a:xfrm>
          </p:grpSpPr>
          <p:sp>
            <p:nvSpPr>
              <p:cNvPr id="226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7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8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9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0" name="Freeform 31"/>
              <p:cNvSpPr>
                <a:spLocks/>
              </p:cNvSpPr>
              <p:nvPr/>
            </p:nvSpPr>
            <p:spPr bwMode="auto">
              <a:xfrm rot="10800000" flipH="1">
                <a:off x="10616331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1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2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3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4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5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6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7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8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9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0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1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2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3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4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5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6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7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8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9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0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1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2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3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4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5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6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7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8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9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147" name="Group 146"/>
            <p:cNvGrpSpPr/>
            <p:nvPr userDrawn="1"/>
          </p:nvGrpSpPr>
          <p:grpSpPr>
            <a:xfrm>
              <a:off x="2449003" y="-1"/>
              <a:ext cx="3816439" cy="6858000"/>
              <a:chOff x="7790152" y="0"/>
              <a:chExt cx="5088585" cy="6858000"/>
            </a:xfrm>
          </p:grpSpPr>
          <p:sp>
            <p:nvSpPr>
              <p:cNvPr id="181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2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3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4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5" name="Freeform 31"/>
              <p:cNvSpPr>
                <a:spLocks/>
              </p:cNvSpPr>
              <p:nvPr/>
            </p:nvSpPr>
            <p:spPr bwMode="auto">
              <a:xfrm rot="10800000" flipH="1">
                <a:off x="10616331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6" name="Freeform 32"/>
              <p:cNvSpPr>
                <a:spLocks/>
              </p:cNvSpPr>
              <p:nvPr/>
            </p:nvSpPr>
            <p:spPr bwMode="auto">
              <a:xfrm rot="10800000" flipH="1">
                <a:off x="1174631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7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8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9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0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1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2" name="Freeform 41"/>
              <p:cNvSpPr>
                <a:spLocks/>
              </p:cNvSpPr>
              <p:nvPr/>
            </p:nvSpPr>
            <p:spPr bwMode="auto">
              <a:xfrm rot="10800000" flipH="1">
                <a:off x="11182543" y="489822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3" name="Freeform 42"/>
              <p:cNvSpPr>
                <a:spLocks/>
              </p:cNvSpPr>
              <p:nvPr/>
            </p:nvSpPr>
            <p:spPr bwMode="auto">
              <a:xfrm rot="10800000" flipH="1">
                <a:off x="11746313" y="490066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4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5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6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7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8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9" name="Freeform 51"/>
              <p:cNvSpPr>
                <a:spLocks/>
              </p:cNvSpPr>
              <p:nvPr/>
            </p:nvSpPr>
            <p:spPr bwMode="auto">
              <a:xfrm rot="10800000" flipH="1">
                <a:off x="11182543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0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1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2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3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4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5" name="Freeform 61"/>
              <p:cNvSpPr>
                <a:spLocks/>
              </p:cNvSpPr>
              <p:nvPr/>
            </p:nvSpPr>
            <p:spPr bwMode="auto">
              <a:xfrm rot="10800000" flipH="1">
                <a:off x="11182543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6" name="Freeform 62"/>
              <p:cNvSpPr>
                <a:spLocks/>
              </p:cNvSpPr>
              <p:nvPr/>
            </p:nvSpPr>
            <p:spPr bwMode="auto">
              <a:xfrm rot="10800000" flipH="1">
                <a:off x="1174631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7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8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9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0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1" name="Freeform 69"/>
              <p:cNvSpPr>
                <a:spLocks/>
              </p:cNvSpPr>
              <p:nvPr/>
            </p:nvSpPr>
            <p:spPr bwMode="auto">
              <a:xfrm rot="10800000" flipH="1">
                <a:off x="11182543" y="1957336"/>
                <a:ext cx="1129983" cy="983550"/>
              </a:xfrm>
              <a:custGeom>
                <a:avLst/>
                <a:gdLst>
                  <a:gd name="T0" fmla="*/ 0 w 463"/>
                  <a:gd name="T1" fmla="*/ 403 h 403"/>
                  <a:gd name="T2" fmla="*/ 231 w 463"/>
                  <a:gd name="T3" fmla="*/ 0 h 403"/>
                  <a:gd name="T4" fmla="*/ 463 w 463"/>
                  <a:gd name="T5" fmla="*/ 403 h 403"/>
                  <a:gd name="T6" fmla="*/ 0 w 463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0" y="403"/>
                    </a:moveTo>
                    <a:lnTo>
                      <a:pt x="231" y="0"/>
                    </a:lnTo>
                    <a:lnTo>
                      <a:pt x="463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2" name="Freeform 70"/>
              <p:cNvSpPr>
                <a:spLocks/>
              </p:cNvSpPr>
              <p:nvPr/>
            </p:nvSpPr>
            <p:spPr bwMode="auto">
              <a:xfrm rot="10800000" flipH="1">
                <a:off x="1174631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3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4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5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6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7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8" name="Freeform 79"/>
              <p:cNvSpPr>
                <a:spLocks/>
              </p:cNvSpPr>
              <p:nvPr/>
            </p:nvSpPr>
            <p:spPr bwMode="auto">
              <a:xfrm rot="10800000" flipH="1">
                <a:off x="11182543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9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0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1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2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3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4" name="Freeform 89"/>
              <p:cNvSpPr>
                <a:spLocks/>
              </p:cNvSpPr>
              <p:nvPr/>
            </p:nvSpPr>
            <p:spPr bwMode="auto">
              <a:xfrm rot="10800000" flipH="1">
                <a:off x="11182543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5" name="Freeform 90"/>
              <p:cNvSpPr>
                <a:spLocks/>
              </p:cNvSpPr>
              <p:nvPr/>
            </p:nvSpPr>
            <p:spPr bwMode="auto">
              <a:xfrm rot="10800000" flipH="1">
                <a:off x="1174631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148" name="Group 147"/>
            <p:cNvGrpSpPr/>
            <p:nvPr userDrawn="1"/>
          </p:nvGrpSpPr>
          <p:grpSpPr>
            <a:xfrm rot="10800000">
              <a:off x="-95003" y="3363"/>
              <a:ext cx="2967122" cy="6858000"/>
              <a:chOff x="7790152" y="0"/>
              <a:chExt cx="3956162" cy="6858000"/>
            </a:xfrm>
          </p:grpSpPr>
          <p:sp>
            <p:nvSpPr>
              <p:cNvPr id="149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0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1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2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3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4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5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6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7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8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9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0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1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2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3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4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5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6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7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8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9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0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1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2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3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4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5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6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7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8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9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0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  <p:sp>
        <p:nvSpPr>
          <p:cNvPr id="260" name="Pentagon 259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26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78097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-580959" y="-1"/>
            <a:ext cx="10286868" cy="6861364"/>
            <a:chOff x="-95003" y="-1"/>
            <a:chExt cx="8904740" cy="6861364"/>
          </a:xfrm>
        </p:grpSpPr>
        <p:grpSp>
          <p:nvGrpSpPr>
            <p:cNvPr id="4" name="Group 3"/>
            <p:cNvGrpSpPr/>
            <p:nvPr userDrawn="1"/>
          </p:nvGrpSpPr>
          <p:grpSpPr>
            <a:xfrm>
              <a:off x="5842615" y="0"/>
              <a:ext cx="2967122" cy="6858000"/>
              <a:chOff x="7790152" y="0"/>
              <a:chExt cx="3956162" cy="6858000"/>
            </a:xfrm>
          </p:grpSpPr>
          <p:sp>
            <p:nvSpPr>
              <p:cNvPr id="7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" name="Freeform 31"/>
              <p:cNvSpPr>
                <a:spLocks/>
              </p:cNvSpPr>
              <p:nvPr/>
            </p:nvSpPr>
            <p:spPr bwMode="auto">
              <a:xfrm rot="10800000" flipH="1">
                <a:off x="10616331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6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7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8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9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0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3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9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0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1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2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3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5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6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7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8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9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53" name="Group 52"/>
            <p:cNvGrpSpPr/>
            <p:nvPr userDrawn="1"/>
          </p:nvGrpSpPr>
          <p:grpSpPr>
            <a:xfrm>
              <a:off x="2449003" y="-1"/>
              <a:ext cx="3816439" cy="6858000"/>
              <a:chOff x="7790152" y="0"/>
              <a:chExt cx="5088585" cy="6858000"/>
            </a:xfrm>
          </p:grpSpPr>
          <p:sp>
            <p:nvSpPr>
              <p:cNvPr id="54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5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6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7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8" name="Freeform 31"/>
              <p:cNvSpPr>
                <a:spLocks/>
              </p:cNvSpPr>
              <p:nvPr/>
            </p:nvSpPr>
            <p:spPr bwMode="auto">
              <a:xfrm rot="10800000" flipH="1">
                <a:off x="10616331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9" name="Freeform 32"/>
              <p:cNvSpPr>
                <a:spLocks/>
              </p:cNvSpPr>
              <p:nvPr/>
            </p:nvSpPr>
            <p:spPr bwMode="auto">
              <a:xfrm rot="10800000" flipH="1">
                <a:off x="1174631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0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1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2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3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4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5" name="Freeform 41"/>
              <p:cNvSpPr>
                <a:spLocks/>
              </p:cNvSpPr>
              <p:nvPr/>
            </p:nvSpPr>
            <p:spPr bwMode="auto">
              <a:xfrm rot="10800000" flipH="1">
                <a:off x="11182543" y="489822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6" name="Freeform 42"/>
              <p:cNvSpPr>
                <a:spLocks/>
              </p:cNvSpPr>
              <p:nvPr/>
            </p:nvSpPr>
            <p:spPr bwMode="auto">
              <a:xfrm rot="10800000" flipH="1">
                <a:off x="11746313" y="490066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7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8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9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0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1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2" name="Freeform 51"/>
              <p:cNvSpPr>
                <a:spLocks/>
              </p:cNvSpPr>
              <p:nvPr/>
            </p:nvSpPr>
            <p:spPr bwMode="auto">
              <a:xfrm rot="10800000" flipH="1">
                <a:off x="11182543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3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4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5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 rot="10800000" flipH="1">
                <a:off x="11182543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 rot="10800000" flipH="1">
                <a:off x="1174631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0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1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2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3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4" name="Freeform 69"/>
              <p:cNvSpPr>
                <a:spLocks/>
              </p:cNvSpPr>
              <p:nvPr/>
            </p:nvSpPr>
            <p:spPr bwMode="auto">
              <a:xfrm rot="10800000" flipH="1">
                <a:off x="11182543" y="1957336"/>
                <a:ext cx="1129983" cy="983550"/>
              </a:xfrm>
              <a:custGeom>
                <a:avLst/>
                <a:gdLst>
                  <a:gd name="T0" fmla="*/ 0 w 463"/>
                  <a:gd name="T1" fmla="*/ 403 h 403"/>
                  <a:gd name="T2" fmla="*/ 231 w 463"/>
                  <a:gd name="T3" fmla="*/ 0 h 403"/>
                  <a:gd name="T4" fmla="*/ 463 w 463"/>
                  <a:gd name="T5" fmla="*/ 403 h 403"/>
                  <a:gd name="T6" fmla="*/ 0 w 463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0" y="403"/>
                    </a:moveTo>
                    <a:lnTo>
                      <a:pt x="231" y="0"/>
                    </a:lnTo>
                    <a:lnTo>
                      <a:pt x="463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5" name="Freeform 70"/>
              <p:cNvSpPr>
                <a:spLocks/>
              </p:cNvSpPr>
              <p:nvPr/>
            </p:nvSpPr>
            <p:spPr bwMode="auto">
              <a:xfrm rot="10800000" flipH="1">
                <a:off x="1174631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6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7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8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9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0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1" name="Freeform 79"/>
              <p:cNvSpPr>
                <a:spLocks/>
              </p:cNvSpPr>
              <p:nvPr/>
            </p:nvSpPr>
            <p:spPr bwMode="auto">
              <a:xfrm rot="10800000" flipH="1">
                <a:off x="11182543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2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3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4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5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6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7" name="Freeform 89"/>
              <p:cNvSpPr>
                <a:spLocks/>
              </p:cNvSpPr>
              <p:nvPr/>
            </p:nvSpPr>
            <p:spPr bwMode="auto">
              <a:xfrm rot="10800000" flipH="1">
                <a:off x="11182543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8" name="Freeform 90"/>
              <p:cNvSpPr>
                <a:spLocks/>
              </p:cNvSpPr>
              <p:nvPr/>
            </p:nvSpPr>
            <p:spPr bwMode="auto">
              <a:xfrm rot="10800000" flipH="1">
                <a:off x="1174631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99" name="Group 98"/>
            <p:cNvGrpSpPr/>
            <p:nvPr userDrawn="1"/>
          </p:nvGrpSpPr>
          <p:grpSpPr>
            <a:xfrm rot="10800000">
              <a:off x="-95003" y="3363"/>
              <a:ext cx="2967122" cy="6858000"/>
              <a:chOff x="7790152" y="0"/>
              <a:chExt cx="3956162" cy="6858000"/>
            </a:xfrm>
          </p:grpSpPr>
          <p:sp>
            <p:nvSpPr>
              <p:cNvPr id="100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1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2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3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6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7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8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9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0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3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4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5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6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7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9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0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1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2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3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6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7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8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9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2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3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4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5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8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9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0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1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2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  <p:sp>
        <p:nvSpPr>
          <p:cNvPr id="145" name="Pentagon 144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4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787243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3268266" y="1629497"/>
            <a:ext cx="2615803" cy="2042218"/>
          </a:xfrm>
        </p:spPr>
      </p:sp>
    </p:spTree>
    <p:extLst>
      <p:ext uri="{BB962C8B-B14F-4D97-AF65-F5344CB8AC3E}">
        <p14:creationId xmlns:p14="http://schemas.microsoft.com/office/powerpoint/2010/main" val="1436098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0227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573066" y="2257426"/>
            <a:ext cx="2006203" cy="34893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419958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573066" y="2514425"/>
            <a:ext cx="2006203" cy="2661042"/>
          </a:xfrm>
        </p:spPr>
      </p:sp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4525483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0227" y="550061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72960" y="2023685"/>
            <a:ext cx="2783463" cy="3767516"/>
          </a:xfrm>
        </p:spPr>
      </p:sp>
    </p:spTree>
    <p:extLst>
      <p:ext uri="{BB962C8B-B14F-4D97-AF65-F5344CB8AC3E}">
        <p14:creationId xmlns:p14="http://schemas.microsoft.com/office/powerpoint/2010/main" val="1718968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894159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365866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5857443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entagon 8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48120355"/>
      </p:ext>
    </p:extLst>
  </p:cSld>
  <p:clrMapOvr>
    <a:masterClrMapping/>
  </p:clrMapOvr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808810" y="2006211"/>
            <a:ext cx="1669256" cy="2851062"/>
          </a:xfrm>
        </p:spPr>
      </p:sp>
    </p:spTree>
    <p:extLst>
      <p:ext uri="{BB962C8B-B14F-4D97-AF65-F5344CB8AC3E}">
        <p14:creationId xmlns:p14="http://schemas.microsoft.com/office/powerpoint/2010/main" val="34883184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808810" y="2006211"/>
            <a:ext cx="1669256" cy="2851062"/>
          </a:xfrm>
        </p:spPr>
      </p:sp>
    </p:spTree>
    <p:extLst>
      <p:ext uri="{BB962C8B-B14F-4D97-AF65-F5344CB8AC3E}">
        <p14:creationId xmlns:p14="http://schemas.microsoft.com/office/powerpoint/2010/main" val="9980421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800440" y="2361144"/>
            <a:ext cx="1548000" cy="1548000"/>
          </a:xfrm>
          <a:prstGeom prst="ellipse">
            <a:avLst/>
          </a:prstGeom>
        </p:spPr>
      </p:sp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116256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93506" y="2000480"/>
            <a:ext cx="1849669" cy="320017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141107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7848430" y="4680745"/>
            <a:ext cx="1990895" cy="3255963"/>
            <a:chOff x="11062393" y="4680744"/>
            <a:chExt cx="1694058" cy="3255963"/>
          </a:xfrm>
        </p:grpSpPr>
        <p:sp>
          <p:nvSpPr>
            <p:cNvPr id="13" name="Freeform 66"/>
            <p:cNvSpPr>
              <a:spLocks/>
            </p:cNvSpPr>
            <p:nvPr/>
          </p:nvSpPr>
          <p:spPr bwMode="auto">
            <a:xfrm rot="5400000">
              <a:off x="12147715" y="4722920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67"/>
            <p:cNvSpPr>
              <a:spLocks/>
            </p:cNvSpPr>
            <p:nvPr/>
          </p:nvSpPr>
          <p:spPr bwMode="auto">
            <a:xfrm rot="5400000">
              <a:off x="12147011" y="5048376"/>
              <a:ext cx="652317" cy="56656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68"/>
            <p:cNvSpPr>
              <a:spLocks/>
            </p:cNvSpPr>
            <p:nvPr/>
          </p:nvSpPr>
          <p:spPr bwMode="auto">
            <a:xfrm rot="5400000">
              <a:off x="12147715" y="537383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 rot="5400000">
              <a:off x="12147715" y="5699990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70"/>
            <p:cNvSpPr>
              <a:spLocks/>
            </p:cNvSpPr>
            <p:nvPr/>
          </p:nvSpPr>
          <p:spPr bwMode="auto">
            <a:xfrm rot="5400000">
              <a:off x="12147011" y="6025445"/>
              <a:ext cx="652317" cy="56656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71"/>
            <p:cNvSpPr>
              <a:spLocks/>
            </p:cNvSpPr>
            <p:nvPr/>
          </p:nvSpPr>
          <p:spPr bwMode="auto">
            <a:xfrm rot="5400000">
              <a:off x="12147715" y="6350901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72"/>
            <p:cNvSpPr>
              <a:spLocks/>
            </p:cNvSpPr>
            <p:nvPr/>
          </p:nvSpPr>
          <p:spPr bwMode="auto">
            <a:xfrm rot="5400000">
              <a:off x="12148417" y="7001109"/>
              <a:ext cx="649506" cy="56656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73"/>
            <p:cNvSpPr>
              <a:spLocks/>
            </p:cNvSpPr>
            <p:nvPr/>
          </p:nvSpPr>
          <p:spPr bwMode="auto">
            <a:xfrm rot="5400000">
              <a:off x="12147715" y="732797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 rot="5400000">
              <a:off x="11582561" y="472432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 rot="5400000">
              <a:off x="11582561" y="537523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 rot="5400000">
              <a:off x="11582561" y="570139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 rot="5400000">
              <a:off x="11582561" y="635230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81"/>
            <p:cNvSpPr>
              <a:spLocks/>
            </p:cNvSpPr>
            <p:nvPr/>
          </p:nvSpPr>
          <p:spPr bwMode="auto">
            <a:xfrm rot="5400000">
              <a:off x="11582561" y="6678465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82"/>
            <p:cNvSpPr>
              <a:spLocks/>
            </p:cNvSpPr>
            <p:nvPr/>
          </p:nvSpPr>
          <p:spPr bwMode="auto">
            <a:xfrm rot="5400000">
              <a:off x="11583264" y="7002515"/>
              <a:ext cx="649506" cy="56374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83"/>
            <p:cNvSpPr>
              <a:spLocks/>
            </p:cNvSpPr>
            <p:nvPr/>
          </p:nvSpPr>
          <p:spPr bwMode="auto">
            <a:xfrm rot="5400000">
              <a:off x="11582561" y="732937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86"/>
            <p:cNvSpPr>
              <a:spLocks/>
            </p:cNvSpPr>
            <p:nvPr/>
          </p:nvSpPr>
          <p:spPr bwMode="auto">
            <a:xfrm rot="5400000">
              <a:off x="11018812" y="472432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87"/>
            <p:cNvSpPr>
              <a:spLocks/>
            </p:cNvSpPr>
            <p:nvPr/>
          </p:nvSpPr>
          <p:spPr bwMode="auto">
            <a:xfrm rot="5400000">
              <a:off x="11018109" y="5049782"/>
              <a:ext cx="652317" cy="56374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88"/>
            <p:cNvSpPr>
              <a:spLocks/>
            </p:cNvSpPr>
            <p:nvPr/>
          </p:nvSpPr>
          <p:spPr bwMode="auto">
            <a:xfrm rot="5400000">
              <a:off x="11018812" y="5375237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89"/>
            <p:cNvSpPr>
              <a:spLocks/>
            </p:cNvSpPr>
            <p:nvPr/>
          </p:nvSpPr>
          <p:spPr bwMode="auto">
            <a:xfrm rot="5400000">
              <a:off x="11018812" y="570139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90"/>
            <p:cNvSpPr>
              <a:spLocks/>
            </p:cNvSpPr>
            <p:nvPr/>
          </p:nvSpPr>
          <p:spPr bwMode="auto">
            <a:xfrm rot="5400000">
              <a:off x="11018109" y="6026851"/>
              <a:ext cx="652317" cy="56374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91"/>
            <p:cNvSpPr>
              <a:spLocks/>
            </p:cNvSpPr>
            <p:nvPr/>
          </p:nvSpPr>
          <p:spPr bwMode="auto">
            <a:xfrm rot="5400000">
              <a:off x="11018812" y="635230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 rot="5400000">
              <a:off x="11019515" y="7002515"/>
              <a:ext cx="649506" cy="56374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2" name="Group 1"/>
          <p:cNvGrpSpPr/>
          <p:nvPr userDrawn="1"/>
        </p:nvGrpSpPr>
        <p:grpSpPr>
          <a:xfrm>
            <a:off x="-809626" y="-1287186"/>
            <a:ext cx="2371725" cy="4084516"/>
            <a:chOff x="-690035" y="-1287186"/>
            <a:chExt cx="2126912" cy="4084516"/>
          </a:xfrm>
        </p:grpSpPr>
        <p:sp>
          <p:nvSpPr>
            <p:cNvPr id="36" name="Freeform 59"/>
            <p:cNvSpPr>
              <a:spLocks/>
            </p:cNvSpPr>
            <p:nvPr/>
          </p:nvSpPr>
          <p:spPr bwMode="auto">
            <a:xfrm rot="5400000">
              <a:off x="674116" y="-1233397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60"/>
            <p:cNvSpPr>
              <a:spLocks/>
            </p:cNvSpPr>
            <p:nvPr/>
          </p:nvSpPr>
          <p:spPr bwMode="auto">
            <a:xfrm rot="5400000">
              <a:off x="673234" y="-825121"/>
              <a:ext cx="818314" cy="708971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61"/>
            <p:cNvSpPr>
              <a:spLocks/>
            </p:cNvSpPr>
            <p:nvPr/>
          </p:nvSpPr>
          <p:spPr bwMode="auto">
            <a:xfrm rot="5400000">
              <a:off x="674116" y="-7689"/>
              <a:ext cx="816550" cy="708971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62"/>
            <p:cNvSpPr>
              <a:spLocks/>
            </p:cNvSpPr>
            <p:nvPr/>
          </p:nvSpPr>
          <p:spPr bwMode="auto">
            <a:xfrm rot="5400000">
              <a:off x="673234" y="400586"/>
              <a:ext cx="818314" cy="708971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63"/>
            <p:cNvSpPr>
              <a:spLocks/>
            </p:cNvSpPr>
            <p:nvPr/>
          </p:nvSpPr>
          <p:spPr bwMode="auto">
            <a:xfrm rot="5400000">
              <a:off x="674116" y="1218018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4"/>
            <p:cNvSpPr>
              <a:spLocks/>
            </p:cNvSpPr>
            <p:nvPr/>
          </p:nvSpPr>
          <p:spPr bwMode="auto">
            <a:xfrm rot="5400000">
              <a:off x="674998" y="1624530"/>
              <a:ext cx="814787" cy="708971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6"/>
            <p:cNvSpPr>
              <a:spLocks/>
            </p:cNvSpPr>
            <p:nvPr/>
          </p:nvSpPr>
          <p:spPr bwMode="auto">
            <a:xfrm rot="5400000">
              <a:off x="-35737" y="-1234279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7"/>
            <p:cNvSpPr>
              <a:spLocks/>
            </p:cNvSpPr>
            <p:nvPr/>
          </p:nvSpPr>
          <p:spPr bwMode="auto">
            <a:xfrm rot="5400000">
              <a:off x="-36619" y="-826003"/>
              <a:ext cx="818314" cy="710735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68"/>
            <p:cNvSpPr>
              <a:spLocks/>
            </p:cNvSpPr>
            <p:nvPr/>
          </p:nvSpPr>
          <p:spPr bwMode="auto">
            <a:xfrm rot="5400000">
              <a:off x="-35737" y="-417728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69"/>
            <p:cNvSpPr>
              <a:spLocks/>
            </p:cNvSpPr>
            <p:nvPr/>
          </p:nvSpPr>
          <p:spPr bwMode="auto">
            <a:xfrm rot="5400000">
              <a:off x="-35737" y="-8571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70"/>
            <p:cNvSpPr>
              <a:spLocks/>
            </p:cNvSpPr>
            <p:nvPr/>
          </p:nvSpPr>
          <p:spPr bwMode="auto">
            <a:xfrm rot="5400000">
              <a:off x="-36619" y="399704"/>
              <a:ext cx="818314" cy="710735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71"/>
            <p:cNvSpPr>
              <a:spLocks/>
            </p:cNvSpPr>
            <p:nvPr/>
          </p:nvSpPr>
          <p:spPr bwMode="auto">
            <a:xfrm rot="5400000">
              <a:off x="-35737" y="807979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72"/>
            <p:cNvSpPr>
              <a:spLocks/>
            </p:cNvSpPr>
            <p:nvPr/>
          </p:nvSpPr>
          <p:spPr bwMode="auto">
            <a:xfrm rot="5400000">
              <a:off x="-34855" y="1623648"/>
              <a:ext cx="814787" cy="710735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73"/>
            <p:cNvSpPr>
              <a:spLocks/>
            </p:cNvSpPr>
            <p:nvPr/>
          </p:nvSpPr>
          <p:spPr bwMode="auto">
            <a:xfrm rot="5400000">
              <a:off x="-35737" y="2033687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7"/>
            <p:cNvSpPr>
              <a:spLocks/>
            </p:cNvSpPr>
            <p:nvPr/>
          </p:nvSpPr>
          <p:spPr bwMode="auto">
            <a:xfrm rot="5400000">
              <a:off x="-744706" y="-1232515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8"/>
            <p:cNvSpPr>
              <a:spLocks/>
            </p:cNvSpPr>
            <p:nvPr/>
          </p:nvSpPr>
          <p:spPr bwMode="auto">
            <a:xfrm rot="5400000">
              <a:off x="-744706" y="-415964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79"/>
            <p:cNvSpPr>
              <a:spLocks/>
            </p:cNvSpPr>
            <p:nvPr/>
          </p:nvSpPr>
          <p:spPr bwMode="auto">
            <a:xfrm rot="5400000">
              <a:off x="-744706" y="-6807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80"/>
            <p:cNvSpPr>
              <a:spLocks/>
            </p:cNvSpPr>
            <p:nvPr/>
          </p:nvSpPr>
          <p:spPr bwMode="auto">
            <a:xfrm rot="5400000">
              <a:off x="-744706" y="809743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81"/>
            <p:cNvSpPr>
              <a:spLocks/>
            </p:cNvSpPr>
            <p:nvPr/>
          </p:nvSpPr>
          <p:spPr bwMode="auto">
            <a:xfrm rot="5400000">
              <a:off x="-744706" y="1218900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82"/>
            <p:cNvSpPr>
              <a:spLocks/>
            </p:cNvSpPr>
            <p:nvPr/>
          </p:nvSpPr>
          <p:spPr bwMode="auto">
            <a:xfrm rot="5400000">
              <a:off x="-743825" y="1625412"/>
              <a:ext cx="814787" cy="707208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83"/>
            <p:cNvSpPr>
              <a:spLocks/>
            </p:cNvSpPr>
            <p:nvPr/>
          </p:nvSpPr>
          <p:spPr bwMode="auto">
            <a:xfrm rot="5400000">
              <a:off x="-744706" y="2035451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57" name="Pentagon 5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6309544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/>
          <p:cNvGrpSpPr/>
          <p:nvPr userDrawn="1"/>
        </p:nvGrpSpPr>
        <p:grpSpPr>
          <a:xfrm>
            <a:off x="7848430" y="4680745"/>
            <a:ext cx="1990895" cy="3255963"/>
            <a:chOff x="11062393" y="4680744"/>
            <a:chExt cx="1694058" cy="3255963"/>
          </a:xfrm>
        </p:grpSpPr>
        <p:sp>
          <p:nvSpPr>
            <p:cNvPr id="58" name="Freeform 66"/>
            <p:cNvSpPr>
              <a:spLocks/>
            </p:cNvSpPr>
            <p:nvPr/>
          </p:nvSpPr>
          <p:spPr bwMode="auto">
            <a:xfrm rot="5400000">
              <a:off x="12147715" y="4722920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67"/>
            <p:cNvSpPr>
              <a:spLocks/>
            </p:cNvSpPr>
            <p:nvPr/>
          </p:nvSpPr>
          <p:spPr bwMode="auto">
            <a:xfrm rot="5400000">
              <a:off x="12147011" y="5048376"/>
              <a:ext cx="652317" cy="56656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68"/>
            <p:cNvSpPr>
              <a:spLocks/>
            </p:cNvSpPr>
            <p:nvPr/>
          </p:nvSpPr>
          <p:spPr bwMode="auto">
            <a:xfrm rot="5400000">
              <a:off x="12147715" y="537383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69"/>
            <p:cNvSpPr>
              <a:spLocks/>
            </p:cNvSpPr>
            <p:nvPr/>
          </p:nvSpPr>
          <p:spPr bwMode="auto">
            <a:xfrm rot="5400000">
              <a:off x="12147715" y="5699990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70"/>
            <p:cNvSpPr>
              <a:spLocks/>
            </p:cNvSpPr>
            <p:nvPr/>
          </p:nvSpPr>
          <p:spPr bwMode="auto">
            <a:xfrm rot="5400000">
              <a:off x="12147011" y="6025445"/>
              <a:ext cx="652317" cy="56656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71"/>
            <p:cNvSpPr>
              <a:spLocks/>
            </p:cNvSpPr>
            <p:nvPr/>
          </p:nvSpPr>
          <p:spPr bwMode="auto">
            <a:xfrm rot="5400000">
              <a:off x="12147715" y="6350901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72"/>
            <p:cNvSpPr>
              <a:spLocks/>
            </p:cNvSpPr>
            <p:nvPr/>
          </p:nvSpPr>
          <p:spPr bwMode="auto">
            <a:xfrm rot="5400000">
              <a:off x="12148417" y="7001109"/>
              <a:ext cx="649506" cy="56656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73"/>
            <p:cNvSpPr>
              <a:spLocks/>
            </p:cNvSpPr>
            <p:nvPr/>
          </p:nvSpPr>
          <p:spPr bwMode="auto">
            <a:xfrm rot="5400000">
              <a:off x="12147715" y="732797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77"/>
            <p:cNvSpPr>
              <a:spLocks/>
            </p:cNvSpPr>
            <p:nvPr/>
          </p:nvSpPr>
          <p:spPr bwMode="auto">
            <a:xfrm rot="5400000">
              <a:off x="11582561" y="472432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78"/>
            <p:cNvSpPr>
              <a:spLocks/>
            </p:cNvSpPr>
            <p:nvPr/>
          </p:nvSpPr>
          <p:spPr bwMode="auto">
            <a:xfrm rot="5400000">
              <a:off x="11582561" y="537523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79"/>
            <p:cNvSpPr>
              <a:spLocks/>
            </p:cNvSpPr>
            <p:nvPr/>
          </p:nvSpPr>
          <p:spPr bwMode="auto">
            <a:xfrm rot="5400000">
              <a:off x="11582561" y="570139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80"/>
            <p:cNvSpPr>
              <a:spLocks/>
            </p:cNvSpPr>
            <p:nvPr/>
          </p:nvSpPr>
          <p:spPr bwMode="auto">
            <a:xfrm rot="5400000">
              <a:off x="11582561" y="635230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81"/>
            <p:cNvSpPr>
              <a:spLocks/>
            </p:cNvSpPr>
            <p:nvPr/>
          </p:nvSpPr>
          <p:spPr bwMode="auto">
            <a:xfrm rot="5400000">
              <a:off x="11582561" y="6678465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82"/>
            <p:cNvSpPr>
              <a:spLocks/>
            </p:cNvSpPr>
            <p:nvPr/>
          </p:nvSpPr>
          <p:spPr bwMode="auto">
            <a:xfrm rot="5400000">
              <a:off x="11583264" y="7002515"/>
              <a:ext cx="649506" cy="56374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83"/>
            <p:cNvSpPr>
              <a:spLocks/>
            </p:cNvSpPr>
            <p:nvPr/>
          </p:nvSpPr>
          <p:spPr bwMode="auto">
            <a:xfrm rot="5400000">
              <a:off x="11582561" y="732937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86"/>
            <p:cNvSpPr>
              <a:spLocks/>
            </p:cNvSpPr>
            <p:nvPr/>
          </p:nvSpPr>
          <p:spPr bwMode="auto">
            <a:xfrm rot="5400000">
              <a:off x="11018812" y="472432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87"/>
            <p:cNvSpPr>
              <a:spLocks/>
            </p:cNvSpPr>
            <p:nvPr/>
          </p:nvSpPr>
          <p:spPr bwMode="auto">
            <a:xfrm rot="5400000">
              <a:off x="11018109" y="5049782"/>
              <a:ext cx="652317" cy="56374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88"/>
            <p:cNvSpPr>
              <a:spLocks/>
            </p:cNvSpPr>
            <p:nvPr/>
          </p:nvSpPr>
          <p:spPr bwMode="auto">
            <a:xfrm rot="5400000">
              <a:off x="11018812" y="5375237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89"/>
            <p:cNvSpPr>
              <a:spLocks/>
            </p:cNvSpPr>
            <p:nvPr/>
          </p:nvSpPr>
          <p:spPr bwMode="auto">
            <a:xfrm rot="5400000">
              <a:off x="11018812" y="570139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90"/>
            <p:cNvSpPr>
              <a:spLocks/>
            </p:cNvSpPr>
            <p:nvPr/>
          </p:nvSpPr>
          <p:spPr bwMode="auto">
            <a:xfrm rot="5400000">
              <a:off x="11018109" y="6026851"/>
              <a:ext cx="652317" cy="56374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91"/>
            <p:cNvSpPr>
              <a:spLocks/>
            </p:cNvSpPr>
            <p:nvPr/>
          </p:nvSpPr>
          <p:spPr bwMode="auto">
            <a:xfrm rot="5400000">
              <a:off x="11018812" y="635230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92"/>
            <p:cNvSpPr>
              <a:spLocks/>
            </p:cNvSpPr>
            <p:nvPr/>
          </p:nvSpPr>
          <p:spPr bwMode="auto">
            <a:xfrm rot="5400000">
              <a:off x="11019515" y="7002515"/>
              <a:ext cx="649506" cy="56374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80" name="Group 79"/>
          <p:cNvGrpSpPr/>
          <p:nvPr userDrawn="1"/>
        </p:nvGrpSpPr>
        <p:grpSpPr>
          <a:xfrm>
            <a:off x="-809626" y="-1287186"/>
            <a:ext cx="2371725" cy="4084516"/>
            <a:chOff x="-690035" y="-1287186"/>
            <a:chExt cx="2126912" cy="4084516"/>
          </a:xfrm>
        </p:grpSpPr>
        <p:sp>
          <p:nvSpPr>
            <p:cNvPr id="81" name="Freeform 59"/>
            <p:cNvSpPr>
              <a:spLocks/>
            </p:cNvSpPr>
            <p:nvPr/>
          </p:nvSpPr>
          <p:spPr bwMode="auto">
            <a:xfrm rot="5400000">
              <a:off x="674116" y="-1233397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60"/>
            <p:cNvSpPr>
              <a:spLocks/>
            </p:cNvSpPr>
            <p:nvPr/>
          </p:nvSpPr>
          <p:spPr bwMode="auto">
            <a:xfrm rot="5400000">
              <a:off x="673234" y="-825121"/>
              <a:ext cx="818314" cy="708971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1"/>
            <p:cNvSpPr>
              <a:spLocks/>
            </p:cNvSpPr>
            <p:nvPr/>
          </p:nvSpPr>
          <p:spPr bwMode="auto">
            <a:xfrm rot="5400000">
              <a:off x="674116" y="-7689"/>
              <a:ext cx="816550" cy="708971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2"/>
            <p:cNvSpPr>
              <a:spLocks/>
            </p:cNvSpPr>
            <p:nvPr/>
          </p:nvSpPr>
          <p:spPr bwMode="auto">
            <a:xfrm rot="5400000">
              <a:off x="673234" y="400586"/>
              <a:ext cx="818314" cy="708971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3"/>
            <p:cNvSpPr>
              <a:spLocks/>
            </p:cNvSpPr>
            <p:nvPr/>
          </p:nvSpPr>
          <p:spPr bwMode="auto">
            <a:xfrm rot="5400000">
              <a:off x="674116" y="1218018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4"/>
            <p:cNvSpPr>
              <a:spLocks/>
            </p:cNvSpPr>
            <p:nvPr/>
          </p:nvSpPr>
          <p:spPr bwMode="auto">
            <a:xfrm rot="5400000">
              <a:off x="674998" y="1624530"/>
              <a:ext cx="814787" cy="708971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6"/>
            <p:cNvSpPr>
              <a:spLocks/>
            </p:cNvSpPr>
            <p:nvPr/>
          </p:nvSpPr>
          <p:spPr bwMode="auto">
            <a:xfrm rot="5400000">
              <a:off x="-35737" y="-1234279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67"/>
            <p:cNvSpPr>
              <a:spLocks/>
            </p:cNvSpPr>
            <p:nvPr/>
          </p:nvSpPr>
          <p:spPr bwMode="auto">
            <a:xfrm rot="5400000">
              <a:off x="-36619" y="-826003"/>
              <a:ext cx="818314" cy="710735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8"/>
            <p:cNvSpPr>
              <a:spLocks/>
            </p:cNvSpPr>
            <p:nvPr/>
          </p:nvSpPr>
          <p:spPr bwMode="auto">
            <a:xfrm rot="5400000">
              <a:off x="-35737" y="-417728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9"/>
            <p:cNvSpPr>
              <a:spLocks/>
            </p:cNvSpPr>
            <p:nvPr/>
          </p:nvSpPr>
          <p:spPr bwMode="auto">
            <a:xfrm rot="5400000">
              <a:off x="-35737" y="-8571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70"/>
            <p:cNvSpPr>
              <a:spLocks/>
            </p:cNvSpPr>
            <p:nvPr/>
          </p:nvSpPr>
          <p:spPr bwMode="auto">
            <a:xfrm rot="5400000">
              <a:off x="-36619" y="399704"/>
              <a:ext cx="818314" cy="710735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71"/>
            <p:cNvSpPr>
              <a:spLocks/>
            </p:cNvSpPr>
            <p:nvPr/>
          </p:nvSpPr>
          <p:spPr bwMode="auto">
            <a:xfrm rot="5400000">
              <a:off x="-35737" y="807979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2"/>
            <p:cNvSpPr>
              <a:spLocks/>
            </p:cNvSpPr>
            <p:nvPr/>
          </p:nvSpPr>
          <p:spPr bwMode="auto">
            <a:xfrm rot="5400000">
              <a:off x="-34855" y="1623648"/>
              <a:ext cx="814787" cy="710735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3"/>
            <p:cNvSpPr>
              <a:spLocks/>
            </p:cNvSpPr>
            <p:nvPr/>
          </p:nvSpPr>
          <p:spPr bwMode="auto">
            <a:xfrm rot="5400000">
              <a:off x="-35737" y="2033687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7"/>
            <p:cNvSpPr>
              <a:spLocks/>
            </p:cNvSpPr>
            <p:nvPr/>
          </p:nvSpPr>
          <p:spPr bwMode="auto">
            <a:xfrm rot="5400000">
              <a:off x="-744706" y="-1232515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8"/>
            <p:cNvSpPr>
              <a:spLocks/>
            </p:cNvSpPr>
            <p:nvPr/>
          </p:nvSpPr>
          <p:spPr bwMode="auto">
            <a:xfrm rot="5400000">
              <a:off x="-744706" y="-415964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79"/>
            <p:cNvSpPr>
              <a:spLocks/>
            </p:cNvSpPr>
            <p:nvPr/>
          </p:nvSpPr>
          <p:spPr bwMode="auto">
            <a:xfrm rot="5400000">
              <a:off x="-744706" y="-6807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80"/>
            <p:cNvSpPr>
              <a:spLocks/>
            </p:cNvSpPr>
            <p:nvPr/>
          </p:nvSpPr>
          <p:spPr bwMode="auto">
            <a:xfrm rot="5400000">
              <a:off x="-744706" y="809743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81"/>
            <p:cNvSpPr>
              <a:spLocks/>
            </p:cNvSpPr>
            <p:nvPr/>
          </p:nvSpPr>
          <p:spPr bwMode="auto">
            <a:xfrm rot="5400000">
              <a:off x="-744706" y="1218900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82"/>
            <p:cNvSpPr>
              <a:spLocks/>
            </p:cNvSpPr>
            <p:nvPr/>
          </p:nvSpPr>
          <p:spPr bwMode="auto">
            <a:xfrm rot="5400000">
              <a:off x="-743825" y="1625412"/>
              <a:ext cx="814787" cy="707208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83"/>
            <p:cNvSpPr>
              <a:spLocks/>
            </p:cNvSpPr>
            <p:nvPr/>
          </p:nvSpPr>
          <p:spPr bwMode="auto">
            <a:xfrm rot="5400000">
              <a:off x="-744706" y="2035451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02" name="Pentagon 101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0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44900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/>
          <p:cNvGrpSpPr/>
          <p:nvPr userDrawn="1"/>
        </p:nvGrpSpPr>
        <p:grpSpPr>
          <a:xfrm>
            <a:off x="7848430" y="4680745"/>
            <a:ext cx="1990895" cy="3255963"/>
            <a:chOff x="11062393" y="4680744"/>
            <a:chExt cx="1694058" cy="3255963"/>
          </a:xfrm>
        </p:grpSpPr>
        <p:sp>
          <p:nvSpPr>
            <p:cNvPr id="58" name="Freeform 66"/>
            <p:cNvSpPr>
              <a:spLocks/>
            </p:cNvSpPr>
            <p:nvPr/>
          </p:nvSpPr>
          <p:spPr bwMode="auto">
            <a:xfrm rot="5400000">
              <a:off x="12147715" y="4722920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67"/>
            <p:cNvSpPr>
              <a:spLocks/>
            </p:cNvSpPr>
            <p:nvPr/>
          </p:nvSpPr>
          <p:spPr bwMode="auto">
            <a:xfrm rot="5400000">
              <a:off x="12147011" y="5048376"/>
              <a:ext cx="652317" cy="56656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68"/>
            <p:cNvSpPr>
              <a:spLocks/>
            </p:cNvSpPr>
            <p:nvPr/>
          </p:nvSpPr>
          <p:spPr bwMode="auto">
            <a:xfrm rot="5400000">
              <a:off x="12147715" y="537383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69"/>
            <p:cNvSpPr>
              <a:spLocks/>
            </p:cNvSpPr>
            <p:nvPr/>
          </p:nvSpPr>
          <p:spPr bwMode="auto">
            <a:xfrm rot="5400000">
              <a:off x="12147715" y="5699990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70"/>
            <p:cNvSpPr>
              <a:spLocks/>
            </p:cNvSpPr>
            <p:nvPr/>
          </p:nvSpPr>
          <p:spPr bwMode="auto">
            <a:xfrm rot="5400000">
              <a:off x="12147011" y="6025445"/>
              <a:ext cx="652317" cy="56656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71"/>
            <p:cNvSpPr>
              <a:spLocks/>
            </p:cNvSpPr>
            <p:nvPr/>
          </p:nvSpPr>
          <p:spPr bwMode="auto">
            <a:xfrm rot="5400000">
              <a:off x="12147715" y="6350901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72"/>
            <p:cNvSpPr>
              <a:spLocks/>
            </p:cNvSpPr>
            <p:nvPr/>
          </p:nvSpPr>
          <p:spPr bwMode="auto">
            <a:xfrm rot="5400000">
              <a:off x="12148417" y="7001109"/>
              <a:ext cx="649506" cy="56656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73"/>
            <p:cNvSpPr>
              <a:spLocks/>
            </p:cNvSpPr>
            <p:nvPr/>
          </p:nvSpPr>
          <p:spPr bwMode="auto">
            <a:xfrm rot="5400000">
              <a:off x="12147715" y="732797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77"/>
            <p:cNvSpPr>
              <a:spLocks/>
            </p:cNvSpPr>
            <p:nvPr/>
          </p:nvSpPr>
          <p:spPr bwMode="auto">
            <a:xfrm rot="5400000">
              <a:off x="11582561" y="472432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78"/>
            <p:cNvSpPr>
              <a:spLocks/>
            </p:cNvSpPr>
            <p:nvPr/>
          </p:nvSpPr>
          <p:spPr bwMode="auto">
            <a:xfrm rot="5400000">
              <a:off x="11582561" y="537523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79"/>
            <p:cNvSpPr>
              <a:spLocks/>
            </p:cNvSpPr>
            <p:nvPr/>
          </p:nvSpPr>
          <p:spPr bwMode="auto">
            <a:xfrm rot="5400000">
              <a:off x="11582561" y="570139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80"/>
            <p:cNvSpPr>
              <a:spLocks/>
            </p:cNvSpPr>
            <p:nvPr/>
          </p:nvSpPr>
          <p:spPr bwMode="auto">
            <a:xfrm rot="5400000">
              <a:off x="11582561" y="635230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81"/>
            <p:cNvSpPr>
              <a:spLocks/>
            </p:cNvSpPr>
            <p:nvPr/>
          </p:nvSpPr>
          <p:spPr bwMode="auto">
            <a:xfrm rot="5400000">
              <a:off x="11582561" y="6678465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82"/>
            <p:cNvSpPr>
              <a:spLocks/>
            </p:cNvSpPr>
            <p:nvPr/>
          </p:nvSpPr>
          <p:spPr bwMode="auto">
            <a:xfrm rot="5400000">
              <a:off x="11583264" y="7002515"/>
              <a:ext cx="649506" cy="56374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83"/>
            <p:cNvSpPr>
              <a:spLocks/>
            </p:cNvSpPr>
            <p:nvPr/>
          </p:nvSpPr>
          <p:spPr bwMode="auto">
            <a:xfrm rot="5400000">
              <a:off x="11582561" y="732937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86"/>
            <p:cNvSpPr>
              <a:spLocks/>
            </p:cNvSpPr>
            <p:nvPr/>
          </p:nvSpPr>
          <p:spPr bwMode="auto">
            <a:xfrm rot="5400000">
              <a:off x="11018812" y="472432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87"/>
            <p:cNvSpPr>
              <a:spLocks/>
            </p:cNvSpPr>
            <p:nvPr/>
          </p:nvSpPr>
          <p:spPr bwMode="auto">
            <a:xfrm rot="5400000">
              <a:off x="11018109" y="5049782"/>
              <a:ext cx="652317" cy="56374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88"/>
            <p:cNvSpPr>
              <a:spLocks/>
            </p:cNvSpPr>
            <p:nvPr/>
          </p:nvSpPr>
          <p:spPr bwMode="auto">
            <a:xfrm rot="5400000">
              <a:off x="11018812" y="5375237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89"/>
            <p:cNvSpPr>
              <a:spLocks/>
            </p:cNvSpPr>
            <p:nvPr/>
          </p:nvSpPr>
          <p:spPr bwMode="auto">
            <a:xfrm rot="5400000">
              <a:off x="11018812" y="570139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90"/>
            <p:cNvSpPr>
              <a:spLocks/>
            </p:cNvSpPr>
            <p:nvPr/>
          </p:nvSpPr>
          <p:spPr bwMode="auto">
            <a:xfrm rot="5400000">
              <a:off x="11018109" y="6026851"/>
              <a:ext cx="652317" cy="56374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91"/>
            <p:cNvSpPr>
              <a:spLocks/>
            </p:cNvSpPr>
            <p:nvPr/>
          </p:nvSpPr>
          <p:spPr bwMode="auto">
            <a:xfrm rot="5400000">
              <a:off x="11018812" y="635230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92"/>
            <p:cNvSpPr>
              <a:spLocks/>
            </p:cNvSpPr>
            <p:nvPr/>
          </p:nvSpPr>
          <p:spPr bwMode="auto">
            <a:xfrm rot="5400000">
              <a:off x="11019515" y="7002515"/>
              <a:ext cx="649506" cy="56374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80" name="Group 79"/>
          <p:cNvGrpSpPr/>
          <p:nvPr userDrawn="1"/>
        </p:nvGrpSpPr>
        <p:grpSpPr>
          <a:xfrm>
            <a:off x="-809626" y="-1287186"/>
            <a:ext cx="2371725" cy="4084516"/>
            <a:chOff x="-690035" y="-1287186"/>
            <a:chExt cx="2126912" cy="4084516"/>
          </a:xfrm>
        </p:grpSpPr>
        <p:sp>
          <p:nvSpPr>
            <p:cNvPr id="81" name="Freeform 59"/>
            <p:cNvSpPr>
              <a:spLocks/>
            </p:cNvSpPr>
            <p:nvPr/>
          </p:nvSpPr>
          <p:spPr bwMode="auto">
            <a:xfrm rot="5400000">
              <a:off x="674116" y="-1233397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60"/>
            <p:cNvSpPr>
              <a:spLocks/>
            </p:cNvSpPr>
            <p:nvPr/>
          </p:nvSpPr>
          <p:spPr bwMode="auto">
            <a:xfrm rot="5400000">
              <a:off x="673234" y="-825121"/>
              <a:ext cx="818314" cy="708971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1"/>
            <p:cNvSpPr>
              <a:spLocks/>
            </p:cNvSpPr>
            <p:nvPr/>
          </p:nvSpPr>
          <p:spPr bwMode="auto">
            <a:xfrm rot="5400000">
              <a:off x="674116" y="-7689"/>
              <a:ext cx="816550" cy="708971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2"/>
            <p:cNvSpPr>
              <a:spLocks/>
            </p:cNvSpPr>
            <p:nvPr/>
          </p:nvSpPr>
          <p:spPr bwMode="auto">
            <a:xfrm rot="5400000">
              <a:off x="673234" y="400586"/>
              <a:ext cx="818314" cy="708971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3"/>
            <p:cNvSpPr>
              <a:spLocks/>
            </p:cNvSpPr>
            <p:nvPr/>
          </p:nvSpPr>
          <p:spPr bwMode="auto">
            <a:xfrm rot="5400000">
              <a:off x="674116" y="1218018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4"/>
            <p:cNvSpPr>
              <a:spLocks/>
            </p:cNvSpPr>
            <p:nvPr/>
          </p:nvSpPr>
          <p:spPr bwMode="auto">
            <a:xfrm rot="5400000">
              <a:off x="674998" y="1624530"/>
              <a:ext cx="814787" cy="708971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6"/>
            <p:cNvSpPr>
              <a:spLocks/>
            </p:cNvSpPr>
            <p:nvPr/>
          </p:nvSpPr>
          <p:spPr bwMode="auto">
            <a:xfrm rot="5400000">
              <a:off x="-35737" y="-1234279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67"/>
            <p:cNvSpPr>
              <a:spLocks/>
            </p:cNvSpPr>
            <p:nvPr/>
          </p:nvSpPr>
          <p:spPr bwMode="auto">
            <a:xfrm rot="5400000">
              <a:off x="-36619" y="-826003"/>
              <a:ext cx="818314" cy="710735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8"/>
            <p:cNvSpPr>
              <a:spLocks/>
            </p:cNvSpPr>
            <p:nvPr/>
          </p:nvSpPr>
          <p:spPr bwMode="auto">
            <a:xfrm rot="5400000">
              <a:off x="-35737" y="-417728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9"/>
            <p:cNvSpPr>
              <a:spLocks/>
            </p:cNvSpPr>
            <p:nvPr/>
          </p:nvSpPr>
          <p:spPr bwMode="auto">
            <a:xfrm rot="5400000">
              <a:off x="-35737" y="-8571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70"/>
            <p:cNvSpPr>
              <a:spLocks/>
            </p:cNvSpPr>
            <p:nvPr/>
          </p:nvSpPr>
          <p:spPr bwMode="auto">
            <a:xfrm rot="5400000">
              <a:off x="-36619" y="399704"/>
              <a:ext cx="818314" cy="710735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71"/>
            <p:cNvSpPr>
              <a:spLocks/>
            </p:cNvSpPr>
            <p:nvPr/>
          </p:nvSpPr>
          <p:spPr bwMode="auto">
            <a:xfrm rot="5400000">
              <a:off x="-35737" y="807979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2"/>
            <p:cNvSpPr>
              <a:spLocks/>
            </p:cNvSpPr>
            <p:nvPr/>
          </p:nvSpPr>
          <p:spPr bwMode="auto">
            <a:xfrm rot="5400000">
              <a:off x="-34855" y="1623648"/>
              <a:ext cx="814787" cy="710735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3"/>
            <p:cNvSpPr>
              <a:spLocks/>
            </p:cNvSpPr>
            <p:nvPr/>
          </p:nvSpPr>
          <p:spPr bwMode="auto">
            <a:xfrm rot="5400000">
              <a:off x="-35737" y="2033687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7"/>
            <p:cNvSpPr>
              <a:spLocks/>
            </p:cNvSpPr>
            <p:nvPr/>
          </p:nvSpPr>
          <p:spPr bwMode="auto">
            <a:xfrm rot="5400000">
              <a:off x="-744706" y="-1232515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8"/>
            <p:cNvSpPr>
              <a:spLocks/>
            </p:cNvSpPr>
            <p:nvPr/>
          </p:nvSpPr>
          <p:spPr bwMode="auto">
            <a:xfrm rot="5400000">
              <a:off x="-744706" y="-415964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79"/>
            <p:cNvSpPr>
              <a:spLocks/>
            </p:cNvSpPr>
            <p:nvPr/>
          </p:nvSpPr>
          <p:spPr bwMode="auto">
            <a:xfrm rot="5400000">
              <a:off x="-744706" y="-6807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80"/>
            <p:cNvSpPr>
              <a:spLocks/>
            </p:cNvSpPr>
            <p:nvPr/>
          </p:nvSpPr>
          <p:spPr bwMode="auto">
            <a:xfrm rot="5400000">
              <a:off x="-744706" y="809743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81"/>
            <p:cNvSpPr>
              <a:spLocks/>
            </p:cNvSpPr>
            <p:nvPr/>
          </p:nvSpPr>
          <p:spPr bwMode="auto">
            <a:xfrm rot="5400000">
              <a:off x="-744706" y="1218900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82"/>
            <p:cNvSpPr>
              <a:spLocks/>
            </p:cNvSpPr>
            <p:nvPr/>
          </p:nvSpPr>
          <p:spPr bwMode="auto">
            <a:xfrm rot="5400000">
              <a:off x="-743825" y="1625412"/>
              <a:ext cx="814787" cy="707208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83"/>
            <p:cNvSpPr>
              <a:spLocks/>
            </p:cNvSpPr>
            <p:nvPr/>
          </p:nvSpPr>
          <p:spPr bwMode="auto">
            <a:xfrm rot="5400000">
              <a:off x="-744706" y="2035451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02" name="Pentagon 101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0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945345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787456" y="2000251"/>
            <a:ext cx="1512000" cy="1512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834718" y="2000251"/>
            <a:ext cx="1512000" cy="1512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866019" y="2000251"/>
            <a:ext cx="1512000" cy="1512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15578" y="2000251"/>
            <a:ext cx="1512000" cy="1512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330948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898854" y="1801471"/>
            <a:ext cx="1620000" cy="1620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628483" y="1801471"/>
            <a:ext cx="1620000" cy="1620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628483" y="3521769"/>
            <a:ext cx="1620000" cy="1620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898854" y="3521769"/>
            <a:ext cx="1620000" cy="1620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3" name="Pentagon 12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4379776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857310" y="1915580"/>
            <a:ext cx="1404000" cy="1404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904573" y="1915580"/>
            <a:ext cx="1404000" cy="1404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935873" y="1915580"/>
            <a:ext cx="1404000" cy="1404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85432" y="1915580"/>
            <a:ext cx="1404000" cy="1404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516271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894159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365866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5857443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entagon 8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87769090"/>
      </p:ext>
    </p:extLst>
  </p:cSld>
  <p:clrMapOvr>
    <a:masterClrMapping/>
  </p:clrMapOvr>
  <p:hf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793808" y="2000250"/>
            <a:ext cx="1548000" cy="1548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841070" y="2000250"/>
            <a:ext cx="1548000" cy="1548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872371" y="2000250"/>
            <a:ext cx="1548000" cy="1548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21930" y="2000250"/>
            <a:ext cx="1548000" cy="1548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281486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77102" y="3955658"/>
            <a:ext cx="1620000" cy="162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870204" y="1704828"/>
            <a:ext cx="1620000" cy="162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870204" y="4000499"/>
            <a:ext cx="1620000" cy="162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77102" y="1704828"/>
            <a:ext cx="1620000" cy="162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4200194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847785" y="1917696"/>
            <a:ext cx="1404000" cy="1404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895048" y="1917696"/>
            <a:ext cx="1404000" cy="1404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926348" y="1917696"/>
            <a:ext cx="1404000" cy="1404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75907" y="1917696"/>
            <a:ext cx="1404000" cy="1404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8815635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 rot="5400000">
            <a:off x="-954564" y="-378825"/>
            <a:ext cx="2716980" cy="2503306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7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9" name="Group 18"/>
          <p:cNvGrpSpPr/>
          <p:nvPr userDrawn="1"/>
        </p:nvGrpSpPr>
        <p:grpSpPr>
          <a:xfrm>
            <a:off x="8116371" y="5313420"/>
            <a:ext cx="1789629" cy="1910862"/>
            <a:chOff x="8349573" y="-1673337"/>
            <a:chExt cx="6162676" cy="6416675"/>
          </a:xfrm>
          <a:solidFill>
            <a:schemeClr val="tx2">
              <a:alpha val="20000"/>
            </a:schemeClr>
          </a:solidFill>
        </p:grpSpPr>
        <p:sp>
          <p:nvSpPr>
            <p:cNvPr id="20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79" name="Pentagon 78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0" name="Slide Number Placeholder 4"/>
          <p:cNvSpPr txBox="1">
            <a:spLocks/>
          </p:cNvSpPr>
          <p:nvPr userDrawn="1"/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ctr" defTabSz="914400" rtl="0" eaLnBrk="1" latinLnBrk="0" hangingPunct="1"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0277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 userDrawn="1"/>
        </p:nvGrpSpPr>
        <p:grpSpPr>
          <a:xfrm rot="5400000">
            <a:off x="-954564" y="-378825"/>
            <a:ext cx="2716980" cy="2503306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45" name="Group 44"/>
          <p:cNvGrpSpPr/>
          <p:nvPr userDrawn="1"/>
        </p:nvGrpSpPr>
        <p:grpSpPr>
          <a:xfrm>
            <a:off x="8116371" y="5313420"/>
            <a:ext cx="1789629" cy="1910862"/>
            <a:chOff x="8349573" y="-1673337"/>
            <a:chExt cx="6162676" cy="6416675"/>
          </a:xfrm>
          <a:solidFill>
            <a:schemeClr val="tx2">
              <a:alpha val="20000"/>
            </a:schemeClr>
          </a:solidFill>
        </p:grpSpPr>
        <p:sp>
          <p:nvSpPr>
            <p:cNvPr id="46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58" name="Pentagon 5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9" name="Slide Number Placeholder 4"/>
          <p:cNvSpPr txBox="1">
            <a:spLocks/>
          </p:cNvSpPr>
          <p:nvPr userDrawn="1"/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ctr" defTabSz="914400" rtl="0" eaLnBrk="1" latinLnBrk="0" hangingPunct="1"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2149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 userDrawn="1"/>
        </p:nvGrpSpPr>
        <p:grpSpPr>
          <a:xfrm rot="5400000">
            <a:off x="-954564" y="-378825"/>
            <a:ext cx="2716980" cy="2503306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45" name="Group 44"/>
          <p:cNvGrpSpPr/>
          <p:nvPr userDrawn="1"/>
        </p:nvGrpSpPr>
        <p:grpSpPr>
          <a:xfrm>
            <a:off x="8116371" y="5313420"/>
            <a:ext cx="1789629" cy="1910862"/>
            <a:chOff x="8349573" y="-1673337"/>
            <a:chExt cx="6162676" cy="6416675"/>
          </a:xfrm>
          <a:solidFill>
            <a:schemeClr val="tx2">
              <a:alpha val="20000"/>
            </a:schemeClr>
          </a:solidFill>
        </p:grpSpPr>
        <p:sp>
          <p:nvSpPr>
            <p:cNvPr id="46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58" name="Pentagon 5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9" name="Slide Number Placeholder 4"/>
          <p:cNvSpPr txBox="1">
            <a:spLocks/>
          </p:cNvSpPr>
          <p:nvPr userDrawn="1"/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ctr" defTabSz="914400" rtl="0" eaLnBrk="1" latinLnBrk="0" hangingPunct="1"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0656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32222" y="1644650"/>
            <a:ext cx="7890272" cy="3297238"/>
          </a:xfrm>
        </p:spPr>
        <p:txBody>
          <a:bodyPr/>
          <a:lstStyle/>
          <a:p>
            <a:endParaRPr lang="id-ID"/>
          </a:p>
        </p:txBody>
      </p:sp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73029959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2751843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3227636" y="1273427"/>
            <a:ext cx="2700000" cy="2700000"/>
          </a:xfrm>
          <a:prstGeom prst="ellipse">
            <a:avLst/>
          </a:prstGeom>
        </p:spPr>
      </p:sp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72525742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87966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4728821" y="1834271"/>
            <a:ext cx="3699000" cy="3600000"/>
          </a:xfrm>
        </p:spPr>
      </p:sp>
      <p:sp>
        <p:nvSpPr>
          <p:cNvPr id="1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76148" y="1834271"/>
            <a:ext cx="3699000" cy="3600000"/>
          </a:xfrm>
        </p:spPr>
      </p:sp>
      <p:grpSp>
        <p:nvGrpSpPr>
          <p:cNvPr id="12" name="Group 11"/>
          <p:cNvGrpSpPr/>
          <p:nvPr userDrawn="1"/>
        </p:nvGrpSpPr>
        <p:grpSpPr>
          <a:xfrm rot="5400000">
            <a:off x="-568523" y="166476"/>
            <a:ext cx="1519706" cy="1186756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1" name="Group 30"/>
          <p:cNvGrpSpPr/>
          <p:nvPr userDrawn="1"/>
        </p:nvGrpSpPr>
        <p:grpSpPr>
          <a:xfrm rot="10800000">
            <a:off x="8218399" y="5570342"/>
            <a:ext cx="1139780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4" name="Pentagon 4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4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6899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793956" y="1743565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3489191" y="1766547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6212873" y="1766547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0390376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4988920" y="713"/>
            <a:ext cx="6072780" cy="6858000"/>
            <a:chOff x="4843448" y="0"/>
            <a:chExt cx="6218568" cy="6858000"/>
          </a:xfrm>
        </p:grpSpPr>
        <p:sp>
          <p:nvSpPr>
            <p:cNvPr id="7" name="Freeform 27"/>
            <p:cNvSpPr>
              <a:spLocks/>
            </p:cNvSpPr>
            <p:nvPr userDrawn="1"/>
          </p:nvSpPr>
          <p:spPr bwMode="auto">
            <a:xfrm>
              <a:off x="540721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28"/>
            <p:cNvSpPr>
              <a:spLocks/>
            </p:cNvSpPr>
            <p:nvPr userDrawn="1"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0"/>
            <p:cNvSpPr>
              <a:spLocks/>
            </p:cNvSpPr>
            <p:nvPr/>
          </p:nvSpPr>
          <p:spPr bwMode="auto">
            <a:xfrm>
              <a:off x="7103415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1"/>
            <p:cNvSpPr>
              <a:spLocks/>
            </p:cNvSpPr>
            <p:nvPr/>
          </p:nvSpPr>
          <p:spPr bwMode="auto">
            <a:xfrm>
              <a:off x="766962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3"/>
            <p:cNvSpPr>
              <a:spLocks/>
            </p:cNvSpPr>
            <p:nvPr/>
          </p:nvSpPr>
          <p:spPr bwMode="auto">
            <a:xfrm>
              <a:off x="936582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6"/>
            <p:cNvSpPr>
              <a:spLocks/>
            </p:cNvSpPr>
            <p:nvPr userDrawn="1"/>
          </p:nvSpPr>
          <p:spPr bwMode="auto">
            <a:xfrm>
              <a:off x="4843448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7"/>
            <p:cNvSpPr>
              <a:spLocks/>
            </p:cNvSpPr>
            <p:nvPr userDrawn="1"/>
          </p:nvSpPr>
          <p:spPr bwMode="auto">
            <a:xfrm>
              <a:off x="5407219" y="98110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40"/>
            <p:cNvSpPr>
              <a:spLocks/>
            </p:cNvSpPr>
            <p:nvPr/>
          </p:nvSpPr>
          <p:spPr bwMode="auto">
            <a:xfrm>
              <a:off x="766962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2"/>
            <p:cNvSpPr>
              <a:spLocks/>
            </p:cNvSpPr>
            <p:nvPr/>
          </p:nvSpPr>
          <p:spPr bwMode="auto">
            <a:xfrm>
              <a:off x="8799609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44"/>
            <p:cNvSpPr>
              <a:spLocks/>
            </p:cNvSpPr>
            <p:nvPr/>
          </p:nvSpPr>
          <p:spPr bwMode="auto">
            <a:xfrm>
              <a:off x="9932033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46"/>
            <p:cNvSpPr>
              <a:spLocks/>
            </p:cNvSpPr>
            <p:nvPr userDrawn="1"/>
          </p:nvSpPr>
          <p:spPr bwMode="auto">
            <a:xfrm>
              <a:off x="4843448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47"/>
            <p:cNvSpPr>
              <a:spLocks/>
            </p:cNvSpPr>
            <p:nvPr userDrawn="1"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49"/>
            <p:cNvSpPr>
              <a:spLocks/>
            </p:cNvSpPr>
            <p:nvPr/>
          </p:nvSpPr>
          <p:spPr bwMode="auto">
            <a:xfrm>
              <a:off x="7103415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50"/>
            <p:cNvSpPr>
              <a:spLocks/>
            </p:cNvSpPr>
            <p:nvPr/>
          </p:nvSpPr>
          <p:spPr bwMode="auto">
            <a:xfrm>
              <a:off x="7669627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2"/>
            <p:cNvSpPr>
              <a:spLocks/>
            </p:cNvSpPr>
            <p:nvPr/>
          </p:nvSpPr>
          <p:spPr bwMode="auto">
            <a:xfrm>
              <a:off x="936582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53"/>
            <p:cNvSpPr>
              <a:spLocks/>
            </p:cNvSpPr>
            <p:nvPr/>
          </p:nvSpPr>
          <p:spPr bwMode="auto">
            <a:xfrm>
              <a:off x="993203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56"/>
            <p:cNvSpPr>
              <a:spLocks/>
            </p:cNvSpPr>
            <p:nvPr userDrawn="1"/>
          </p:nvSpPr>
          <p:spPr bwMode="auto">
            <a:xfrm>
              <a:off x="4843448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57"/>
            <p:cNvSpPr>
              <a:spLocks/>
            </p:cNvSpPr>
            <p:nvPr userDrawn="1"/>
          </p:nvSpPr>
          <p:spPr bwMode="auto">
            <a:xfrm>
              <a:off x="540721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58"/>
            <p:cNvSpPr>
              <a:spLocks/>
            </p:cNvSpPr>
            <p:nvPr userDrawn="1"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65"/>
            <p:cNvSpPr>
              <a:spLocks/>
            </p:cNvSpPr>
            <p:nvPr userDrawn="1"/>
          </p:nvSpPr>
          <p:spPr bwMode="auto">
            <a:xfrm>
              <a:off x="540721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74"/>
            <p:cNvSpPr>
              <a:spLocks/>
            </p:cNvSpPr>
            <p:nvPr userDrawn="1"/>
          </p:nvSpPr>
          <p:spPr bwMode="auto">
            <a:xfrm>
              <a:off x="4843448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75"/>
            <p:cNvSpPr>
              <a:spLocks/>
            </p:cNvSpPr>
            <p:nvPr userDrawn="1"/>
          </p:nvSpPr>
          <p:spPr bwMode="auto">
            <a:xfrm>
              <a:off x="5407219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84"/>
            <p:cNvSpPr>
              <a:spLocks/>
            </p:cNvSpPr>
            <p:nvPr userDrawn="1"/>
          </p:nvSpPr>
          <p:spPr bwMode="auto">
            <a:xfrm>
              <a:off x="4843448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85"/>
            <p:cNvSpPr>
              <a:spLocks/>
            </p:cNvSpPr>
            <p:nvPr userDrawn="1"/>
          </p:nvSpPr>
          <p:spPr bwMode="auto">
            <a:xfrm>
              <a:off x="540721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8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28674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5103221" y="76913"/>
            <a:ext cx="4663926" cy="6858000"/>
            <a:chOff x="4843448" y="0"/>
            <a:chExt cx="6218568" cy="6858000"/>
          </a:xfrm>
        </p:grpSpPr>
        <p:sp>
          <p:nvSpPr>
            <p:cNvPr id="7" name="Freeform 27"/>
            <p:cNvSpPr>
              <a:spLocks/>
            </p:cNvSpPr>
            <p:nvPr userDrawn="1"/>
          </p:nvSpPr>
          <p:spPr bwMode="auto">
            <a:xfrm>
              <a:off x="540721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28"/>
            <p:cNvSpPr>
              <a:spLocks/>
            </p:cNvSpPr>
            <p:nvPr userDrawn="1"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0"/>
            <p:cNvSpPr>
              <a:spLocks/>
            </p:cNvSpPr>
            <p:nvPr/>
          </p:nvSpPr>
          <p:spPr bwMode="auto">
            <a:xfrm>
              <a:off x="7103415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1"/>
            <p:cNvSpPr>
              <a:spLocks/>
            </p:cNvSpPr>
            <p:nvPr/>
          </p:nvSpPr>
          <p:spPr bwMode="auto">
            <a:xfrm>
              <a:off x="766962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3"/>
            <p:cNvSpPr>
              <a:spLocks/>
            </p:cNvSpPr>
            <p:nvPr/>
          </p:nvSpPr>
          <p:spPr bwMode="auto">
            <a:xfrm>
              <a:off x="936582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6"/>
            <p:cNvSpPr>
              <a:spLocks/>
            </p:cNvSpPr>
            <p:nvPr userDrawn="1"/>
          </p:nvSpPr>
          <p:spPr bwMode="auto">
            <a:xfrm>
              <a:off x="4843448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7"/>
            <p:cNvSpPr>
              <a:spLocks/>
            </p:cNvSpPr>
            <p:nvPr userDrawn="1"/>
          </p:nvSpPr>
          <p:spPr bwMode="auto">
            <a:xfrm>
              <a:off x="5407219" y="98110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40"/>
            <p:cNvSpPr>
              <a:spLocks/>
            </p:cNvSpPr>
            <p:nvPr/>
          </p:nvSpPr>
          <p:spPr bwMode="auto">
            <a:xfrm>
              <a:off x="766962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2"/>
            <p:cNvSpPr>
              <a:spLocks/>
            </p:cNvSpPr>
            <p:nvPr/>
          </p:nvSpPr>
          <p:spPr bwMode="auto">
            <a:xfrm>
              <a:off x="8799609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44"/>
            <p:cNvSpPr>
              <a:spLocks/>
            </p:cNvSpPr>
            <p:nvPr/>
          </p:nvSpPr>
          <p:spPr bwMode="auto">
            <a:xfrm>
              <a:off x="9932033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46"/>
            <p:cNvSpPr>
              <a:spLocks/>
            </p:cNvSpPr>
            <p:nvPr userDrawn="1"/>
          </p:nvSpPr>
          <p:spPr bwMode="auto">
            <a:xfrm>
              <a:off x="4843448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47"/>
            <p:cNvSpPr>
              <a:spLocks/>
            </p:cNvSpPr>
            <p:nvPr userDrawn="1"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49"/>
            <p:cNvSpPr>
              <a:spLocks/>
            </p:cNvSpPr>
            <p:nvPr/>
          </p:nvSpPr>
          <p:spPr bwMode="auto">
            <a:xfrm>
              <a:off x="7103415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50"/>
            <p:cNvSpPr>
              <a:spLocks/>
            </p:cNvSpPr>
            <p:nvPr/>
          </p:nvSpPr>
          <p:spPr bwMode="auto">
            <a:xfrm>
              <a:off x="7669627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2"/>
            <p:cNvSpPr>
              <a:spLocks/>
            </p:cNvSpPr>
            <p:nvPr/>
          </p:nvSpPr>
          <p:spPr bwMode="auto">
            <a:xfrm>
              <a:off x="936582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53"/>
            <p:cNvSpPr>
              <a:spLocks/>
            </p:cNvSpPr>
            <p:nvPr/>
          </p:nvSpPr>
          <p:spPr bwMode="auto">
            <a:xfrm>
              <a:off x="993203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56"/>
            <p:cNvSpPr>
              <a:spLocks/>
            </p:cNvSpPr>
            <p:nvPr userDrawn="1"/>
          </p:nvSpPr>
          <p:spPr bwMode="auto">
            <a:xfrm>
              <a:off x="4843448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57"/>
            <p:cNvSpPr>
              <a:spLocks/>
            </p:cNvSpPr>
            <p:nvPr userDrawn="1"/>
          </p:nvSpPr>
          <p:spPr bwMode="auto">
            <a:xfrm>
              <a:off x="540721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58"/>
            <p:cNvSpPr>
              <a:spLocks/>
            </p:cNvSpPr>
            <p:nvPr userDrawn="1"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65"/>
            <p:cNvSpPr>
              <a:spLocks/>
            </p:cNvSpPr>
            <p:nvPr userDrawn="1"/>
          </p:nvSpPr>
          <p:spPr bwMode="auto">
            <a:xfrm>
              <a:off x="540721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74"/>
            <p:cNvSpPr>
              <a:spLocks/>
            </p:cNvSpPr>
            <p:nvPr userDrawn="1"/>
          </p:nvSpPr>
          <p:spPr bwMode="auto">
            <a:xfrm>
              <a:off x="4843448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75"/>
            <p:cNvSpPr>
              <a:spLocks/>
            </p:cNvSpPr>
            <p:nvPr userDrawn="1"/>
          </p:nvSpPr>
          <p:spPr bwMode="auto">
            <a:xfrm>
              <a:off x="5407219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84"/>
            <p:cNvSpPr>
              <a:spLocks/>
            </p:cNvSpPr>
            <p:nvPr userDrawn="1"/>
          </p:nvSpPr>
          <p:spPr bwMode="auto">
            <a:xfrm>
              <a:off x="4843448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85"/>
            <p:cNvSpPr>
              <a:spLocks/>
            </p:cNvSpPr>
            <p:nvPr userDrawn="1"/>
          </p:nvSpPr>
          <p:spPr bwMode="auto">
            <a:xfrm>
              <a:off x="540721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8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8943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8317464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851354" y="1768432"/>
            <a:ext cx="2052000" cy="2052000"/>
          </a:xfrm>
          <a:prstGeom prst="ellipse">
            <a:avLst/>
          </a:prstGeom>
        </p:spPr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555491" y="1791414"/>
            <a:ext cx="2052000" cy="2052000"/>
          </a:xfrm>
          <a:prstGeom prst="ellipse">
            <a:avLst/>
          </a:prstGeom>
        </p:spPr>
      </p:sp>
      <p:sp>
        <p:nvSpPr>
          <p:cNvPr id="11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261360" y="1791414"/>
            <a:ext cx="2052000" cy="2052000"/>
          </a:xfrm>
          <a:prstGeom prst="ellipse">
            <a:avLst/>
          </a:prstGeom>
        </p:spPr>
      </p:sp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4234659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-663265" y="0"/>
            <a:ext cx="2544293" cy="6858000"/>
            <a:chOff x="-884354" y="0"/>
            <a:chExt cx="3392391" cy="6858000"/>
          </a:xfrm>
        </p:grpSpPr>
        <p:sp>
          <p:nvSpPr>
            <p:cNvPr id="12" name="Freeform 32"/>
            <p:cNvSpPr>
              <a:spLocks/>
            </p:cNvSpPr>
            <p:nvPr/>
          </p:nvSpPr>
          <p:spPr bwMode="auto">
            <a:xfrm>
              <a:off x="-884354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3"/>
            <p:cNvSpPr>
              <a:spLocks/>
            </p:cNvSpPr>
            <p:nvPr/>
          </p:nvSpPr>
          <p:spPr bwMode="auto">
            <a:xfrm>
              <a:off x="-31814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4"/>
            <p:cNvSpPr>
              <a:spLocks/>
            </p:cNvSpPr>
            <p:nvPr/>
          </p:nvSpPr>
          <p:spPr bwMode="auto">
            <a:xfrm>
              <a:off x="811842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5"/>
            <p:cNvSpPr>
              <a:spLocks/>
            </p:cNvSpPr>
            <p:nvPr/>
          </p:nvSpPr>
          <p:spPr bwMode="auto">
            <a:xfrm>
              <a:off x="1378054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2"/>
            <p:cNvSpPr>
              <a:spLocks/>
            </p:cNvSpPr>
            <p:nvPr/>
          </p:nvSpPr>
          <p:spPr bwMode="auto">
            <a:xfrm>
              <a:off x="-884354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3"/>
            <p:cNvSpPr>
              <a:spLocks/>
            </p:cNvSpPr>
            <p:nvPr/>
          </p:nvSpPr>
          <p:spPr bwMode="auto">
            <a:xfrm>
              <a:off x="-318142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44"/>
            <p:cNvSpPr>
              <a:spLocks/>
            </p:cNvSpPr>
            <p:nvPr/>
          </p:nvSpPr>
          <p:spPr bwMode="auto">
            <a:xfrm>
              <a:off x="248070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45"/>
            <p:cNvSpPr>
              <a:spLocks/>
            </p:cNvSpPr>
            <p:nvPr/>
          </p:nvSpPr>
          <p:spPr bwMode="auto">
            <a:xfrm>
              <a:off x="1378054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2"/>
            <p:cNvSpPr>
              <a:spLocks/>
            </p:cNvSpPr>
            <p:nvPr/>
          </p:nvSpPr>
          <p:spPr bwMode="auto">
            <a:xfrm>
              <a:off x="-318142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53"/>
            <p:cNvSpPr>
              <a:spLocks/>
            </p:cNvSpPr>
            <p:nvPr/>
          </p:nvSpPr>
          <p:spPr bwMode="auto">
            <a:xfrm>
              <a:off x="248070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54"/>
            <p:cNvSpPr>
              <a:spLocks/>
            </p:cNvSpPr>
            <p:nvPr/>
          </p:nvSpPr>
          <p:spPr bwMode="auto">
            <a:xfrm>
              <a:off x="811842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55"/>
            <p:cNvSpPr>
              <a:spLocks/>
            </p:cNvSpPr>
            <p:nvPr/>
          </p:nvSpPr>
          <p:spPr bwMode="auto">
            <a:xfrm>
              <a:off x="1378054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2"/>
            <p:cNvSpPr>
              <a:spLocks/>
            </p:cNvSpPr>
            <p:nvPr/>
          </p:nvSpPr>
          <p:spPr bwMode="auto">
            <a:xfrm>
              <a:off x="-884354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248070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64"/>
            <p:cNvSpPr>
              <a:spLocks/>
            </p:cNvSpPr>
            <p:nvPr/>
          </p:nvSpPr>
          <p:spPr bwMode="auto">
            <a:xfrm>
              <a:off x="811842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0"/>
            <p:cNvSpPr>
              <a:spLocks/>
            </p:cNvSpPr>
            <p:nvPr/>
          </p:nvSpPr>
          <p:spPr bwMode="auto">
            <a:xfrm>
              <a:off x="-884354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1"/>
            <p:cNvSpPr>
              <a:spLocks/>
            </p:cNvSpPr>
            <p:nvPr/>
          </p:nvSpPr>
          <p:spPr bwMode="auto">
            <a:xfrm>
              <a:off x="-318142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72"/>
            <p:cNvSpPr>
              <a:spLocks/>
            </p:cNvSpPr>
            <p:nvPr/>
          </p:nvSpPr>
          <p:spPr bwMode="auto">
            <a:xfrm>
              <a:off x="811842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73"/>
            <p:cNvSpPr>
              <a:spLocks/>
            </p:cNvSpPr>
            <p:nvPr/>
          </p:nvSpPr>
          <p:spPr bwMode="auto">
            <a:xfrm>
              <a:off x="1378054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80"/>
            <p:cNvSpPr>
              <a:spLocks/>
            </p:cNvSpPr>
            <p:nvPr/>
          </p:nvSpPr>
          <p:spPr bwMode="auto">
            <a:xfrm>
              <a:off x="-31814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81"/>
            <p:cNvSpPr>
              <a:spLocks/>
            </p:cNvSpPr>
            <p:nvPr/>
          </p:nvSpPr>
          <p:spPr bwMode="auto">
            <a:xfrm>
              <a:off x="248070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82"/>
            <p:cNvSpPr>
              <a:spLocks/>
            </p:cNvSpPr>
            <p:nvPr/>
          </p:nvSpPr>
          <p:spPr bwMode="auto">
            <a:xfrm>
              <a:off x="811842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83"/>
            <p:cNvSpPr>
              <a:spLocks/>
            </p:cNvSpPr>
            <p:nvPr/>
          </p:nvSpPr>
          <p:spPr bwMode="auto">
            <a:xfrm>
              <a:off x="1378054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90"/>
            <p:cNvSpPr>
              <a:spLocks/>
            </p:cNvSpPr>
            <p:nvPr/>
          </p:nvSpPr>
          <p:spPr bwMode="auto">
            <a:xfrm>
              <a:off x="-884354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1"/>
            <p:cNvSpPr>
              <a:spLocks/>
            </p:cNvSpPr>
            <p:nvPr/>
          </p:nvSpPr>
          <p:spPr bwMode="auto">
            <a:xfrm>
              <a:off x="-318142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92"/>
            <p:cNvSpPr>
              <a:spLocks/>
            </p:cNvSpPr>
            <p:nvPr/>
          </p:nvSpPr>
          <p:spPr bwMode="auto">
            <a:xfrm>
              <a:off x="811842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9516141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-781049" y="0"/>
            <a:ext cx="3371850" cy="6858000"/>
            <a:chOff x="-884354" y="0"/>
            <a:chExt cx="3392391" cy="6858000"/>
          </a:xfrm>
        </p:grpSpPr>
        <p:sp>
          <p:nvSpPr>
            <p:cNvPr id="12" name="Freeform 32"/>
            <p:cNvSpPr>
              <a:spLocks/>
            </p:cNvSpPr>
            <p:nvPr/>
          </p:nvSpPr>
          <p:spPr bwMode="auto">
            <a:xfrm>
              <a:off x="-884354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3"/>
            <p:cNvSpPr>
              <a:spLocks/>
            </p:cNvSpPr>
            <p:nvPr/>
          </p:nvSpPr>
          <p:spPr bwMode="auto">
            <a:xfrm>
              <a:off x="-31814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4"/>
            <p:cNvSpPr>
              <a:spLocks/>
            </p:cNvSpPr>
            <p:nvPr/>
          </p:nvSpPr>
          <p:spPr bwMode="auto">
            <a:xfrm>
              <a:off x="811842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5"/>
            <p:cNvSpPr>
              <a:spLocks/>
            </p:cNvSpPr>
            <p:nvPr/>
          </p:nvSpPr>
          <p:spPr bwMode="auto">
            <a:xfrm>
              <a:off x="1378054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2"/>
            <p:cNvSpPr>
              <a:spLocks/>
            </p:cNvSpPr>
            <p:nvPr/>
          </p:nvSpPr>
          <p:spPr bwMode="auto">
            <a:xfrm>
              <a:off x="-884354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3"/>
            <p:cNvSpPr>
              <a:spLocks/>
            </p:cNvSpPr>
            <p:nvPr/>
          </p:nvSpPr>
          <p:spPr bwMode="auto">
            <a:xfrm>
              <a:off x="-318142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44"/>
            <p:cNvSpPr>
              <a:spLocks/>
            </p:cNvSpPr>
            <p:nvPr/>
          </p:nvSpPr>
          <p:spPr bwMode="auto">
            <a:xfrm>
              <a:off x="248070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45"/>
            <p:cNvSpPr>
              <a:spLocks/>
            </p:cNvSpPr>
            <p:nvPr/>
          </p:nvSpPr>
          <p:spPr bwMode="auto">
            <a:xfrm>
              <a:off x="1378054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2"/>
            <p:cNvSpPr>
              <a:spLocks/>
            </p:cNvSpPr>
            <p:nvPr/>
          </p:nvSpPr>
          <p:spPr bwMode="auto">
            <a:xfrm>
              <a:off x="-318142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53"/>
            <p:cNvSpPr>
              <a:spLocks/>
            </p:cNvSpPr>
            <p:nvPr/>
          </p:nvSpPr>
          <p:spPr bwMode="auto">
            <a:xfrm>
              <a:off x="248070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54"/>
            <p:cNvSpPr>
              <a:spLocks/>
            </p:cNvSpPr>
            <p:nvPr/>
          </p:nvSpPr>
          <p:spPr bwMode="auto">
            <a:xfrm>
              <a:off x="811842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55"/>
            <p:cNvSpPr>
              <a:spLocks/>
            </p:cNvSpPr>
            <p:nvPr/>
          </p:nvSpPr>
          <p:spPr bwMode="auto">
            <a:xfrm>
              <a:off x="1378054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2"/>
            <p:cNvSpPr>
              <a:spLocks/>
            </p:cNvSpPr>
            <p:nvPr/>
          </p:nvSpPr>
          <p:spPr bwMode="auto">
            <a:xfrm>
              <a:off x="-884354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248070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64"/>
            <p:cNvSpPr>
              <a:spLocks/>
            </p:cNvSpPr>
            <p:nvPr/>
          </p:nvSpPr>
          <p:spPr bwMode="auto">
            <a:xfrm>
              <a:off x="811842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0"/>
            <p:cNvSpPr>
              <a:spLocks/>
            </p:cNvSpPr>
            <p:nvPr/>
          </p:nvSpPr>
          <p:spPr bwMode="auto">
            <a:xfrm>
              <a:off x="-884354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1"/>
            <p:cNvSpPr>
              <a:spLocks/>
            </p:cNvSpPr>
            <p:nvPr/>
          </p:nvSpPr>
          <p:spPr bwMode="auto">
            <a:xfrm>
              <a:off x="-318142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72"/>
            <p:cNvSpPr>
              <a:spLocks/>
            </p:cNvSpPr>
            <p:nvPr/>
          </p:nvSpPr>
          <p:spPr bwMode="auto">
            <a:xfrm>
              <a:off x="811842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73"/>
            <p:cNvSpPr>
              <a:spLocks/>
            </p:cNvSpPr>
            <p:nvPr/>
          </p:nvSpPr>
          <p:spPr bwMode="auto">
            <a:xfrm>
              <a:off x="1378054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80"/>
            <p:cNvSpPr>
              <a:spLocks/>
            </p:cNvSpPr>
            <p:nvPr/>
          </p:nvSpPr>
          <p:spPr bwMode="auto">
            <a:xfrm>
              <a:off x="-31814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81"/>
            <p:cNvSpPr>
              <a:spLocks/>
            </p:cNvSpPr>
            <p:nvPr/>
          </p:nvSpPr>
          <p:spPr bwMode="auto">
            <a:xfrm>
              <a:off x="248070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82"/>
            <p:cNvSpPr>
              <a:spLocks/>
            </p:cNvSpPr>
            <p:nvPr/>
          </p:nvSpPr>
          <p:spPr bwMode="auto">
            <a:xfrm>
              <a:off x="811842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83"/>
            <p:cNvSpPr>
              <a:spLocks/>
            </p:cNvSpPr>
            <p:nvPr/>
          </p:nvSpPr>
          <p:spPr bwMode="auto">
            <a:xfrm>
              <a:off x="1378054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90"/>
            <p:cNvSpPr>
              <a:spLocks/>
            </p:cNvSpPr>
            <p:nvPr/>
          </p:nvSpPr>
          <p:spPr bwMode="auto">
            <a:xfrm>
              <a:off x="-884354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1"/>
            <p:cNvSpPr>
              <a:spLocks/>
            </p:cNvSpPr>
            <p:nvPr/>
          </p:nvSpPr>
          <p:spPr bwMode="auto">
            <a:xfrm>
              <a:off x="-318142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92"/>
            <p:cNvSpPr>
              <a:spLocks/>
            </p:cNvSpPr>
            <p:nvPr/>
          </p:nvSpPr>
          <p:spPr bwMode="auto">
            <a:xfrm>
              <a:off x="811842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31" name="Pentagon 30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3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7955493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 userDrawn="1"/>
        </p:nvGrpSpPr>
        <p:grpSpPr>
          <a:xfrm>
            <a:off x="-1398494" y="-5740"/>
            <a:ext cx="5652489" cy="6863740"/>
            <a:chOff x="5973431" y="0"/>
            <a:chExt cx="6218569" cy="6858000"/>
          </a:xfrm>
        </p:grpSpPr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0" name="Pentagon 59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3288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/>
          <p:cNvGrpSpPr/>
          <p:nvPr userDrawn="1"/>
        </p:nvGrpSpPr>
        <p:grpSpPr>
          <a:xfrm>
            <a:off x="-1398494" y="-5740"/>
            <a:ext cx="5652489" cy="6863740"/>
            <a:chOff x="5973431" y="0"/>
            <a:chExt cx="6218569" cy="6858000"/>
          </a:xfrm>
        </p:grpSpPr>
        <p:sp>
          <p:nvSpPr>
            <p:cNvPr id="61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57" name="Pentagon 15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094877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/>
          <p:cNvGrpSpPr/>
          <p:nvPr userDrawn="1"/>
        </p:nvGrpSpPr>
        <p:grpSpPr>
          <a:xfrm>
            <a:off x="-1398494" y="-5740"/>
            <a:ext cx="5652489" cy="6863740"/>
            <a:chOff x="5973431" y="0"/>
            <a:chExt cx="6218569" cy="6858000"/>
          </a:xfrm>
        </p:grpSpPr>
        <p:sp>
          <p:nvSpPr>
            <p:cNvPr id="61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57" name="Pentagon 15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69784" y="545147"/>
            <a:ext cx="576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7217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4728821" y="1834271"/>
            <a:ext cx="3699000" cy="3600000"/>
          </a:xfrm>
        </p:spPr>
      </p:sp>
      <p:sp>
        <p:nvSpPr>
          <p:cNvPr id="1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76148" y="1834271"/>
            <a:ext cx="3699000" cy="3600000"/>
          </a:xfrm>
        </p:spPr>
      </p:sp>
      <p:sp>
        <p:nvSpPr>
          <p:cNvPr id="44" name="Pentagon 4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4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46" name="Group 45"/>
          <p:cNvGrpSpPr/>
          <p:nvPr userDrawn="1"/>
        </p:nvGrpSpPr>
        <p:grpSpPr>
          <a:xfrm rot="5400000">
            <a:off x="-824699" y="-89700"/>
            <a:ext cx="1519706" cy="1699108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47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9" name="Group 58"/>
          <p:cNvGrpSpPr/>
          <p:nvPr userDrawn="1"/>
        </p:nvGrpSpPr>
        <p:grpSpPr>
          <a:xfrm rot="10800000">
            <a:off x="8218398" y="5570341"/>
            <a:ext cx="1687601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60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85361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693444" y="1574801"/>
            <a:ext cx="4758929" cy="4759325"/>
          </a:xfrm>
        </p:spPr>
        <p:txBody>
          <a:bodyPr/>
          <a:lstStyle/>
          <a:p>
            <a:endParaRPr lang="id-ID"/>
          </a:p>
        </p:txBody>
      </p:sp>
      <p:grpSp>
        <p:nvGrpSpPr>
          <p:cNvPr id="61" name="Group 60"/>
          <p:cNvGrpSpPr/>
          <p:nvPr userDrawn="1"/>
        </p:nvGrpSpPr>
        <p:grpSpPr>
          <a:xfrm>
            <a:off x="-1398494" y="-5740"/>
            <a:ext cx="5652489" cy="6863740"/>
            <a:chOff x="5973431" y="0"/>
            <a:chExt cx="6218569" cy="6858000"/>
          </a:xfrm>
        </p:grpSpPr>
        <p:sp>
          <p:nvSpPr>
            <p:cNvPr id="62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58" name="Pentagon 15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6887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 userDrawn="1"/>
        </p:nvGrpSpPr>
        <p:grpSpPr>
          <a:xfrm>
            <a:off x="-1398494" y="-5740"/>
            <a:ext cx="5652489" cy="6863740"/>
            <a:chOff x="5973431" y="0"/>
            <a:chExt cx="6218569" cy="6858000"/>
          </a:xfrm>
        </p:grpSpPr>
        <p:sp>
          <p:nvSpPr>
            <p:cNvPr id="62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58" name="Pentagon 15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16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714875" y="2031320"/>
            <a:ext cx="4737498" cy="3578906"/>
          </a:xfrm>
        </p:spPr>
      </p:sp>
    </p:spTree>
    <p:extLst>
      <p:ext uri="{BB962C8B-B14F-4D97-AF65-F5344CB8AC3E}">
        <p14:creationId xmlns:p14="http://schemas.microsoft.com/office/powerpoint/2010/main" val="110052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70414" y="1368304"/>
            <a:ext cx="2124000" cy="2124000"/>
          </a:xfrm>
          <a:prstGeom prst="ellipse">
            <a:avLst/>
          </a:prstGeom>
        </p:spPr>
        <p:txBody>
          <a:bodyPr/>
          <a:lstStyle/>
          <a:p>
            <a:endParaRPr lang="id-ID"/>
          </a:p>
        </p:txBody>
      </p:sp>
      <p:grpSp>
        <p:nvGrpSpPr>
          <p:cNvPr id="61" name="Group 60"/>
          <p:cNvGrpSpPr/>
          <p:nvPr userDrawn="1"/>
        </p:nvGrpSpPr>
        <p:grpSpPr>
          <a:xfrm>
            <a:off x="-1398494" y="-5740"/>
            <a:ext cx="5652489" cy="6863740"/>
            <a:chOff x="5973431" y="0"/>
            <a:chExt cx="6218569" cy="6858000"/>
          </a:xfrm>
        </p:grpSpPr>
        <p:sp>
          <p:nvSpPr>
            <p:cNvPr id="62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58" name="Pentagon 15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7622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5701903" y="2936005"/>
            <a:ext cx="2268000" cy="226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6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155644" y="4150539"/>
            <a:ext cx="1656000" cy="1656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70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821215" y="4112439"/>
            <a:ext cx="1620000" cy="162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7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6891019" y="2004333"/>
            <a:ext cx="1764000" cy="1764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7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640786" y="1821049"/>
            <a:ext cx="2124000" cy="2124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79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6022154" y="1223099"/>
            <a:ext cx="1620000" cy="162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grpSp>
        <p:nvGrpSpPr>
          <p:cNvPr id="66" name="Group 65"/>
          <p:cNvGrpSpPr/>
          <p:nvPr userDrawn="1"/>
        </p:nvGrpSpPr>
        <p:grpSpPr>
          <a:xfrm>
            <a:off x="-1398494" y="-5740"/>
            <a:ext cx="5652489" cy="6863740"/>
            <a:chOff x="5973431" y="0"/>
            <a:chExt cx="6218569" cy="6858000"/>
          </a:xfrm>
        </p:grpSpPr>
        <p:sp>
          <p:nvSpPr>
            <p:cNvPr id="80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8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9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0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1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2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3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4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65" name="Pentagon 164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6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1570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220567" y="-504039"/>
            <a:ext cx="9736471" cy="4523595"/>
            <a:chOff x="978668" y="-504039"/>
            <a:chExt cx="10775113" cy="4523595"/>
          </a:xfrm>
        </p:grpSpPr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 rot="5400000">
              <a:off x="5803673" y="29652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 rot="5400000">
              <a:off x="4825004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 rot="5400000">
              <a:off x="3846337" y="296522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 rot="5400000">
              <a:off x="1884118" y="2962789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 rot="5400000">
              <a:off x="903011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53"/>
            <p:cNvSpPr>
              <a:spLocks/>
            </p:cNvSpPr>
            <p:nvPr userDrawn="1"/>
          </p:nvSpPr>
          <p:spPr bwMode="auto">
            <a:xfrm rot="5400000">
              <a:off x="10699455" y="24002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54"/>
            <p:cNvSpPr>
              <a:spLocks/>
            </p:cNvSpPr>
            <p:nvPr userDrawn="1"/>
          </p:nvSpPr>
          <p:spPr bwMode="auto">
            <a:xfrm rot="5400000">
              <a:off x="10700675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0" name="Freeform 64"/>
            <p:cNvSpPr>
              <a:spLocks/>
            </p:cNvSpPr>
            <p:nvPr userDrawn="1"/>
          </p:nvSpPr>
          <p:spPr bwMode="auto">
            <a:xfrm rot="5400000">
              <a:off x="9720786" y="2961569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5" name="Freeform 82"/>
            <p:cNvSpPr>
              <a:spLocks/>
            </p:cNvSpPr>
            <p:nvPr userDrawn="1"/>
          </p:nvSpPr>
          <p:spPr bwMode="auto">
            <a:xfrm rot="5400000">
              <a:off x="7757349" y="2962789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3" name="Freeform 92"/>
            <p:cNvSpPr>
              <a:spLocks/>
            </p:cNvSpPr>
            <p:nvPr userDrawn="1"/>
          </p:nvSpPr>
          <p:spPr bwMode="auto">
            <a:xfrm rot="5400000">
              <a:off x="6778680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661119" y="545147"/>
            <a:ext cx="486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6970209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 userDrawn="1"/>
        </p:nvGrpSpPr>
        <p:grpSpPr>
          <a:xfrm>
            <a:off x="-220567" y="-504039"/>
            <a:ext cx="9736471" cy="4523595"/>
            <a:chOff x="978668" y="-504039"/>
            <a:chExt cx="10775113" cy="4523595"/>
          </a:xfrm>
        </p:grpSpPr>
        <p:sp>
          <p:nvSpPr>
            <p:cNvPr id="91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35"/>
            <p:cNvSpPr>
              <a:spLocks/>
            </p:cNvSpPr>
            <p:nvPr/>
          </p:nvSpPr>
          <p:spPr bwMode="auto">
            <a:xfrm rot="5400000">
              <a:off x="5803673" y="29652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45"/>
            <p:cNvSpPr>
              <a:spLocks/>
            </p:cNvSpPr>
            <p:nvPr/>
          </p:nvSpPr>
          <p:spPr bwMode="auto">
            <a:xfrm rot="5400000">
              <a:off x="4825004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55"/>
            <p:cNvSpPr>
              <a:spLocks/>
            </p:cNvSpPr>
            <p:nvPr/>
          </p:nvSpPr>
          <p:spPr bwMode="auto">
            <a:xfrm rot="5400000">
              <a:off x="3846337" y="296522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73"/>
            <p:cNvSpPr>
              <a:spLocks/>
            </p:cNvSpPr>
            <p:nvPr/>
          </p:nvSpPr>
          <p:spPr bwMode="auto">
            <a:xfrm rot="5400000">
              <a:off x="1884118" y="2962789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8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9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0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1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2" name="Freeform 83"/>
            <p:cNvSpPr>
              <a:spLocks/>
            </p:cNvSpPr>
            <p:nvPr/>
          </p:nvSpPr>
          <p:spPr bwMode="auto">
            <a:xfrm rot="5400000">
              <a:off x="903011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3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4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5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6" name="Freeform 53"/>
            <p:cNvSpPr>
              <a:spLocks/>
            </p:cNvSpPr>
            <p:nvPr userDrawn="1"/>
          </p:nvSpPr>
          <p:spPr bwMode="auto">
            <a:xfrm rot="5400000">
              <a:off x="10699455" y="24002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7" name="Freeform 54"/>
            <p:cNvSpPr>
              <a:spLocks/>
            </p:cNvSpPr>
            <p:nvPr userDrawn="1"/>
          </p:nvSpPr>
          <p:spPr bwMode="auto">
            <a:xfrm rot="5400000">
              <a:off x="10700675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4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5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3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4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7" name="Freeform 64"/>
            <p:cNvSpPr>
              <a:spLocks/>
            </p:cNvSpPr>
            <p:nvPr userDrawn="1"/>
          </p:nvSpPr>
          <p:spPr bwMode="auto">
            <a:xfrm rot="5400000">
              <a:off x="9720786" y="2961569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8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9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6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4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5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6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7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8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9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0" name="Freeform 82"/>
            <p:cNvSpPr>
              <a:spLocks/>
            </p:cNvSpPr>
            <p:nvPr userDrawn="1"/>
          </p:nvSpPr>
          <p:spPr bwMode="auto">
            <a:xfrm rot="5400000">
              <a:off x="7757349" y="2962789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1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2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3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4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5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6" name="Freeform 92"/>
            <p:cNvSpPr>
              <a:spLocks/>
            </p:cNvSpPr>
            <p:nvPr userDrawn="1"/>
          </p:nvSpPr>
          <p:spPr bwMode="auto">
            <a:xfrm rot="5400000">
              <a:off x="6778680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87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793956" y="1953115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88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3489191" y="1976097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89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6212873" y="1976097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227" name="Pentagon 22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22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68541810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1498600" y="-205430"/>
            <a:ext cx="11557000" cy="5088586"/>
            <a:chOff x="-2" y="-1069030"/>
            <a:chExt cx="12732450" cy="5088586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 rot="5400000">
              <a:off x="5803673" y="29652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 rot="5400000">
              <a:off x="4825004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 rot="5400000">
              <a:off x="3846337" y="296522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 rot="5400000">
              <a:off x="1884118" y="2962789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 rot="5400000">
              <a:off x="903011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 rot="5400000">
              <a:off x="-74438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44"/>
            <p:cNvSpPr>
              <a:spLocks/>
            </p:cNvSpPr>
            <p:nvPr userDrawn="1"/>
          </p:nvSpPr>
          <p:spPr bwMode="auto">
            <a:xfrm rot="5400000">
              <a:off x="11678122" y="24002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53"/>
            <p:cNvSpPr>
              <a:spLocks/>
            </p:cNvSpPr>
            <p:nvPr userDrawn="1"/>
          </p:nvSpPr>
          <p:spPr bwMode="auto">
            <a:xfrm rot="5400000">
              <a:off x="10699455" y="24002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54"/>
            <p:cNvSpPr>
              <a:spLocks/>
            </p:cNvSpPr>
            <p:nvPr userDrawn="1"/>
          </p:nvSpPr>
          <p:spPr bwMode="auto">
            <a:xfrm rot="5400000">
              <a:off x="10700675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0" name="Freeform 64"/>
            <p:cNvSpPr>
              <a:spLocks/>
            </p:cNvSpPr>
            <p:nvPr userDrawn="1"/>
          </p:nvSpPr>
          <p:spPr bwMode="auto">
            <a:xfrm rot="5400000">
              <a:off x="9720786" y="2961569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5" name="Freeform 82"/>
            <p:cNvSpPr>
              <a:spLocks/>
            </p:cNvSpPr>
            <p:nvPr userDrawn="1"/>
          </p:nvSpPr>
          <p:spPr bwMode="auto">
            <a:xfrm rot="5400000">
              <a:off x="7757349" y="2962789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3" name="Freeform 92"/>
            <p:cNvSpPr>
              <a:spLocks/>
            </p:cNvSpPr>
            <p:nvPr userDrawn="1"/>
          </p:nvSpPr>
          <p:spPr bwMode="auto">
            <a:xfrm rot="5400000">
              <a:off x="6778680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224" name="Pentagon 22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22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7024081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oup 86"/>
          <p:cNvGrpSpPr/>
          <p:nvPr userDrawn="1"/>
        </p:nvGrpSpPr>
        <p:grpSpPr>
          <a:xfrm>
            <a:off x="-1498600" y="-205430"/>
            <a:ext cx="11557000" cy="5088586"/>
            <a:chOff x="-2" y="-1069030"/>
            <a:chExt cx="12732450" cy="5088586"/>
          </a:xfrm>
        </p:grpSpPr>
        <p:sp>
          <p:nvSpPr>
            <p:cNvPr id="88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35"/>
            <p:cNvSpPr>
              <a:spLocks/>
            </p:cNvSpPr>
            <p:nvPr/>
          </p:nvSpPr>
          <p:spPr bwMode="auto">
            <a:xfrm rot="5400000">
              <a:off x="5803673" y="29652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45"/>
            <p:cNvSpPr>
              <a:spLocks/>
            </p:cNvSpPr>
            <p:nvPr/>
          </p:nvSpPr>
          <p:spPr bwMode="auto">
            <a:xfrm rot="5400000">
              <a:off x="4825004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55"/>
            <p:cNvSpPr>
              <a:spLocks/>
            </p:cNvSpPr>
            <p:nvPr/>
          </p:nvSpPr>
          <p:spPr bwMode="auto">
            <a:xfrm rot="5400000">
              <a:off x="3846337" y="296522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8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9" name="Freeform 73"/>
            <p:cNvSpPr>
              <a:spLocks/>
            </p:cNvSpPr>
            <p:nvPr/>
          </p:nvSpPr>
          <p:spPr bwMode="auto">
            <a:xfrm rot="5400000">
              <a:off x="1884118" y="2962789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0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1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2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3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4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5" name="Freeform 83"/>
            <p:cNvSpPr>
              <a:spLocks/>
            </p:cNvSpPr>
            <p:nvPr/>
          </p:nvSpPr>
          <p:spPr bwMode="auto">
            <a:xfrm rot="5400000">
              <a:off x="903011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6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7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3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4" name="Freeform 92"/>
            <p:cNvSpPr>
              <a:spLocks/>
            </p:cNvSpPr>
            <p:nvPr/>
          </p:nvSpPr>
          <p:spPr bwMode="auto">
            <a:xfrm rot="5400000">
              <a:off x="-74438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7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8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9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6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4" name="Freeform 44"/>
            <p:cNvSpPr>
              <a:spLocks/>
            </p:cNvSpPr>
            <p:nvPr userDrawn="1"/>
          </p:nvSpPr>
          <p:spPr bwMode="auto">
            <a:xfrm rot="5400000">
              <a:off x="11678122" y="24002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5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6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7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8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9" name="Freeform 53"/>
            <p:cNvSpPr>
              <a:spLocks/>
            </p:cNvSpPr>
            <p:nvPr userDrawn="1"/>
          </p:nvSpPr>
          <p:spPr bwMode="auto">
            <a:xfrm rot="5400000">
              <a:off x="10699455" y="24002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0" name="Freeform 54"/>
            <p:cNvSpPr>
              <a:spLocks/>
            </p:cNvSpPr>
            <p:nvPr userDrawn="1"/>
          </p:nvSpPr>
          <p:spPr bwMode="auto">
            <a:xfrm rot="5400000">
              <a:off x="10700675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1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2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3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4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5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6" name="Freeform 64"/>
            <p:cNvSpPr>
              <a:spLocks/>
            </p:cNvSpPr>
            <p:nvPr userDrawn="1"/>
          </p:nvSpPr>
          <p:spPr bwMode="auto">
            <a:xfrm rot="5400000">
              <a:off x="9720786" y="2961569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7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8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9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0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1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2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3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4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5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6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7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8" name="Freeform 82"/>
            <p:cNvSpPr>
              <a:spLocks/>
            </p:cNvSpPr>
            <p:nvPr userDrawn="1"/>
          </p:nvSpPr>
          <p:spPr bwMode="auto">
            <a:xfrm rot="5400000">
              <a:off x="7757349" y="2962789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9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0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1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2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3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4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5" name="Freeform 92"/>
            <p:cNvSpPr>
              <a:spLocks/>
            </p:cNvSpPr>
            <p:nvPr userDrawn="1"/>
          </p:nvSpPr>
          <p:spPr bwMode="auto">
            <a:xfrm rot="5400000">
              <a:off x="6778680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248" name="Pentagon 24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24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69784" y="545147"/>
            <a:ext cx="576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6841793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0" y="3436870"/>
            <a:ext cx="9549338" cy="4523593"/>
            <a:chOff x="-2" y="-1069030"/>
            <a:chExt cx="12732450" cy="4523593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689694" y="545147"/>
            <a:ext cx="354465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2045092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419101" y="3030470"/>
            <a:ext cx="10429875" cy="4523593"/>
            <a:chOff x="-2" y="-1069030"/>
            <a:chExt cx="12732450" cy="4523593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78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945800" y="1848335"/>
            <a:ext cx="1872000" cy="1872000"/>
          </a:xfrm>
          <a:prstGeom prst="ellipse">
            <a:avLst/>
          </a:prstGeom>
        </p:spPr>
      </p:sp>
      <p:sp>
        <p:nvSpPr>
          <p:cNvPr id="80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641035" y="1871317"/>
            <a:ext cx="1872000" cy="1872000"/>
          </a:xfrm>
          <a:prstGeom prst="ellipse">
            <a:avLst/>
          </a:prstGeom>
        </p:spPr>
      </p:sp>
      <p:sp>
        <p:nvSpPr>
          <p:cNvPr id="81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364716" y="1871317"/>
            <a:ext cx="1872000" cy="1872000"/>
          </a:xfrm>
          <a:prstGeom prst="ellipse">
            <a:avLst/>
          </a:prstGeom>
        </p:spPr>
      </p:sp>
      <p:sp>
        <p:nvSpPr>
          <p:cNvPr id="82" name="Pentagon 81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80356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 rot="7200000">
            <a:off x="6830205" y="-679775"/>
            <a:ext cx="2732717" cy="2862698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1" name="Group 30"/>
          <p:cNvGrpSpPr/>
          <p:nvPr userDrawn="1"/>
        </p:nvGrpSpPr>
        <p:grpSpPr>
          <a:xfrm rot="16200000">
            <a:off x="7753681" y="5300754"/>
            <a:ext cx="2088215" cy="2318023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05077" y="1992849"/>
            <a:ext cx="3240000" cy="3960000"/>
          </a:xfrm>
        </p:spPr>
      </p:sp>
      <p:sp>
        <p:nvSpPr>
          <p:cNvPr id="45" name="Pentagon 44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4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0300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0" y="3436870"/>
            <a:ext cx="9549338" cy="4523593"/>
            <a:chOff x="-2" y="-1069030"/>
            <a:chExt cx="12732450" cy="4523593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75" name="Pentagon 74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8690401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736601" y="-432422"/>
            <a:ext cx="10659533" cy="5088586"/>
            <a:chOff x="-2" y="-1069030"/>
            <a:chExt cx="12732450" cy="5088586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 rot="5400000">
              <a:off x="5803673" y="29652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 rot="5400000">
              <a:off x="4825004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 rot="5400000">
              <a:off x="3846337" y="296522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 rot="5400000">
              <a:off x="1884118" y="2962789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 rot="5400000">
              <a:off x="903011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 rot="5400000">
              <a:off x="-74438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44"/>
            <p:cNvSpPr>
              <a:spLocks/>
            </p:cNvSpPr>
            <p:nvPr userDrawn="1"/>
          </p:nvSpPr>
          <p:spPr bwMode="auto">
            <a:xfrm rot="5400000">
              <a:off x="11678122" y="24002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53"/>
            <p:cNvSpPr>
              <a:spLocks/>
            </p:cNvSpPr>
            <p:nvPr userDrawn="1"/>
          </p:nvSpPr>
          <p:spPr bwMode="auto">
            <a:xfrm rot="5400000">
              <a:off x="10699455" y="24002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54"/>
            <p:cNvSpPr>
              <a:spLocks/>
            </p:cNvSpPr>
            <p:nvPr userDrawn="1"/>
          </p:nvSpPr>
          <p:spPr bwMode="auto">
            <a:xfrm rot="5400000">
              <a:off x="10700675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0" name="Freeform 64"/>
            <p:cNvSpPr>
              <a:spLocks/>
            </p:cNvSpPr>
            <p:nvPr userDrawn="1"/>
          </p:nvSpPr>
          <p:spPr bwMode="auto">
            <a:xfrm rot="5400000">
              <a:off x="9720786" y="2961569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5" name="Freeform 82"/>
            <p:cNvSpPr>
              <a:spLocks/>
            </p:cNvSpPr>
            <p:nvPr userDrawn="1"/>
          </p:nvSpPr>
          <p:spPr bwMode="auto">
            <a:xfrm rot="5400000">
              <a:off x="7757349" y="2962789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3" name="Freeform 92"/>
            <p:cNvSpPr>
              <a:spLocks/>
            </p:cNvSpPr>
            <p:nvPr userDrawn="1"/>
          </p:nvSpPr>
          <p:spPr bwMode="auto">
            <a:xfrm rot="5400000">
              <a:off x="6778680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8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367495" y="689716"/>
            <a:ext cx="2412000" cy="2412000"/>
          </a:xfrm>
          <a:prstGeom prst="ellipse">
            <a:avLst/>
          </a:prstGeom>
        </p:spPr>
      </p:sp>
      <p:sp>
        <p:nvSpPr>
          <p:cNvPr id="90" name="Pentagon 89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53927665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2" y="-432422"/>
            <a:ext cx="9549338" cy="5088586"/>
            <a:chOff x="-2" y="-1069030"/>
            <a:chExt cx="12732450" cy="5088586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 rot="5400000">
              <a:off x="5803673" y="29652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 rot="5400000">
              <a:off x="4825004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 rot="5400000">
              <a:off x="3846337" y="296522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 rot="5400000">
              <a:off x="1884118" y="2962789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 rot="5400000">
              <a:off x="903011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 rot="5400000">
              <a:off x="-74438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44"/>
            <p:cNvSpPr>
              <a:spLocks/>
            </p:cNvSpPr>
            <p:nvPr userDrawn="1"/>
          </p:nvSpPr>
          <p:spPr bwMode="auto">
            <a:xfrm rot="5400000">
              <a:off x="11678122" y="24002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53"/>
            <p:cNvSpPr>
              <a:spLocks/>
            </p:cNvSpPr>
            <p:nvPr userDrawn="1"/>
          </p:nvSpPr>
          <p:spPr bwMode="auto">
            <a:xfrm rot="5400000">
              <a:off x="10699455" y="24002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54"/>
            <p:cNvSpPr>
              <a:spLocks/>
            </p:cNvSpPr>
            <p:nvPr userDrawn="1"/>
          </p:nvSpPr>
          <p:spPr bwMode="auto">
            <a:xfrm rot="5400000">
              <a:off x="10700675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0" name="Freeform 64"/>
            <p:cNvSpPr>
              <a:spLocks/>
            </p:cNvSpPr>
            <p:nvPr userDrawn="1"/>
          </p:nvSpPr>
          <p:spPr bwMode="auto">
            <a:xfrm rot="5400000">
              <a:off x="9720786" y="2961569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5" name="Freeform 82"/>
            <p:cNvSpPr>
              <a:spLocks/>
            </p:cNvSpPr>
            <p:nvPr userDrawn="1"/>
          </p:nvSpPr>
          <p:spPr bwMode="auto">
            <a:xfrm rot="5400000">
              <a:off x="7757349" y="2962789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3" name="Freeform 92"/>
            <p:cNvSpPr>
              <a:spLocks/>
            </p:cNvSpPr>
            <p:nvPr userDrawn="1"/>
          </p:nvSpPr>
          <p:spPr bwMode="auto">
            <a:xfrm rot="5400000">
              <a:off x="6778680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689694" y="545147"/>
            <a:ext cx="354465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8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672295" y="689717"/>
            <a:ext cx="1790700" cy="2389187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8485898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8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-613132" y="0"/>
            <a:ext cx="4663927" cy="6858000"/>
            <a:chOff x="5973431" y="0"/>
            <a:chExt cx="6218569" cy="6858000"/>
          </a:xfrm>
        </p:grpSpPr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427108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5842614" y="0"/>
            <a:ext cx="3816439" cy="6858000"/>
            <a:chOff x="7790152" y="0"/>
            <a:chExt cx="5088585" cy="6858000"/>
          </a:xfrm>
        </p:grpSpPr>
        <p:sp>
          <p:nvSpPr>
            <p:cNvPr id="8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8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4211653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1989138"/>
            <a:ext cx="9144000" cy="2887662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444237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5103221" y="76913"/>
            <a:ext cx="4663926" cy="6858000"/>
            <a:chOff x="4843448" y="0"/>
            <a:chExt cx="6218568" cy="6858000"/>
          </a:xfrm>
        </p:grpSpPr>
        <p:sp>
          <p:nvSpPr>
            <p:cNvPr id="7" name="Freeform 27"/>
            <p:cNvSpPr>
              <a:spLocks/>
            </p:cNvSpPr>
            <p:nvPr userDrawn="1"/>
          </p:nvSpPr>
          <p:spPr bwMode="auto">
            <a:xfrm>
              <a:off x="540721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28"/>
            <p:cNvSpPr>
              <a:spLocks/>
            </p:cNvSpPr>
            <p:nvPr userDrawn="1"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0"/>
            <p:cNvSpPr>
              <a:spLocks/>
            </p:cNvSpPr>
            <p:nvPr/>
          </p:nvSpPr>
          <p:spPr bwMode="auto">
            <a:xfrm>
              <a:off x="7103415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1"/>
            <p:cNvSpPr>
              <a:spLocks/>
            </p:cNvSpPr>
            <p:nvPr/>
          </p:nvSpPr>
          <p:spPr bwMode="auto">
            <a:xfrm>
              <a:off x="766962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3"/>
            <p:cNvSpPr>
              <a:spLocks/>
            </p:cNvSpPr>
            <p:nvPr/>
          </p:nvSpPr>
          <p:spPr bwMode="auto">
            <a:xfrm>
              <a:off x="936582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6"/>
            <p:cNvSpPr>
              <a:spLocks/>
            </p:cNvSpPr>
            <p:nvPr userDrawn="1"/>
          </p:nvSpPr>
          <p:spPr bwMode="auto">
            <a:xfrm>
              <a:off x="4843448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7"/>
            <p:cNvSpPr>
              <a:spLocks/>
            </p:cNvSpPr>
            <p:nvPr userDrawn="1"/>
          </p:nvSpPr>
          <p:spPr bwMode="auto">
            <a:xfrm>
              <a:off x="5407219" y="98110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40"/>
            <p:cNvSpPr>
              <a:spLocks/>
            </p:cNvSpPr>
            <p:nvPr/>
          </p:nvSpPr>
          <p:spPr bwMode="auto">
            <a:xfrm>
              <a:off x="766962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2"/>
            <p:cNvSpPr>
              <a:spLocks/>
            </p:cNvSpPr>
            <p:nvPr/>
          </p:nvSpPr>
          <p:spPr bwMode="auto">
            <a:xfrm>
              <a:off x="8799609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44"/>
            <p:cNvSpPr>
              <a:spLocks/>
            </p:cNvSpPr>
            <p:nvPr/>
          </p:nvSpPr>
          <p:spPr bwMode="auto">
            <a:xfrm>
              <a:off x="9932033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46"/>
            <p:cNvSpPr>
              <a:spLocks/>
            </p:cNvSpPr>
            <p:nvPr userDrawn="1"/>
          </p:nvSpPr>
          <p:spPr bwMode="auto">
            <a:xfrm>
              <a:off x="4843448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47"/>
            <p:cNvSpPr>
              <a:spLocks/>
            </p:cNvSpPr>
            <p:nvPr userDrawn="1"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49"/>
            <p:cNvSpPr>
              <a:spLocks/>
            </p:cNvSpPr>
            <p:nvPr/>
          </p:nvSpPr>
          <p:spPr bwMode="auto">
            <a:xfrm>
              <a:off x="7103415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50"/>
            <p:cNvSpPr>
              <a:spLocks/>
            </p:cNvSpPr>
            <p:nvPr/>
          </p:nvSpPr>
          <p:spPr bwMode="auto">
            <a:xfrm>
              <a:off x="7669627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2"/>
            <p:cNvSpPr>
              <a:spLocks/>
            </p:cNvSpPr>
            <p:nvPr/>
          </p:nvSpPr>
          <p:spPr bwMode="auto">
            <a:xfrm>
              <a:off x="936582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53"/>
            <p:cNvSpPr>
              <a:spLocks/>
            </p:cNvSpPr>
            <p:nvPr/>
          </p:nvSpPr>
          <p:spPr bwMode="auto">
            <a:xfrm>
              <a:off x="993203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56"/>
            <p:cNvSpPr>
              <a:spLocks/>
            </p:cNvSpPr>
            <p:nvPr userDrawn="1"/>
          </p:nvSpPr>
          <p:spPr bwMode="auto">
            <a:xfrm>
              <a:off x="4843448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57"/>
            <p:cNvSpPr>
              <a:spLocks/>
            </p:cNvSpPr>
            <p:nvPr userDrawn="1"/>
          </p:nvSpPr>
          <p:spPr bwMode="auto">
            <a:xfrm>
              <a:off x="540721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58"/>
            <p:cNvSpPr>
              <a:spLocks/>
            </p:cNvSpPr>
            <p:nvPr userDrawn="1"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65"/>
            <p:cNvSpPr>
              <a:spLocks/>
            </p:cNvSpPr>
            <p:nvPr userDrawn="1"/>
          </p:nvSpPr>
          <p:spPr bwMode="auto">
            <a:xfrm>
              <a:off x="540721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74"/>
            <p:cNvSpPr>
              <a:spLocks/>
            </p:cNvSpPr>
            <p:nvPr userDrawn="1"/>
          </p:nvSpPr>
          <p:spPr bwMode="auto">
            <a:xfrm>
              <a:off x="4843448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75"/>
            <p:cNvSpPr>
              <a:spLocks/>
            </p:cNvSpPr>
            <p:nvPr userDrawn="1"/>
          </p:nvSpPr>
          <p:spPr bwMode="auto">
            <a:xfrm>
              <a:off x="5407219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84"/>
            <p:cNvSpPr>
              <a:spLocks/>
            </p:cNvSpPr>
            <p:nvPr userDrawn="1"/>
          </p:nvSpPr>
          <p:spPr bwMode="auto">
            <a:xfrm>
              <a:off x="4843448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85"/>
            <p:cNvSpPr>
              <a:spLocks/>
            </p:cNvSpPr>
            <p:nvPr userDrawn="1"/>
          </p:nvSpPr>
          <p:spPr bwMode="auto">
            <a:xfrm>
              <a:off x="540721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8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75012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969159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-663265" y="0"/>
            <a:ext cx="2544293" cy="6858000"/>
            <a:chOff x="-884354" y="0"/>
            <a:chExt cx="3392391" cy="6858000"/>
          </a:xfrm>
        </p:grpSpPr>
        <p:sp>
          <p:nvSpPr>
            <p:cNvPr id="12" name="Freeform 32"/>
            <p:cNvSpPr>
              <a:spLocks/>
            </p:cNvSpPr>
            <p:nvPr/>
          </p:nvSpPr>
          <p:spPr bwMode="auto">
            <a:xfrm>
              <a:off x="-884354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3"/>
            <p:cNvSpPr>
              <a:spLocks/>
            </p:cNvSpPr>
            <p:nvPr/>
          </p:nvSpPr>
          <p:spPr bwMode="auto">
            <a:xfrm>
              <a:off x="-31814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4"/>
            <p:cNvSpPr>
              <a:spLocks/>
            </p:cNvSpPr>
            <p:nvPr/>
          </p:nvSpPr>
          <p:spPr bwMode="auto">
            <a:xfrm>
              <a:off x="811842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5"/>
            <p:cNvSpPr>
              <a:spLocks/>
            </p:cNvSpPr>
            <p:nvPr/>
          </p:nvSpPr>
          <p:spPr bwMode="auto">
            <a:xfrm>
              <a:off x="1378054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2"/>
            <p:cNvSpPr>
              <a:spLocks/>
            </p:cNvSpPr>
            <p:nvPr/>
          </p:nvSpPr>
          <p:spPr bwMode="auto">
            <a:xfrm>
              <a:off x="-884354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3"/>
            <p:cNvSpPr>
              <a:spLocks/>
            </p:cNvSpPr>
            <p:nvPr/>
          </p:nvSpPr>
          <p:spPr bwMode="auto">
            <a:xfrm>
              <a:off x="-318142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44"/>
            <p:cNvSpPr>
              <a:spLocks/>
            </p:cNvSpPr>
            <p:nvPr/>
          </p:nvSpPr>
          <p:spPr bwMode="auto">
            <a:xfrm>
              <a:off x="248070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45"/>
            <p:cNvSpPr>
              <a:spLocks/>
            </p:cNvSpPr>
            <p:nvPr/>
          </p:nvSpPr>
          <p:spPr bwMode="auto">
            <a:xfrm>
              <a:off x="1378054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2"/>
            <p:cNvSpPr>
              <a:spLocks/>
            </p:cNvSpPr>
            <p:nvPr/>
          </p:nvSpPr>
          <p:spPr bwMode="auto">
            <a:xfrm>
              <a:off x="-318142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53"/>
            <p:cNvSpPr>
              <a:spLocks/>
            </p:cNvSpPr>
            <p:nvPr/>
          </p:nvSpPr>
          <p:spPr bwMode="auto">
            <a:xfrm>
              <a:off x="248070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54"/>
            <p:cNvSpPr>
              <a:spLocks/>
            </p:cNvSpPr>
            <p:nvPr/>
          </p:nvSpPr>
          <p:spPr bwMode="auto">
            <a:xfrm>
              <a:off x="811842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55"/>
            <p:cNvSpPr>
              <a:spLocks/>
            </p:cNvSpPr>
            <p:nvPr/>
          </p:nvSpPr>
          <p:spPr bwMode="auto">
            <a:xfrm>
              <a:off x="1378054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2"/>
            <p:cNvSpPr>
              <a:spLocks/>
            </p:cNvSpPr>
            <p:nvPr/>
          </p:nvSpPr>
          <p:spPr bwMode="auto">
            <a:xfrm>
              <a:off x="-884354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248070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64"/>
            <p:cNvSpPr>
              <a:spLocks/>
            </p:cNvSpPr>
            <p:nvPr/>
          </p:nvSpPr>
          <p:spPr bwMode="auto">
            <a:xfrm>
              <a:off x="811842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0"/>
            <p:cNvSpPr>
              <a:spLocks/>
            </p:cNvSpPr>
            <p:nvPr/>
          </p:nvSpPr>
          <p:spPr bwMode="auto">
            <a:xfrm>
              <a:off x="-884354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1"/>
            <p:cNvSpPr>
              <a:spLocks/>
            </p:cNvSpPr>
            <p:nvPr/>
          </p:nvSpPr>
          <p:spPr bwMode="auto">
            <a:xfrm>
              <a:off x="-318142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72"/>
            <p:cNvSpPr>
              <a:spLocks/>
            </p:cNvSpPr>
            <p:nvPr/>
          </p:nvSpPr>
          <p:spPr bwMode="auto">
            <a:xfrm>
              <a:off x="811842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73"/>
            <p:cNvSpPr>
              <a:spLocks/>
            </p:cNvSpPr>
            <p:nvPr/>
          </p:nvSpPr>
          <p:spPr bwMode="auto">
            <a:xfrm>
              <a:off x="1378054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80"/>
            <p:cNvSpPr>
              <a:spLocks/>
            </p:cNvSpPr>
            <p:nvPr/>
          </p:nvSpPr>
          <p:spPr bwMode="auto">
            <a:xfrm>
              <a:off x="-31814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81"/>
            <p:cNvSpPr>
              <a:spLocks/>
            </p:cNvSpPr>
            <p:nvPr/>
          </p:nvSpPr>
          <p:spPr bwMode="auto">
            <a:xfrm>
              <a:off x="248070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82"/>
            <p:cNvSpPr>
              <a:spLocks/>
            </p:cNvSpPr>
            <p:nvPr/>
          </p:nvSpPr>
          <p:spPr bwMode="auto">
            <a:xfrm>
              <a:off x="811842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83"/>
            <p:cNvSpPr>
              <a:spLocks/>
            </p:cNvSpPr>
            <p:nvPr/>
          </p:nvSpPr>
          <p:spPr bwMode="auto">
            <a:xfrm>
              <a:off x="1378054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90"/>
            <p:cNvSpPr>
              <a:spLocks/>
            </p:cNvSpPr>
            <p:nvPr/>
          </p:nvSpPr>
          <p:spPr bwMode="auto">
            <a:xfrm>
              <a:off x="-884354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1"/>
            <p:cNvSpPr>
              <a:spLocks/>
            </p:cNvSpPr>
            <p:nvPr/>
          </p:nvSpPr>
          <p:spPr bwMode="auto">
            <a:xfrm>
              <a:off x="-318142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92"/>
            <p:cNvSpPr>
              <a:spLocks/>
            </p:cNvSpPr>
            <p:nvPr/>
          </p:nvSpPr>
          <p:spPr bwMode="auto">
            <a:xfrm>
              <a:off x="811842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9246271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4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3465762" y="978152"/>
            <a:ext cx="2168233" cy="2890977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213264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 userDrawn="1"/>
        </p:nvGrpSpPr>
        <p:grpSpPr>
          <a:xfrm rot="7200000">
            <a:off x="6830205" y="-679775"/>
            <a:ext cx="2732717" cy="2862698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50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62" name="Group 61"/>
          <p:cNvGrpSpPr/>
          <p:nvPr userDrawn="1"/>
        </p:nvGrpSpPr>
        <p:grpSpPr>
          <a:xfrm rot="16200000">
            <a:off x="7753681" y="5300754"/>
            <a:ext cx="2088215" cy="2318023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6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05077" y="1992849"/>
            <a:ext cx="3240000" cy="3960000"/>
          </a:xfrm>
        </p:spPr>
      </p:sp>
      <p:sp>
        <p:nvSpPr>
          <p:cNvPr id="47" name="Pentagon 4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4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1788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9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793956" y="1953115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3489191" y="1976097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6212873" y="1976097"/>
            <a:ext cx="2160000" cy="216000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3817087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927554" y="1549357"/>
            <a:ext cx="1890000" cy="2520000"/>
          </a:xfrm>
          <a:prstGeom prst="ellipse">
            <a:avLst/>
          </a:prstGeom>
        </p:spPr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631691" y="1572339"/>
            <a:ext cx="1890000" cy="2520000"/>
          </a:xfrm>
          <a:prstGeom prst="ellipse">
            <a:avLst/>
          </a:prstGeom>
        </p:spPr>
      </p:sp>
      <p:sp>
        <p:nvSpPr>
          <p:cNvPr id="11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337560" y="1572339"/>
            <a:ext cx="1890000" cy="2520000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29951297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17903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4421093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32222" y="1644650"/>
            <a:ext cx="7890272" cy="3297238"/>
          </a:xfrm>
        </p:spPr>
        <p:txBody>
          <a:bodyPr/>
          <a:lstStyle/>
          <a:p>
            <a:endParaRPr lang="id-ID"/>
          </a:p>
        </p:txBody>
      </p: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0387884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10286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8296795" y="4680745"/>
            <a:ext cx="1270544" cy="3255963"/>
            <a:chOff x="11062393" y="4680744"/>
            <a:chExt cx="1694058" cy="3255963"/>
          </a:xfrm>
        </p:grpSpPr>
        <p:sp>
          <p:nvSpPr>
            <p:cNvPr id="13" name="Freeform 66"/>
            <p:cNvSpPr>
              <a:spLocks/>
            </p:cNvSpPr>
            <p:nvPr/>
          </p:nvSpPr>
          <p:spPr bwMode="auto">
            <a:xfrm rot="5400000">
              <a:off x="12147715" y="4722920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67"/>
            <p:cNvSpPr>
              <a:spLocks/>
            </p:cNvSpPr>
            <p:nvPr/>
          </p:nvSpPr>
          <p:spPr bwMode="auto">
            <a:xfrm rot="5400000">
              <a:off x="12147011" y="5048376"/>
              <a:ext cx="652317" cy="56656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68"/>
            <p:cNvSpPr>
              <a:spLocks/>
            </p:cNvSpPr>
            <p:nvPr/>
          </p:nvSpPr>
          <p:spPr bwMode="auto">
            <a:xfrm rot="5400000">
              <a:off x="12147715" y="537383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 rot="5400000">
              <a:off x="12147715" y="5699990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70"/>
            <p:cNvSpPr>
              <a:spLocks/>
            </p:cNvSpPr>
            <p:nvPr/>
          </p:nvSpPr>
          <p:spPr bwMode="auto">
            <a:xfrm rot="5400000">
              <a:off x="12147011" y="6025445"/>
              <a:ext cx="652317" cy="56656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71"/>
            <p:cNvSpPr>
              <a:spLocks/>
            </p:cNvSpPr>
            <p:nvPr/>
          </p:nvSpPr>
          <p:spPr bwMode="auto">
            <a:xfrm rot="5400000">
              <a:off x="12147715" y="6350901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72"/>
            <p:cNvSpPr>
              <a:spLocks/>
            </p:cNvSpPr>
            <p:nvPr/>
          </p:nvSpPr>
          <p:spPr bwMode="auto">
            <a:xfrm rot="5400000">
              <a:off x="12148417" y="7001109"/>
              <a:ext cx="649506" cy="56656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73"/>
            <p:cNvSpPr>
              <a:spLocks/>
            </p:cNvSpPr>
            <p:nvPr/>
          </p:nvSpPr>
          <p:spPr bwMode="auto">
            <a:xfrm rot="5400000">
              <a:off x="12147715" y="732797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 rot="5400000">
              <a:off x="11582561" y="472432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 rot="5400000">
              <a:off x="11582561" y="537523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 rot="5400000">
              <a:off x="11582561" y="570139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 rot="5400000">
              <a:off x="11582561" y="635230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81"/>
            <p:cNvSpPr>
              <a:spLocks/>
            </p:cNvSpPr>
            <p:nvPr/>
          </p:nvSpPr>
          <p:spPr bwMode="auto">
            <a:xfrm rot="5400000">
              <a:off x="11582561" y="6678465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82"/>
            <p:cNvSpPr>
              <a:spLocks/>
            </p:cNvSpPr>
            <p:nvPr/>
          </p:nvSpPr>
          <p:spPr bwMode="auto">
            <a:xfrm rot="5400000">
              <a:off x="11583264" y="7002515"/>
              <a:ext cx="649506" cy="56374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83"/>
            <p:cNvSpPr>
              <a:spLocks/>
            </p:cNvSpPr>
            <p:nvPr/>
          </p:nvSpPr>
          <p:spPr bwMode="auto">
            <a:xfrm rot="5400000">
              <a:off x="11582561" y="732937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86"/>
            <p:cNvSpPr>
              <a:spLocks/>
            </p:cNvSpPr>
            <p:nvPr/>
          </p:nvSpPr>
          <p:spPr bwMode="auto">
            <a:xfrm rot="5400000">
              <a:off x="11018812" y="472432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87"/>
            <p:cNvSpPr>
              <a:spLocks/>
            </p:cNvSpPr>
            <p:nvPr/>
          </p:nvSpPr>
          <p:spPr bwMode="auto">
            <a:xfrm rot="5400000">
              <a:off x="11018109" y="5049782"/>
              <a:ext cx="652317" cy="56374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88"/>
            <p:cNvSpPr>
              <a:spLocks/>
            </p:cNvSpPr>
            <p:nvPr/>
          </p:nvSpPr>
          <p:spPr bwMode="auto">
            <a:xfrm rot="5400000">
              <a:off x="11018812" y="5375237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89"/>
            <p:cNvSpPr>
              <a:spLocks/>
            </p:cNvSpPr>
            <p:nvPr/>
          </p:nvSpPr>
          <p:spPr bwMode="auto">
            <a:xfrm rot="5400000">
              <a:off x="11018812" y="570139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90"/>
            <p:cNvSpPr>
              <a:spLocks/>
            </p:cNvSpPr>
            <p:nvPr/>
          </p:nvSpPr>
          <p:spPr bwMode="auto">
            <a:xfrm rot="5400000">
              <a:off x="11018109" y="6026851"/>
              <a:ext cx="652317" cy="56374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91"/>
            <p:cNvSpPr>
              <a:spLocks/>
            </p:cNvSpPr>
            <p:nvPr/>
          </p:nvSpPr>
          <p:spPr bwMode="auto">
            <a:xfrm rot="5400000">
              <a:off x="11018812" y="635230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 rot="5400000">
              <a:off x="11019515" y="7002515"/>
              <a:ext cx="649506" cy="56374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2" name="Group 1"/>
          <p:cNvGrpSpPr/>
          <p:nvPr userDrawn="1"/>
        </p:nvGrpSpPr>
        <p:grpSpPr>
          <a:xfrm>
            <a:off x="-517526" y="-1287186"/>
            <a:ext cx="1595184" cy="4084516"/>
            <a:chOff x="-690035" y="-1287186"/>
            <a:chExt cx="2126912" cy="4084516"/>
          </a:xfrm>
        </p:grpSpPr>
        <p:sp>
          <p:nvSpPr>
            <p:cNvPr id="36" name="Freeform 59"/>
            <p:cNvSpPr>
              <a:spLocks/>
            </p:cNvSpPr>
            <p:nvPr/>
          </p:nvSpPr>
          <p:spPr bwMode="auto">
            <a:xfrm rot="5400000">
              <a:off x="674116" y="-1233397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60"/>
            <p:cNvSpPr>
              <a:spLocks/>
            </p:cNvSpPr>
            <p:nvPr/>
          </p:nvSpPr>
          <p:spPr bwMode="auto">
            <a:xfrm rot="5400000">
              <a:off x="673234" y="-825121"/>
              <a:ext cx="818314" cy="708971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61"/>
            <p:cNvSpPr>
              <a:spLocks/>
            </p:cNvSpPr>
            <p:nvPr/>
          </p:nvSpPr>
          <p:spPr bwMode="auto">
            <a:xfrm rot="5400000">
              <a:off x="674116" y="-7689"/>
              <a:ext cx="816550" cy="708971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62"/>
            <p:cNvSpPr>
              <a:spLocks/>
            </p:cNvSpPr>
            <p:nvPr/>
          </p:nvSpPr>
          <p:spPr bwMode="auto">
            <a:xfrm rot="5400000">
              <a:off x="673234" y="400586"/>
              <a:ext cx="818314" cy="708971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63"/>
            <p:cNvSpPr>
              <a:spLocks/>
            </p:cNvSpPr>
            <p:nvPr/>
          </p:nvSpPr>
          <p:spPr bwMode="auto">
            <a:xfrm rot="5400000">
              <a:off x="674116" y="1218018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4"/>
            <p:cNvSpPr>
              <a:spLocks/>
            </p:cNvSpPr>
            <p:nvPr/>
          </p:nvSpPr>
          <p:spPr bwMode="auto">
            <a:xfrm rot="5400000">
              <a:off x="674998" y="1624530"/>
              <a:ext cx="814787" cy="708971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6"/>
            <p:cNvSpPr>
              <a:spLocks/>
            </p:cNvSpPr>
            <p:nvPr/>
          </p:nvSpPr>
          <p:spPr bwMode="auto">
            <a:xfrm rot="5400000">
              <a:off x="-35737" y="-1234279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7"/>
            <p:cNvSpPr>
              <a:spLocks/>
            </p:cNvSpPr>
            <p:nvPr/>
          </p:nvSpPr>
          <p:spPr bwMode="auto">
            <a:xfrm rot="5400000">
              <a:off x="-36619" y="-826003"/>
              <a:ext cx="818314" cy="710735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68"/>
            <p:cNvSpPr>
              <a:spLocks/>
            </p:cNvSpPr>
            <p:nvPr/>
          </p:nvSpPr>
          <p:spPr bwMode="auto">
            <a:xfrm rot="5400000">
              <a:off x="-35737" y="-417728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69"/>
            <p:cNvSpPr>
              <a:spLocks/>
            </p:cNvSpPr>
            <p:nvPr/>
          </p:nvSpPr>
          <p:spPr bwMode="auto">
            <a:xfrm rot="5400000">
              <a:off x="-35737" y="-8571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70"/>
            <p:cNvSpPr>
              <a:spLocks/>
            </p:cNvSpPr>
            <p:nvPr/>
          </p:nvSpPr>
          <p:spPr bwMode="auto">
            <a:xfrm rot="5400000">
              <a:off x="-36619" y="399704"/>
              <a:ext cx="818314" cy="710735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71"/>
            <p:cNvSpPr>
              <a:spLocks/>
            </p:cNvSpPr>
            <p:nvPr/>
          </p:nvSpPr>
          <p:spPr bwMode="auto">
            <a:xfrm rot="5400000">
              <a:off x="-35737" y="807979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72"/>
            <p:cNvSpPr>
              <a:spLocks/>
            </p:cNvSpPr>
            <p:nvPr/>
          </p:nvSpPr>
          <p:spPr bwMode="auto">
            <a:xfrm rot="5400000">
              <a:off x="-34855" y="1623648"/>
              <a:ext cx="814787" cy="710735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73"/>
            <p:cNvSpPr>
              <a:spLocks/>
            </p:cNvSpPr>
            <p:nvPr/>
          </p:nvSpPr>
          <p:spPr bwMode="auto">
            <a:xfrm rot="5400000">
              <a:off x="-35737" y="2033687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7"/>
            <p:cNvSpPr>
              <a:spLocks/>
            </p:cNvSpPr>
            <p:nvPr/>
          </p:nvSpPr>
          <p:spPr bwMode="auto">
            <a:xfrm rot="5400000">
              <a:off x="-744706" y="-1232515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8"/>
            <p:cNvSpPr>
              <a:spLocks/>
            </p:cNvSpPr>
            <p:nvPr/>
          </p:nvSpPr>
          <p:spPr bwMode="auto">
            <a:xfrm rot="5400000">
              <a:off x="-744706" y="-415964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79"/>
            <p:cNvSpPr>
              <a:spLocks/>
            </p:cNvSpPr>
            <p:nvPr/>
          </p:nvSpPr>
          <p:spPr bwMode="auto">
            <a:xfrm rot="5400000">
              <a:off x="-744706" y="-6807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80"/>
            <p:cNvSpPr>
              <a:spLocks/>
            </p:cNvSpPr>
            <p:nvPr/>
          </p:nvSpPr>
          <p:spPr bwMode="auto">
            <a:xfrm rot="5400000">
              <a:off x="-744706" y="809743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81"/>
            <p:cNvSpPr>
              <a:spLocks/>
            </p:cNvSpPr>
            <p:nvPr/>
          </p:nvSpPr>
          <p:spPr bwMode="auto">
            <a:xfrm rot="5400000">
              <a:off x="-744706" y="1218900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82"/>
            <p:cNvSpPr>
              <a:spLocks/>
            </p:cNvSpPr>
            <p:nvPr/>
          </p:nvSpPr>
          <p:spPr bwMode="auto">
            <a:xfrm rot="5400000">
              <a:off x="-743825" y="1625412"/>
              <a:ext cx="814787" cy="707208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83"/>
            <p:cNvSpPr>
              <a:spLocks/>
            </p:cNvSpPr>
            <p:nvPr/>
          </p:nvSpPr>
          <p:spPr bwMode="auto">
            <a:xfrm rot="5400000">
              <a:off x="-744706" y="2035451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92611517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71814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3823406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85015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4" name="Group 3"/>
          <p:cNvGrpSpPr/>
          <p:nvPr userDrawn="1"/>
        </p:nvGrpSpPr>
        <p:grpSpPr>
          <a:xfrm rot="5400000">
            <a:off x="-763772" y="-188033"/>
            <a:ext cx="2716980" cy="212172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7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9" name="Group 18"/>
          <p:cNvGrpSpPr/>
          <p:nvPr userDrawn="1"/>
        </p:nvGrpSpPr>
        <p:grpSpPr>
          <a:xfrm>
            <a:off x="8268771" y="5551545"/>
            <a:ext cx="1376417" cy="1910862"/>
            <a:chOff x="8349573" y="-1673337"/>
            <a:chExt cx="6162676" cy="6416675"/>
          </a:xfrm>
          <a:solidFill>
            <a:schemeClr val="tx2">
              <a:alpha val="20000"/>
            </a:schemeClr>
          </a:solidFill>
        </p:grpSpPr>
        <p:sp>
          <p:nvSpPr>
            <p:cNvPr id="20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359424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49769" y="1561903"/>
            <a:ext cx="1350000" cy="180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889602" y="1561903"/>
            <a:ext cx="1350000" cy="180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944995" y="1561903"/>
            <a:ext cx="1350000" cy="180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947634" y="1561903"/>
            <a:ext cx="1350000" cy="180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949769" y="4028900"/>
            <a:ext cx="1350000" cy="180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2889602" y="4028900"/>
            <a:ext cx="1350000" cy="180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944995" y="4028900"/>
            <a:ext cx="1350000" cy="180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6947634" y="4028900"/>
            <a:ext cx="1350000" cy="180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572085495"/>
      </p:ext>
    </p:extLst>
  </p:cSld>
  <p:clrMapOvr>
    <a:masterClrMapping/>
  </p:clrMapOvr>
  <p:hf hdr="0" ftr="0" dt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-613132" y="0"/>
            <a:ext cx="4663927" cy="6858000"/>
            <a:chOff x="5973431" y="0"/>
            <a:chExt cx="6218569" cy="6858000"/>
          </a:xfrm>
        </p:grpSpPr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5701903" y="2936005"/>
            <a:ext cx="1980598" cy="2640798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6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019818" y="4331921"/>
            <a:ext cx="1443549" cy="1924733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70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917312" y="4331921"/>
            <a:ext cx="1443549" cy="1924733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7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6757670" y="1794783"/>
            <a:ext cx="1619367" cy="2159157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7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678886" y="1563874"/>
            <a:ext cx="1946660" cy="2595548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79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5974529" y="889724"/>
            <a:ext cx="1443656" cy="1924875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7492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2" y="-1069030"/>
            <a:ext cx="9549338" cy="5088586"/>
            <a:chOff x="-2" y="-1069030"/>
            <a:chExt cx="12732450" cy="5088586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 rot="5400000">
              <a:off x="5803673" y="29652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 rot="5400000">
              <a:off x="4825004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 rot="5400000">
              <a:off x="3846337" y="296522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 rot="5400000">
              <a:off x="1884118" y="2962789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 rot="5400000">
              <a:off x="903011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 rot="5400000">
              <a:off x="-74438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44"/>
            <p:cNvSpPr>
              <a:spLocks/>
            </p:cNvSpPr>
            <p:nvPr userDrawn="1"/>
          </p:nvSpPr>
          <p:spPr bwMode="auto">
            <a:xfrm rot="5400000">
              <a:off x="11678122" y="24002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53"/>
            <p:cNvSpPr>
              <a:spLocks/>
            </p:cNvSpPr>
            <p:nvPr userDrawn="1"/>
          </p:nvSpPr>
          <p:spPr bwMode="auto">
            <a:xfrm rot="5400000">
              <a:off x="10699455" y="24002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54"/>
            <p:cNvSpPr>
              <a:spLocks/>
            </p:cNvSpPr>
            <p:nvPr userDrawn="1"/>
          </p:nvSpPr>
          <p:spPr bwMode="auto">
            <a:xfrm rot="5400000">
              <a:off x="10700675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0" name="Freeform 64"/>
            <p:cNvSpPr>
              <a:spLocks/>
            </p:cNvSpPr>
            <p:nvPr userDrawn="1"/>
          </p:nvSpPr>
          <p:spPr bwMode="auto">
            <a:xfrm rot="5400000">
              <a:off x="9720786" y="2961569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5" name="Freeform 82"/>
            <p:cNvSpPr>
              <a:spLocks/>
            </p:cNvSpPr>
            <p:nvPr userDrawn="1"/>
          </p:nvSpPr>
          <p:spPr bwMode="auto">
            <a:xfrm rot="5400000">
              <a:off x="7757349" y="2962789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3" name="Freeform 92"/>
            <p:cNvSpPr>
              <a:spLocks/>
            </p:cNvSpPr>
            <p:nvPr userDrawn="1"/>
          </p:nvSpPr>
          <p:spPr bwMode="auto">
            <a:xfrm rot="5400000">
              <a:off x="6778680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661119" y="545147"/>
            <a:ext cx="486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87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793956" y="1953115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88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3489191" y="1976097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89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6212873" y="1976097"/>
            <a:ext cx="2160000" cy="216000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0484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38" Type="http://schemas.openxmlformats.org/officeDocument/2006/relationships/slideLayout" Target="../slideLayouts/slideLayout138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28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134" Type="http://schemas.openxmlformats.org/officeDocument/2006/relationships/slideLayout" Target="../slideLayouts/slideLayout134.xml"/><Relationship Id="rId139" Type="http://schemas.openxmlformats.org/officeDocument/2006/relationships/slideLayout" Target="../slideLayouts/slideLayout13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16" Type="http://schemas.openxmlformats.org/officeDocument/2006/relationships/slideLayout" Target="../slideLayouts/slideLayout116.xml"/><Relationship Id="rId124" Type="http://schemas.openxmlformats.org/officeDocument/2006/relationships/slideLayout" Target="../slideLayouts/slideLayout124.xml"/><Relationship Id="rId129" Type="http://schemas.openxmlformats.org/officeDocument/2006/relationships/slideLayout" Target="../slideLayouts/slideLayout129.xml"/><Relationship Id="rId137" Type="http://schemas.openxmlformats.org/officeDocument/2006/relationships/slideLayout" Target="../slideLayouts/slideLayout13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40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43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5.xml"/><Relationship Id="rId2" Type="http://schemas.openxmlformats.org/officeDocument/2006/relationships/slideLayout" Target="../slideLayouts/slideLayout144.xml"/><Relationship Id="rId1" Type="http://schemas.openxmlformats.org/officeDocument/2006/relationships/slideLayout" Target="../slideLayouts/slideLayout14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d-ID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307161" y="6369249"/>
            <a:ext cx="1015370" cy="282440"/>
            <a:chOff x="307161" y="6369249"/>
            <a:chExt cx="1015370" cy="282440"/>
          </a:xfrm>
        </p:grpSpPr>
        <p:sp>
          <p:nvSpPr>
            <p:cNvPr id="16" name="TextBox 15"/>
            <p:cNvSpPr txBox="1"/>
            <p:nvPr userDrawn="1"/>
          </p:nvSpPr>
          <p:spPr>
            <a:xfrm>
              <a:off x="554628" y="6369249"/>
              <a:ext cx="7679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200" dirty="0">
                  <a:solidFill>
                    <a:schemeClr val="tx2"/>
                  </a:solidFill>
                  <a:latin typeface="Bebas" pitchFamily="2" charset="0"/>
                </a:rPr>
                <a:t>KOMPLET</a:t>
              </a:r>
            </a:p>
          </p:txBody>
        </p:sp>
        <p:grpSp>
          <p:nvGrpSpPr>
            <p:cNvPr id="38" name="Group 37"/>
            <p:cNvGrpSpPr/>
            <p:nvPr userDrawn="1"/>
          </p:nvGrpSpPr>
          <p:grpSpPr>
            <a:xfrm>
              <a:off x="307161" y="6386511"/>
              <a:ext cx="282215" cy="265178"/>
              <a:chOff x="4262509" y="1544643"/>
              <a:chExt cx="3712566" cy="3488436"/>
            </a:xfrm>
          </p:grpSpPr>
          <p:sp>
            <p:nvSpPr>
              <p:cNvPr id="39" name="Freeform 16"/>
              <p:cNvSpPr>
                <a:spLocks/>
              </p:cNvSpPr>
              <p:nvPr/>
            </p:nvSpPr>
            <p:spPr bwMode="auto">
              <a:xfrm>
                <a:off x="5358748" y="1997341"/>
                <a:ext cx="701238" cy="1402476"/>
              </a:xfrm>
              <a:custGeom>
                <a:avLst/>
                <a:gdLst>
                  <a:gd name="T0" fmla="*/ 0 w 316"/>
                  <a:gd name="T1" fmla="*/ 316 h 632"/>
                  <a:gd name="T2" fmla="*/ 316 w 316"/>
                  <a:gd name="T3" fmla="*/ 632 h 632"/>
                  <a:gd name="T4" fmla="*/ 316 w 316"/>
                  <a:gd name="T5" fmla="*/ 0 h 632"/>
                  <a:gd name="T6" fmla="*/ 0 w 316"/>
                  <a:gd name="T7" fmla="*/ 316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632">
                    <a:moveTo>
                      <a:pt x="0" y="316"/>
                    </a:moveTo>
                    <a:lnTo>
                      <a:pt x="316" y="632"/>
                    </a:lnTo>
                    <a:lnTo>
                      <a:pt x="316" y="0"/>
                    </a:lnTo>
                    <a:lnTo>
                      <a:pt x="0" y="31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0" name="Freeform 17"/>
              <p:cNvSpPr>
                <a:spLocks/>
              </p:cNvSpPr>
              <p:nvPr/>
            </p:nvSpPr>
            <p:spPr bwMode="auto">
              <a:xfrm>
                <a:off x="4706330" y="3437542"/>
                <a:ext cx="1335903" cy="667952"/>
              </a:xfrm>
              <a:custGeom>
                <a:avLst/>
                <a:gdLst>
                  <a:gd name="T0" fmla="*/ 602 w 602"/>
                  <a:gd name="T1" fmla="*/ 0 h 301"/>
                  <a:gd name="T2" fmla="*/ 0 w 602"/>
                  <a:gd name="T3" fmla="*/ 0 h 301"/>
                  <a:gd name="T4" fmla="*/ 301 w 602"/>
                  <a:gd name="T5" fmla="*/ 301 h 301"/>
                  <a:gd name="T6" fmla="*/ 602 w 602"/>
                  <a:gd name="T7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2" h="301">
                    <a:moveTo>
                      <a:pt x="602" y="0"/>
                    </a:moveTo>
                    <a:lnTo>
                      <a:pt x="0" y="0"/>
                    </a:lnTo>
                    <a:lnTo>
                      <a:pt x="301" y="301"/>
                    </a:lnTo>
                    <a:lnTo>
                      <a:pt x="602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1" name="Freeform 18"/>
              <p:cNvSpPr>
                <a:spLocks/>
              </p:cNvSpPr>
              <p:nvPr/>
            </p:nvSpPr>
            <p:spPr bwMode="auto">
              <a:xfrm>
                <a:off x="4262509" y="2525488"/>
                <a:ext cx="1779724" cy="889863"/>
              </a:xfrm>
              <a:custGeom>
                <a:avLst/>
                <a:gdLst>
                  <a:gd name="T0" fmla="*/ 802 w 802"/>
                  <a:gd name="T1" fmla="*/ 401 h 401"/>
                  <a:gd name="T2" fmla="*/ 401 w 802"/>
                  <a:gd name="T3" fmla="*/ 0 h 401"/>
                  <a:gd name="T4" fmla="*/ 0 w 802"/>
                  <a:gd name="T5" fmla="*/ 401 h 401"/>
                  <a:gd name="T6" fmla="*/ 802 w 802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2" h="401">
                    <a:moveTo>
                      <a:pt x="802" y="401"/>
                    </a:moveTo>
                    <a:lnTo>
                      <a:pt x="401" y="0"/>
                    </a:lnTo>
                    <a:lnTo>
                      <a:pt x="0" y="401"/>
                    </a:lnTo>
                    <a:lnTo>
                      <a:pt x="802" y="40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2" name="Freeform 19"/>
              <p:cNvSpPr>
                <a:spLocks/>
              </p:cNvSpPr>
              <p:nvPr/>
            </p:nvSpPr>
            <p:spPr bwMode="auto">
              <a:xfrm>
                <a:off x="5269984" y="3453075"/>
                <a:ext cx="790002" cy="1580004"/>
              </a:xfrm>
              <a:custGeom>
                <a:avLst/>
                <a:gdLst>
                  <a:gd name="T0" fmla="*/ 356 w 356"/>
                  <a:gd name="T1" fmla="*/ 0 h 712"/>
                  <a:gd name="T2" fmla="*/ 0 w 356"/>
                  <a:gd name="T3" fmla="*/ 356 h 712"/>
                  <a:gd name="T4" fmla="*/ 356 w 356"/>
                  <a:gd name="T5" fmla="*/ 712 h 712"/>
                  <a:gd name="T6" fmla="*/ 356 w 356"/>
                  <a:gd name="T7" fmla="*/ 0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6" h="712">
                    <a:moveTo>
                      <a:pt x="356" y="0"/>
                    </a:moveTo>
                    <a:lnTo>
                      <a:pt x="0" y="356"/>
                    </a:lnTo>
                    <a:lnTo>
                      <a:pt x="356" y="712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3" name="Freeform 20"/>
              <p:cNvSpPr>
                <a:spLocks/>
              </p:cNvSpPr>
              <p:nvPr/>
            </p:nvSpPr>
            <p:spPr bwMode="auto">
              <a:xfrm>
                <a:off x="6079957" y="1544643"/>
                <a:ext cx="932025" cy="1855173"/>
              </a:xfrm>
              <a:custGeom>
                <a:avLst/>
                <a:gdLst>
                  <a:gd name="T0" fmla="*/ 0 w 420"/>
                  <a:gd name="T1" fmla="*/ 836 h 836"/>
                  <a:gd name="T2" fmla="*/ 420 w 420"/>
                  <a:gd name="T3" fmla="*/ 418 h 836"/>
                  <a:gd name="T4" fmla="*/ 0 w 420"/>
                  <a:gd name="T5" fmla="*/ 0 h 836"/>
                  <a:gd name="T6" fmla="*/ 0 w 420"/>
                  <a:gd name="T7" fmla="*/ 836 h 8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0" h="836">
                    <a:moveTo>
                      <a:pt x="0" y="836"/>
                    </a:moveTo>
                    <a:lnTo>
                      <a:pt x="420" y="418"/>
                    </a:lnTo>
                    <a:lnTo>
                      <a:pt x="0" y="0"/>
                    </a:lnTo>
                    <a:lnTo>
                      <a:pt x="0" y="8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4" name="Freeform 21"/>
              <p:cNvSpPr>
                <a:spLocks/>
              </p:cNvSpPr>
              <p:nvPr/>
            </p:nvSpPr>
            <p:spPr bwMode="auto">
              <a:xfrm>
                <a:off x="6079957" y="3453075"/>
                <a:ext cx="647979" cy="1289302"/>
              </a:xfrm>
              <a:custGeom>
                <a:avLst/>
                <a:gdLst>
                  <a:gd name="T0" fmla="*/ 0 w 292"/>
                  <a:gd name="T1" fmla="*/ 0 h 581"/>
                  <a:gd name="T2" fmla="*/ 0 w 292"/>
                  <a:gd name="T3" fmla="*/ 581 h 581"/>
                  <a:gd name="T4" fmla="*/ 292 w 292"/>
                  <a:gd name="T5" fmla="*/ 292 h 581"/>
                  <a:gd name="T6" fmla="*/ 0 w 292"/>
                  <a:gd name="T7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2" h="581">
                    <a:moveTo>
                      <a:pt x="0" y="0"/>
                    </a:moveTo>
                    <a:lnTo>
                      <a:pt x="0" y="581"/>
                    </a:lnTo>
                    <a:lnTo>
                      <a:pt x="292" y="2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5" name="Freeform 22"/>
              <p:cNvSpPr>
                <a:spLocks/>
              </p:cNvSpPr>
              <p:nvPr/>
            </p:nvSpPr>
            <p:spPr bwMode="auto">
              <a:xfrm>
                <a:off x="6095492" y="2663073"/>
                <a:ext cx="1511211" cy="752278"/>
              </a:xfrm>
              <a:custGeom>
                <a:avLst/>
                <a:gdLst>
                  <a:gd name="T0" fmla="*/ 0 w 681"/>
                  <a:gd name="T1" fmla="*/ 339 h 339"/>
                  <a:gd name="T2" fmla="*/ 681 w 681"/>
                  <a:gd name="T3" fmla="*/ 339 h 339"/>
                  <a:gd name="T4" fmla="*/ 342 w 681"/>
                  <a:gd name="T5" fmla="*/ 0 h 339"/>
                  <a:gd name="T6" fmla="*/ 0 w 681"/>
                  <a:gd name="T7" fmla="*/ 3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1" h="339">
                    <a:moveTo>
                      <a:pt x="0" y="339"/>
                    </a:moveTo>
                    <a:lnTo>
                      <a:pt x="681" y="339"/>
                    </a:lnTo>
                    <a:lnTo>
                      <a:pt x="342" y="0"/>
                    </a:lnTo>
                    <a:lnTo>
                      <a:pt x="0" y="33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6" name="Freeform 23"/>
              <p:cNvSpPr>
                <a:spLocks/>
              </p:cNvSpPr>
              <p:nvPr/>
            </p:nvSpPr>
            <p:spPr bwMode="auto">
              <a:xfrm>
                <a:off x="6095492" y="3437542"/>
                <a:ext cx="1879583" cy="943121"/>
              </a:xfrm>
              <a:custGeom>
                <a:avLst/>
                <a:gdLst>
                  <a:gd name="T0" fmla="*/ 0 w 847"/>
                  <a:gd name="T1" fmla="*/ 0 h 425"/>
                  <a:gd name="T2" fmla="*/ 423 w 847"/>
                  <a:gd name="T3" fmla="*/ 425 h 425"/>
                  <a:gd name="T4" fmla="*/ 847 w 847"/>
                  <a:gd name="T5" fmla="*/ 0 h 425"/>
                  <a:gd name="T6" fmla="*/ 0 w 847"/>
                  <a:gd name="T7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7" h="425">
                    <a:moveTo>
                      <a:pt x="0" y="0"/>
                    </a:moveTo>
                    <a:lnTo>
                      <a:pt x="423" y="425"/>
                    </a:lnTo>
                    <a:lnTo>
                      <a:pt x="8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16032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83" r:id="rId2"/>
    <p:sldLayoutId id="2147483691" r:id="rId3"/>
    <p:sldLayoutId id="2147483693" r:id="rId4"/>
    <p:sldLayoutId id="2147483723" r:id="rId5"/>
    <p:sldLayoutId id="2147483692" r:id="rId6"/>
    <p:sldLayoutId id="2147483724" r:id="rId7"/>
    <p:sldLayoutId id="2147483696" r:id="rId8"/>
    <p:sldLayoutId id="2147483725" r:id="rId9"/>
    <p:sldLayoutId id="2147483697" r:id="rId10"/>
    <p:sldLayoutId id="2147483726" r:id="rId11"/>
    <p:sldLayoutId id="2147483698" r:id="rId12"/>
    <p:sldLayoutId id="2147483745" r:id="rId13"/>
    <p:sldLayoutId id="2147483727" r:id="rId14"/>
    <p:sldLayoutId id="2147483694" r:id="rId15"/>
    <p:sldLayoutId id="2147483721" r:id="rId16"/>
    <p:sldLayoutId id="2147483695" r:id="rId17"/>
    <p:sldLayoutId id="2147483720" r:id="rId18"/>
    <p:sldLayoutId id="2147483654" r:id="rId19"/>
    <p:sldLayoutId id="2147483702" r:id="rId20"/>
    <p:sldLayoutId id="2147483729" r:id="rId21"/>
    <p:sldLayoutId id="2147483751" r:id="rId22"/>
    <p:sldLayoutId id="2147483700" r:id="rId23"/>
    <p:sldLayoutId id="2147483730" r:id="rId24"/>
    <p:sldLayoutId id="2147483671" r:id="rId25"/>
    <p:sldLayoutId id="2147483749" r:id="rId26"/>
    <p:sldLayoutId id="2147483744" r:id="rId27"/>
    <p:sldLayoutId id="2147483753" r:id="rId28"/>
    <p:sldLayoutId id="2147483752" r:id="rId29"/>
    <p:sldLayoutId id="2147483737" r:id="rId30"/>
    <p:sldLayoutId id="2147483709" r:id="rId31"/>
    <p:sldLayoutId id="2147483736" r:id="rId32"/>
    <p:sldLayoutId id="2147483708" r:id="rId33"/>
    <p:sldLayoutId id="2147483707" r:id="rId34"/>
    <p:sldLayoutId id="2147483735" r:id="rId35"/>
    <p:sldLayoutId id="2147483706" r:id="rId36"/>
    <p:sldLayoutId id="2147483705" r:id="rId37"/>
    <p:sldLayoutId id="2147483733" r:id="rId38"/>
    <p:sldLayoutId id="2147483704" r:id="rId39"/>
    <p:sldLayoutId id="2147483703" r:id="rId40"/>
    <p:sldLayoutId id="2147483732" r:id="rId41"/>
    <p:sldLayoutId id="2147483687" r:id="rId42"/>
    <p:sldLayoutId id="2147483688" r:id="rId43"/>
    <p:sldLayoutId id="2147483685" r:id="rId44"/>
    <p:sldLayoutId id="2147483742" r:id="rId45"/>
    <p:sldLayoutId id="2147483741" r:id="rId46"/>
    <p:sldLayoutId id="2147483679" r:id="rId47"/>
    <p:sldLayoutId id="2147483684" r:id="rId48"/>
    <p:sldLayoutId id="2147483682" r:id="rId49"/>
    <p:sldLayoutId id="2147483680" r:id="rId50"/>
    <p:sldLayoutId id="2147483686" r:id="rId51"/>
    <p:sldLayoutId id="2147483681" r:id="rId52"/>
    <p:sldLayoutId id="2147483677" r:id="rId53"/>
    <p:sldLayoutId id="2147483743" r:id="rId54"/>
    <p:sldLayoutId id="2147483739" r:id="rId55"/>
    <p:sldLayoutId id="2147483675" r:id="rId56"/>
    <p:sldLayoutId id="2147483670" r:id="rId57"/>
    <p:sldLayoutId id="2147483667" r:id="rId58"/>
    <p:sldLayoutId id="2147483658" r:id="rId59"/>
    <p:sldLayoutId id="2147483668" r:id="rId60"/>
    <p:sldLayoutId id="2147483666" r:id="rId61"/>
    <p:sldLayoutId id="2147483711" r:id="rId62"/>
    <p:sldLayoutId id="2147483659" r:id="rId63"/>
    <p:sldLayoutId id="2147483669" r:id="rId64"/>
    <p:sldLayoutId id="2147483655" r:id="rId65"/>
    <p:sldLayoutId id="2147483665" r:id="rId66"/>
    <p:sldLayoutId id="2147483660" r:id="rId67"/>
    <p:sldLayoutId id="2147483750" r:id="rId68"/>
    <p:sldLayoutId id="2147483738" r:id="rId69"/>
    <p:sldLayoutId id="2147483699" r:id="rId70"/>
    <p:sldLayoutId id="2147483728" r:id="rId71"/>
    <p:sldLayoutId id="2147483689" r:id="rId72"/>
    <p:sldLayoutId id="2147483690" r:id="rId73"/>
    <p:sldLayoutId id="2147483663" r:id="rId74"/>
    <p:sldLayoutId id="2147483746" r:id="rId75"/>
    <p:sldLayoutId id="2147483710" r:id="rId76"/>
    <p:sldLayoutId id="2147483740" r:id="rId77"/>
    <p:sldLayoutId id="2147483701" r:id="rId78"/>
    <p:sldLayoutId id="2147483747" r:id="rId79"/>
    <p:sldLayoutId id="2147483731" r:id="rId80"/>
    <p:sldLayoutId id="2147483664" r:id="rId81"/>
    <p:sldLayoutId id="2147483796" r:id="rId82"/>
    <p:sldLayoutId id="2147483797" r:id="rId83"/>
    <p:sldLayoutId id="2147483798" r:id="rId84"/>
    <p:sldLayoutId id="2147483799" r:id="rId85"/>
    <p:sldLayoutId id="2147483800" r:id="rId86"/>
    <p:sldLayoutId id="2147483801" r:id="rId87"/>
    <p:sldLayoutId id="2147483802" r:id="rId88"/>
    <p:sldLayoutId id="2147483803" r:id="rId89"/>
    <p:sldLayoutId id="2147483804" r:id="rId90"/>
    <p:sldLayoutId id="2147483805" r:id="rId91"/>
    <p:sldLayoutId id="2147483806" r:id="rId92"/>
    <p:sldLayoutId id="2147483807" r:id="rId93"/>
    <p:sldLayoutId id="2147483808" r:id="rId94"/>
    <p:sldLayoutId id="2147483809" r:id="rId95"/>
    <p:sldLayoutId id="2147483810" r:id="rId96"/>
    <p:sldLayoutId id="2147483811" r:id="rId97"/>
    <p:sldLayoutId id="2147483812" r:id="rId98"/>
    <p:sldLayoutId id="2147483813" r:id="rId99"/>
    <p:sldLayoutId id="2147483814" r:id="rId100"/>
    <p:sldLayoutId id="2147483815" r:id="rId101"/>
    <p:sldLayoutId id="2147483816" r:id="rId102"/>
    <p:sldLayoutId id="2147483817" r:id="rId103"/>
    <p:sldLayoutId id="2147483818" r:id="rId104"/>
    <p:sldLayoutId id="2147483819" r:id="rId105"/>
    <p:sldLayoutId id="2147483820" r:id="rId106"/>
    <p:sldLayoutId id="2147483821" r:id="rId107"/>
    <p:sldLayoutId id="2147483822" r:id="rId108"/>
    <p:sldLayoutId id="2147483823" r:id="rId109"/>
    <p:sldLayoutId id="2147483824" r:id="rId110"/>
    <p:sldLayoutId id="2147483825" r:id="rId111"/>
    <p:sldLayoutId id="2147483826" r:id="rId112"/>
    <p:sldLayoutId id="2147483827" r:id="rId113"/>
    <p:sldLayoutId id="2147483828" r:id="rId114"/>
    <p:sldLayoutId id="2147483829" r:id="rId115"/>
    <p:sldLayoutId id="2147483830" r:id="rId116"/>
    <p:sldLayoutId id="2147483831" r:id="rId117"/>
    <p:sldLayoutId id="2147483832" r:id="rId118"/>
    <p:sldLayoutId id="2147483833" r:id="rId119"/>
    <p:sldLayoutId id="2147483834" r:id="rId120"/>
    <p:sldLayoutId id="2147483835" r:id="rId121"/>
    <p:sldLayoutId id="2147483836" r:id="rId122"/>
    <p:sldLayoutId id="2147483837" r:id="rId123"/>
    <p:sldLayoutId id="2147483838" r:id="rId124"/>
    <p:sldLayoutId id="2147483839" r:id="rId125"/>
    <p:sldLayoutId id="2147483840" r:id="rId126"/>
    <p:sldLayoutId id="2147483841" r:id="rId127"/>
    <p:sldLayoutId id="2147483842" r:id="rId128"/>
    <p:sldLayoutId id="2147483843" r:id="rId129"/>
    <p:sldLayoutId id="2147483845" r:id="rId130"/>
    <p:sldLayoutId id="2147483846" r:id="rId131"/>
    <p:sldLayoutId id="2147483847" r:id="rId132"/>
    <p:sldLayoutId id="2147483848" r:id="rId133"/>
    <p:sldLayoutId id="2147483849" r:id="rId134"/>
    <p:sldLayoutId id="2147483850" r:id="rId135"/>
    <p:sldLayoutId id="2147483851" r:id="rId136"/>
    <p:sldLayoutId id="2147483852" r:id="rId137"/>
    <p:sldLayoutId id="2147483853" r:id="rId138"/>
    <p:sldLayoutId id="2147483854" r:id="rId139"/>
    <p:sldLayoutId id="2147483855" r:id="rId140"/>
    <p:sldLayoutId id="2147483856" r:id="rId141"/>
    <p:sldLayoutId id="2147483857" r:id="rId14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30421-3052-4883-8875-7F122E29084F}" type="datetimeFigureOut">
              <a:rPr lang="id-ID" smtClean="0"/>
              <a:t>16/05/2023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F0A5B-CA18-47D2-801E-5D97420A52F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78129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66" r:id="rId3"/>
    <p:sldLayoutId id="214748371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an.kyl@mail.ru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9.jpe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6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roup 103"/>
          <p:cNvGrpSpPr/>
          <p:nvPr/>
        </p:nvGrpSpPr>
        <p:grpSpPr>
          <a:xfrm>
            <a:off x="4199740" y="0"/>
            <a:ext cx="5698128" cy="6913536"/>
            <a:chOff x="4843448" y="0"/>
            <a:chExt cx="5652356" cy="6858000"/>
          </a:xfrm>
        </p:grpSpPr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540721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7103415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766962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936582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6"/>
            <p:cNvSpPr>
              <a:spLocks/>
            </p:cNvSpPr>
            <p:nvPr/>
          </p:nvSpPr>
          <p:spPr bwMode="auto">
            <a:xfrm>
              <a:off x="4843448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5407219" y="98110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766962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42"/>
            <p:cNvSpPr>
              <a:spLocks/>
            </p:cNvSpPr>
            <p:nvPr/>
          </p:nvSpPr>
          <p:spPr bwMode="auto">
            <a:xfrm>
              <a:off x="8799609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46"/>
            <p:cNvSpPr>
              <a:spLocks/>
            </p:cNvSpPr>
            <p:nvPr/>
          </p:nvSpPr>
          <p:spPr bwMode="auto">
            <a:xfrm>
              <a:off x="4843448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7103415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7669627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936582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56"/>
            <p:cNvSpPr>
              <a:spLocks/>
            </p:cNvSpPr>
            <p:nvPr/>
          </p:nvSpPr>
          <p:spPr bwMode="auto">
            <a:xfrm>
              <a:off x="4843448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540721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540721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74"/>
            <p:cNvSpPr>
              <a:spLocks/>
            </p:cNvSpPr>
            <p:nvPr/>
          </p:nvSpPr>
          <p:spPr bwMode="auto">
            <a:xfrm>
              <a:off x="4843448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75"/>
            <p:cNvSpPr>
              <a:spLocks/>
            </p:cNvSpPr>
            <p:nvPr/>
          </p:nvSpPr>
          <p:spPr bwMode="auto">
            <a:xfrm>
              <a:off x="5407219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76"/>
            <p:cNvSpPr>
              <a:spLocks/>
            </p:cNvSpPr>
            <p:nvPr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84"/>
            <p:cNvSpPr>
              <a:spLocks/>
            </p:cNvSpPr>
            <p:nvPr/>
          </p:nvSpPr>
          <p:spPr bwMode="auto">
            <a:xfrm>
              <a:off x="4843448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85"/>
            <p:cNvSpPr>
              <a:spLocks/>
            </p:cNvSpPr>
            <p:nvPr/>
          </p:nvSpPr>
          <p:spPr bwMode="auto">
            <a:xfrm>
              <a:off x="540721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591358" y="2160067"/>
            <a:ext cx="68279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" pitchFamily="2" charset="0"/>
              </a:rPr>
              <a:t>НАСТАВНИЧЕСТВО -</a:t>
            </a:r>
          </a:p>
          <a:p>
            <a:r>
              <a:rPr lang="ru-RU" sz="3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" pitchFamily="2" charset="0"/>
              </a:rPr>
              <a:t>ПУТЬ К ПРОФЕССИОНАЛЬНОМУ УСПЕХУ</a:t>
            </a:r>
            <a:endParaRPr lang="id-ID" sz="3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" pitchFamily="2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82742" y="4377448"/>
            <a:ext cx="4444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АННА КУЛЯ, педагог дополнительного образования</a:t>
            </a:r>
            <a:endParaRPr lang="id-ID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1638910" y="5107211"/>
            <a:ext cx="2174834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4E8E391-AAC2-47EA-A3ED-A55FD6BC4A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58" y="4001493"/>
            <a:ext cx="1139133" cy="1314741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BA27B274-B3F0-479E-B559-C29FBFF9BE12}"/>
              </a:ext>
            </a:extLst>
          </p:cNvPr>
          <p:cNvSpPr txBox="1"/>
          <p:nvPr/>
        </p:nvSpPr>
        <p:spPr>
          <a:xfrm>
            <a:off x="1595469" y="5107211"/>
            <a:ext cx="520854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50" b="1" dirty="0">
                <a:solidFill>
                  <a:schemeClr val="accent5">
                    <a:lumMod val="50000"/>
                  </a:schemeClr>
                </a:solidFill>
              </a:rPr>
              <a:t>СП «Поиск» ГБОУ СОШ №1 «Образовательный центр» </a:t>
            </a:r>
            <a:r>
              <a:rPr lang="ru-RU" sz="1350" b="1" dirty="0" err="1">
                <a:solidFill>
                  <a:schemeClr val="accent5">
                    <a:lumMod val="50000"/>
                  </a:schemeClr>
                </a:solidFill>
              </a:rPr>
              <a:t>с.Сергиевск</a:t>
            </a:r>
            <a:r>
              <a:rPr lang="ru-RU" sz="135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r>
              <a:rPr lang="ru-RU" sz="1350" b="1" dirty="0">
                <a:solidFill>
                  <a:schemeClr val="accent5">
                    <a:lumMod val="50000"/>
                  </a:schemeClr>
                </a:solidFill>
              </a:rPr>
              <a:t>Самарская область</a:t>
            </a:r>
            <a:endParaRPr lang="id-ID" sz="135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37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48777" y="545147"/>
            <a:ext cx="593509" cy="365125"/>
          </a:xfrm>
          <a:prstGeom prst="rect">
            <a:avLst/>
          </a:prstGeom>
        </p:spPr>
        <p:txBody>
          <a:bodyPr/>
          <a:lstStyle/>
          <a:p>
            <a:fld id="{06BF0A5B-CA18-47D2-801E-5D97420A52F4}" type="slidenum">
              <a:rPr lang="id-ID" smtClean="0"/>
              <a:pPr/>
              <a:t>10</a:t>
            </a:fld>
            <a:endParaRPr lang="id-ID" dirty="0"/>
          </a:p>
        </p:txBody>
      </p:sp>
      <p:sp>
        <p:nvSpPr>
          <p:cNvPr id="4" name="TextBox 3"/>
          <p:cNvSpPr txBox="1"/>
          <p:nvPr/>
        </p:nvSpPr>
        <p:spPr>
          <a:xfrm>
            <a:off x="2023183" y="702523"/>
            <a:ext cx="50914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100" dirty="0">
                <a:latin typeface="+mj-lt"/>
              </a:rPr>
              <a:t>Достижение педагога Ивана Тимашева</a:t>
            </a:r>
            <a:endParaRPr lang="id-ID" sz="2100" dirty="0">
              <a:latin typeface="+mj-lt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623912" y="1280977"/>
            <a:ext cx="18900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B53870FC-EA26-4322-B74F-B046E8BA0A2A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F29DBA6-360B-484C-889C-2CA8F73F734E}"/>
              </a:ext>
            </a:extLst>
          </p:cNvPr>
          <p:cNvSpPr txBox="1"/>
          <p:nvPr/>
        </p:nvSpPr>
        <p:spPr>
          <a:xfrm>
            <a:off x="343012" y="1443934"/>
            <a:ext cx="478389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/>
              <a:t>1 место - </a:t>
            </a:r>
            <a:r>
              <a:rPr lang="en-US" sz="1400" b="1" dirty="0"/>
              <a:t>XIX </a:t>
            </a:r>
            <a:r>
              <a:rPr lang="ru-RU" sz="1400" b="1" dirty="0"/>
              <a:t>Всероссийский педагогический конкурс </a:t>
            </a:r>
          </a:p>
          <a:p>
            <a:r>
              <a:rPr lang="ru-RU" sz="1400" b="1" dirty="0"/>
              <a:t>«Квалификационные испытания» (2021 г.)</a:t>
            </a:r>
          </a:p>
          <a:p>
            <a:endParaRPr lang="ru-RU" sz="1400" b="1" dirty="0"/>
          </a:p>
          <a:p>
            <a:r>
              <a:rPr lang="ru-RU" sz="1400" b="1" dirty="0"/>
              <a:t>1 место - Всероссийский конкурс педагогического мастерства «Рабочая программа педагога в соответствии с ФГОС» в рамках федерального проекта Современная школа» (2022 г.)</a:t>
            </a:r>
          </a:p>
          <a:p>
            <a:endParaRPr lang="ru-RU" sz="1400" b="1" dirty="0"/>
          </a:p>
          <a:p>
            <a:r>
              <a:rPr lang="ru-RU" sz="1400" b="1" dirty="0"/>
              <a:t>1 место - Окружной этап областного конкурса инновационных дополнительных общеобразовательных общеразвивающих программ «Новый формат» (2022 г.)</a:t>
            </a:r>
          </a:p>
          <a:p>
            <a:endParaRPr lang="ru-RU" sz="1400" b="1" dirty="0"/>
          </a:p>
          <a:p>
            <a:r>
              <a:rPr lang="ru-RU" sz="1400" b="1" dirty="0"/>
              <a:t> 2 место - Областной конкурс образовательных программ технической направленности (2022 г.)</a:t>
            </a:r>
          </a:p>
          <a:p>
            <a:endParaRPr lang="ru-RU" sz="1400" b="1" dirty="0"/>
          </a:p>
          <a:p>
            <a:r>
              <a:rPr lang="ru-RU" sz="1400" b="1" dirty="0"/>
              <a:t>Свыше 100 часов Курсов повышения квалификации  ежегодно</a:t>
            </a:r>
          </a:p>
          <a:p>
            <a:endParaRPr lang="ru-RU" sz="1400" b="1" dirty="0"/>
          </a:p>
          <a:p>
            <a:r>
              <a:rPr lang="ru-RU" sz="1400" b="1" dirty="0"/>
              <a:t>Член жюри окружных и областных конкурсов </a:t>
            </a:r>
          </a:p>
          <a:p>
            <a:r>
              <a:rPr lang="ru-RU" sz="1400" b="1" dirty="0"/>
              <a:t>технического творчества</a:t>
            </a:r>
            <a:endParaRPr lang="id-ID" sz="1400" b="1" dirty="0"/>
          </a:p>
        </p:txBody>
      </p:sp>
      <p:pic>
        <p:nvPicPr>
          <p:cNvPr id="51" name="Picture 2" descr="C:\Users\User\Downloads\1 лист.jpg">
            <a:extLst>
              <a:ext uri="{FF2B5EF4-FFF2-40B4-BE49-F238E27FC236}">
                <a16:creationId xmlns:a16="http://schemas.microsoft.com/office/drawing/2014/main" id="{654BC420-1C83-4087-9D98-8B6602E42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553" y="1280977"/>
            <a:ext cx="2500294" cy="34384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48" name="Picture 3" descr="C:\Users\User\Downloads\Screenshot_20211213-170837_Drive.jpg">
            <a:extLst>
              <a:ext uri="{FF2B5EF4-FFF2-40B4-BE49-F238E27FC236}">
                <a16:creationId xmlns:a16="http://schemas.microsoft.com/office/drawing/2014/main" id="{3721A965-100B-4A00-A4C8-A6CB08053D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598" y="2257834"/>
            <a:ext cx="2051253" cy="2898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3" descr="C:\Users\User\Downloads\Screenshot_20220512-115024_Drive.jpg">
            <a:extLst>
              <a:ext uri="{FF2B5EF4-FFF2-40B4-BE49-F238E27FC236}">
                <a16:creationId xmlns:a16="http://schemas.microsoft.com/office/drawing/2014/main" id="{6568A669-C7FD-4E43-B020-0D0CE02EA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1927" y="3235396"/>
            <a:ext cx="1515259" cy="2192688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" descr="C:\Users\User\Downloads\Screenshot_20220512-142954_Drive.jpg">
            <a:extLst>
              <a:ext uri="{FF2B5EF4-FFF2-40B4-BE49-F238E27FC236}">
                <a16:creationId xmlns:a16="http://schemas.microsoft.com/office/drawing/2014/main" id="{2053F89E-576F-46BD-AD86-2EA4DCBDF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506" y="3609593"/>
            <a:ext cx="1775460" cy="242744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17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641336" y="545147"/>
            <a:ext cx="502663" cy="365125"/>
          </a:xfrm>
          <a:prstGeom prst="rect">
            <a:avLst/>
          </a:prstGeom>
        </p:spPr>
        <p:txBody>
          <a:bodyPr/>
          <a:lstStyle/>
          <a:p>
            <a:fld id="{06BF0A5B-CA18-47D2-801E-5D97420A52F4}" type="slidenum">
              <a:rPr lang="id-ID" smtClean="0"/>
              <a:pPr/>
              <a:t>11</a:t>
            </a:fld>
            <a:endParaRPr lang="id-ID" dirty="0"/>
          </a:p>
        </p:txBody>
      </p:sp>
      <p:sp>
        <p:nvSpPr>
          <p:cNvPr id="153" name="TextBox 152"/>
          <p:cNvSpPr txBox="1"/>
          <p:nvPr/>
        </p:nvSpPr>
        <p:spPr>
          <a:xfrm>
            <a:off x="974833" y="790307"/>
            <a:ext cx="718818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100" dirty="0">
                <a:latin typeface="+mj-lt"/>
              </a:rPr>
              <a:t>Конкурс образовательного маркетинга «Быть брендом»</a:t>
            </a:r>
            <a:endParaRPr lang="id-ID" sz="2100" dirty="0">
              <a:latin typeface="+mj-lt"/>
            </a:endParaRPr>
          </a:p>
        </p:txBody>
      </p:sp>
      <p:cxnSp>
        <p:nvCxnSpPr>
          <p:cNvPr id="154" name="Straight Connector 153"/>
          <p:cNvCxnSpPr/>
          <p:nvPr/>
        </p:nvCxnSpPr>
        <p:spPr>
          <a:xfrm>
            <a:off x="3623912" y="1266844"/>
            <a:ext cx="1890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6" name="Group 155"/>
          <p:cNvGrpSpPr/>
          <p:nvPr/>
        </p:nvGrpSpPr>
        <p:grpSpPr>
          <a:xfrm rot="1800000">
            <a:off x="8090220" y="4335196"/>
            <a:ext cx="1717410" cy="1788193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57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8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9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0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1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2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3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4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5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6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7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7206453" y="3828503"/>
            <a:ext cx="2396849" cy="1802681"/>
            <a:chOff x="1925461" y="-469483"/>
            <a:chExt cx="5437137" cy="4089296"/>
          </a:xfrm>
          <a:solidFill>
            <a:schemeClr val="bg2">
              <a:lumMod val="60000"/>
              <a:lumOff val="40000"/>
              <a:alpha val="25000"/>
            </a:schemeClr>
          </a:solidFill>
        </p:grpSpPr>
        <p:sp>
          <p:nvSpPr>
            <p:cNvPr id="170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4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5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EF38CD-AC48-4A46-84B4-1AE314AD4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340" y="1211386"/>
            <a:ext cx="3813924" cy="4401873"/>
          </a:xfrm>
          <a:prstGeom prst="rect">
            <a:avLst/>
          </a:prstGeom>
        </p:spPr>
      </p:pic>
      <p:pic>
        <p:nvPicPr>
          <p:cNvPr id="45" name="Рисунок 44" descr="111">
            <a:extLst>
              <a:ext uri="{FF2B5EF4-FFF2-40B4-BE49-F238E27FC236}">
                <a16:creationId xmlns:a16="http://schemas.microsoft.com/office/drawing/2014/main" id="{FC9BF72F-AB6F-48B1-A8D1-BA6AFB9D9F77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41634" y="4674489"/>
            <a:ext cx="1889999" cy="194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B2219ED9-9CED-4248-8BC7-879F9BA5FC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90" y="1532756"/>
            <a:ext cx="2885335" cy="1923797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BCF376FF-DC5E-4C7B-9C1A-C17099E8825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91" y="3591556"/>
            <a:ext cx="2867446" cy="2150585"/>
          </a:xfrm>
          <a:prstGeom prst="rect">
            <a:avLst/>
          </a:prstGeom>
        </p:spPr>
      </p:pic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C91E80C-93D2-4255-92E4-3A68B713817B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19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14061" y="0"/>
            <a:ext cx="502888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31" name="TextBox 30"/>
          <p:cNvSpPr txBox="1"/>
          <p:nvPr/>
        </p:nvSpPr>
        <p:spPr>
          <a:xfrm>
            <a:off x="7513503" y="650332"/>
            <a:ext cx="1460208" cy="11439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50"/>
              </a:lnSpc>
            </a:pPr>
            <a:r>
              <a:rPr lang="id-ID" sz="4050" b="1" dirty="0">
                <a:solidFill>
                  <a:schemeClr val="bg1"/>
                </a:solidFill>
                <a:latin typeface="+mj-lt"/>
              </a:rPr>
              <a:t>STEP</a:t>
            </a:r>
          </a:p>
          <a:p>
            <a:pPr>
              <a:lnSpc>
                <a:spcPts val="4050"/>
              </a:lnSpc>
            </a:pPr>
            <a:r>
              <a:rPr lang="id-ID" sz="4050" b="1" dirty="0">
                <a:solidFill>
                  <a:schemeClr val="bg1"/>
                </a:solidFill>
                <a:latin typeface="+mj-lt"/>
              </a:rPr>
              <a:t>05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7881647" y="2775661"/>
            <a:ext cx="678139" cy="475868"/>
            <a:chOff x="5730876" y="4662488"/>
            <a:chExt cx="1931988" cy="1355725"/>
          </a:xfrm>
          <a:solidFill>
            <a:schemeClr val="bg1"/>
          </a:solidFill>
        </p:grpSpPr>
        <p:sp>
          <p:nvSpPr>
            <p:cNvPr id="62" name="Freeform 9"/>
            <p:cNvSpPr>
              <a:spLocks noEditPoints="1"/>
            </p:cNvSpPr>
            <p:nvPr/>
          </p:nvSpPr>
          <p:spPr bwMode="auto">
            <a:xfrm>
              <a:off x="5730876" y="4662488"/>
              <a:ext cx="1931988" cy="1355725"/>
            </a:xfrm>
            <a:custGeom>
              <a:avLst/>
              <a:gdLst>
                <a:gd name="T0" fmla="*/ 1712 w 1759"/>
                <a:gd name="T1" fmla="*/ 863 h 1235"/>
                <a:gd name="T2" fmla="*/ 1593 w 1759"/>
                <a:gd name="T3" fmla="*/ 409 h 1235"/>
                <a:gd name="T4" fmla="*/ 1477 w 1759"/>
                <a:gd name="T5" fmla="*/ 206 h 1235"/>
                <a:gd name="T6" fmla="*/ 1408 w 1759"/>
                <a:gd name="T7" fmla="*/ 175 h 1235"/>
                <a:gd name="T8" fmla="*/ 969 w 1759"/>
                <a:gd name="T9" fmla="*/ 174 h 1235"/>
                <a:gd name="T10" fmla="*/ 957 w 1759"/>
                <a:gd name="T11" fmla="*/ 61 h 1235"/>
                <a:gd name="T12" fmla="*/ 62 w 1759"/>
                <a:gd name="T13" fmla="*/ 0 h 1235"/>
                <a:gd name="T14" fmla="*/ 1 w 1759"/>
                <a:gd name="T15" fmla="*/ 643 h 1235"/>
                <a:gd name="T16" fmla="*/ 93 w 1759"/>
                <a:gd name="T17" fmla="*/ 1043 h 1235"/>
                <a:gd name="T18" fmla="*/ 423 w 1759"/>
                <a:gd name="T19" fmla="*/ 1235 h 1235"/>
                <a:gd name="T20" fmla="*/ 1085 w 1759"/>
                <a:gd name="T21" fmla="*/ 1043 h 1235"/>
                <a:gd name="T22" fmla="*/ 1544 w 1759"/>
                <a:gd name="T23" fmla="*/ 1043 h 1235"/>
                <a:gd name="T24" fmla="*/ 1759 w 1759"/>
                <a:gd name="T25" fmla="*/ 1033 h 1235"/>
                <a:gd name="T26" fmla="*/ 1749 w 1759"/>
                <a:gd name="T27" fmla="*/ 863 h 1235"/>
                <a:gd name="T28" fmla="*/ 1629 w 1759"/>
                <a:gd name="T29" fmla="*/ 642 h 1235"/>
                <a:gd name="T30" fmla="*/ 1300 w 1759"/>
                <a:gd name="T31" fmla="*/ 256 h 1235"/>
                <a:gd name="T32" fmla="*/ 1413 w 1759"/>
                <a:gd name="T33" fmla="*/ 257 h 1235"/>
                <a:gd name="T34" fmla="*/ 969 w 1759"/>
                <a:gd name="T35" fmla="*/ 255 h 1235"/>
                <a:gd name="T36" fmla="*/ 1259 w 1759"/>
                <a:gd name="T37" fmla="*/ 642 h 1235"/>
                <a:gd name="T38" fmla="*/ 958 w 1759"/>
                <a:gd name="T39" fmla="*/ 266 h 1235"/>
                <a:gd name="T40" fmla="*/ 876 w 1759"/>
                <a:gd name="T41" fmla="*/ 81 h 1235"/>
                <a:gd name="T42" fmla="*/ 163 w 1759"/>
                <a:gd name="T43" fmla="*/ 604 h 1235"/>
                <a:gd name="T44" fmla="*/ 81 w 1759"/>
                <a:gd name="T45" fmla="*/ 81 h 1235"/>
                <a:gd name="T46" fmla="*/ 423 w 1759"/>
                <a:gd name="T47" fmla="*/ 1160 h 1235"/>
                <a:gd name="T48" fmla="*/ 423 w 1759"/>
                <a:gd name="T49" fmla="*/ 844 h 1235"/>
                <a:gd name="T50" fmla="*/ 423 w 1759"/>
                <a:gd name="T51" fmla="*/ 1160 h 1235"/>
                <a:gd name="T52" fmla="*/ 192 w 1759"/>
                <a:gd name="T53" fmla="*/ 962 h 1235"/>
                <a:gd name="T54" fmla="*/ 82 w 1759"/>
                <a:gd name="T55" fmla="*/ 951 h 1235"/>
                <a:gd name="T56" fmla="*/ 957 w 1759"/>
                <a:gd name="T57" fmla="*/ 684 h 1235"/>
                <a:gd name="T58" fmla="*/ 958 w 1759"/>
                <a:gd name="T59" fmla="*/ 682 h 1235"/>
                <a:gd name="T60" fmla="*/ 1631 w 1759"/>
                <a:gd name="T61" fmla="*/ 863 h 1235"/>
                <a:gd name="T62" fmla="*/ 1584 w 1759"/>
                <a:gd name="T63" fmla="*/ 873 h 1235"/>
                <a:gd name="T64" fmla="*/ 1547 w 1759"/>
                <a:gd name="T65" fmla="*/ 962 h 1235"/>
                <a:gd name="T66" fmla="*/ 1082 w 1759"/>
                <a:gd name="T67" fmla="*/ 962 h 1235"/>
                <a:gd name="T68" fmla="*/ 425 w 1759"/>
                <a:gd name="T69" fmla="*/ 766 h 1235"/>
                <a:gd name="T70" fmla="*/ 1156 w 1759"/>
                <a:gd name="T71" fmla="*/ 1002 h 1235"/>
                <a:gd name="T72" fmla="*/ 1473 w 1759"/>
                <a:gd name="T73" fmla="*/ 1002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59" h="1235">
                  <a:moveTo>
                    <a:pt x="1749" y="863"/>
                  </a:moveTo>
                  <a:cubicBezTo>
                    <a:pt x="1712" y="863"/>
                    <a:pt x="1712" y="863"/>
                    <a:pt x="1712" y="863"/>
                  </a:cubicBezTo>
                  <a:cubicBezTo>
                    <a:pt x="1712" y="638"/>
                    <a:pt x="1712" y="638"/>
                    <a:pt x="1712" y="638"/>
                  </a:cubicBezTo>
                  <a:cubicBezTo>
                    <a:pt x="1712" y="625"/>
                    <a:pt x="1712" y="619"/>
                    <a:pt x="1593" y="409"/>
                  </a:cubicBezTo>
                  <a:cubicBezTo>
                    <a:pt x="1537" y="310"/>
                    <a:pt x="1480" y="211"/>
                    <a:pt x="1479" y="210"/>
                  </a:cubicBezTo>
                  <a:cubicBezTo>
                    <a:pt x="1477" y="206"/>
                    <a:pt x="1477" y="206"/>
                    <a:pt x="1477" y="206"/>
                  </a:cubicBezTo>
                  <a:cubicBezTo>
                    <a:pt x="1473" y="202"/>
                    <a:pt x="1473" y="202"/>
                    <a:pt x="1473" y="202"/>
                  </a:cubicBezTo>
                  <a:cubicBezTo>
                    <a:pt x="1455" y="185"/>
                    <a:pt x="1432" y="175"/>
                    <a:pt x="1408" y="175"/>
                  </a:cubicBezTo>
                  <a:cubicBezTo>
                    <a:pt x="969" y="174"/>
                    <a:pt x="969" y="174"/>
                    <a:pt x="969" y="174"/>
                  </a:cubicBezTo>
                  <a:cubicBezTo>
                    <a:pt x="969" y="174"/>
                    <a:pt x="969" y="174"/>
                    <a:pt x="969" y="174"/>
                  </a:cubicBezTo>
                  <a:cubicBezTo>
                    <a:pt x="965" y="174"/>
                    <a:pt x="961" y="174"/>
                    <a:pt x="957" y="175"/>
                  </a:cubicBezTo>
                  <a:cubicBezTo>
                    <a:pt x="957" y="61"/>
                    <a:pt x="957" y="61"/>
                    <a:pt x="957" y="61"/>
                  </a:cubicBezTo>
                  <a:cubicBezTo>
                    <a:pt x="957" y="28"/>
                    <a:pt x="930" y="0"/>
                    <a:pt x="89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28" y="0"/>
                    <a:pt x="0" y="28"/>
                    <a:pt x="0" y="61"/>
                  </a:cubicBezTo>
                  <a:cubicBezTo>
                    <a:pt x="1" y="643"/>
                    <a:pt x="1" y="643"/>
                    <a:pt x="1" y="643"/>
                  </a:cubicBezTo>
                  <a:cubicBezTo>
                    <a:pt x="1" y="951"/>
                    <a:pt x="1" y="951"/>
                    <a:pt x="1" y="951"/>
                  </a:cubicBezTo>
                  <a:cubicBezTo>
                    <a:pt x="1" y="1001"/>
                    <a:pt x="42" y="1043"/>
                    <a:pt x="93" y="1043"/>
                  </a:cubicBezTo>
                  <a:cubicBezTo>
                    <a:pt x="193" y="1043"/>
                    <a:pt x="193" y="1043"/>
                    <a:pt x="193" y="1043"/>
                  </a:cubicBezTo>
                  <a:cubicBezTo>
                    <a:pt x="213" y="1152"/>
                    <a:pt x="308" y="1235"/>
                    <a:pt x="423" y="1235"/>
                  </a:cubicBezTo>
                  <a:cubicBezTo>
                    <a:pt x="538" y="1235"/>
                    <a:pt x="634" y="1152"/>
                    <a:pt x="653" y="1043"/>
                  </a:cubicBezTo>
                  <a:cubicBezTo>
                    <a:pt x="1085" y="1043"/>
                    <a:pt x="1085" y="1043"/>
                    <a:pt x="1085" y="1043"/>
                  </a:cubicBezTo>
                  <a:cubicBezTo>
                    <a:pt x="1104" y="1152"/>
                    <a:pt x="1200" y="1235"/>
                    <a:pt x="1315" y="1235"/>
                  </a:cubicBezTo>
                  <a:cubicBezTo>
                    <a:pt x="1429" y="1235"/>
                    <a:pt x="1525" y="1152"/>
                    <a:pt x="1544" y="1043"/>
                  </a:cubicBezTo>
                  <a:cubicBezTo>
                    <a:pt x="1701" y="1043"/>
                    <a:pt x="1717" y="1042"/>
                    <a:pt x="1749" y="1042"/>
                  </a:cubicBezTo>
                  <a:cubicBezTo>
                    <a:pt x="1754" y="1042"/>
                    <a:pt x="1759" y="1038"/>
                    <a:pt x="1759" y="1033"/>
                  </a:cubicBezTo>
                  <a:cubicBezTo>
                    <a:pt x="1759" y="873"/>
                    <a:pt x="1759" y="873"/>
                    <a:pt x="1759" y="873"/>
                  </a:cubicBezTo>
                  <a:cubicBezTo>
                    <a:pt x="1759" y="868"/>
                    <a:pt x="1754" y="863"/>
                    <a:pt x="1749" y="863"/>
                  </a:cubicBezTo>
                  <a:close/>
                  <a:moveTo>
                    <a:pt x="1413" y="257"/>
                  </a:moveTo>
                  <a:cubicBezTo>
                    <a:pt x="1488" y="388"/>
                    <a:pt x="1605" y="593"/>
                    <a:pt x="1629" y="642"/>
                  </a:cubicBezTo>
                  <a:cubicBezTo>
                    <a:pt x="1300" y="642"/>
                    <a:pt x="1300" y="642"/>
                    <a:pt x="1300" y="642"/>
                  </a:cubicBezTo>
                  <a:cubicBezTo>
                    <a:pt x="1300" y="256"/>
                    <a:pt x="1300" y="256"/>
                    <a:pt x="1300" y="256"/>
                  </a:cubicBezTo>
                  <a:cubicBezTo>
                    <a:pt x="1408" y="256"/>
                    <a:pt x="1408" y="256"/>
                    <a:pt x="1408" y="256"/>
                  </a:cubicBezTo>
                  <a:cubicBezTo>
                    <a:pt x="1410" y="256"/>
                    <a:pt x="1411" y="256"/>
                    <a:pt x="1413" y="257"/>
                  </a:cubicBezTo>
                  <a:close/>
                  <a:moveTo>
                    <a:pt x="961" y="258"/>
                  </a:moveTo>
                  <a:cubicBezTo>
                    <a:pt x="963" y="256"/>
                    <a:pt x="966" y="255"/>
                    <a:pt x="969" y="255"/>
                  </a:cubicBezTo>
                  <a:cubicBezTo>
                    <a:pt x="1259" y="256"/>
                    <a:pt x="1259" y="256"/>
                    <a:pt x="1259" y="256"/>
                  </a:cubicBezTo>
                  <a:cubicBezTo>
                    <a:pt x="1259" y="642"/>
                    <a:pt x="1259" y="642"/>
                    <a:pt x="1259" y="642"/>
                  </a:cubicBezTo>
                  <a:cubicBezTo>
                    <a:pt x="958" y="642"/>
                    <a:pt x="958" y="642"/>
                    <a:pt x="958" y="642"/>
                  </a:cubicBezTo>
                  <a:cubicBezTo>
                    <a:pt x="958" y="266"/>
                    <a:pt x="958" y="266"/>
                    <a:pt x="958" y="266"/>
                  </a:cubicBezTo>
                  <a:cubicBezTo>
                    <a:pt x="958" y="263"/>
                    <a:pt x="959" y="260"/>
                    <a:pt x="961" y="258"/>
                  </a:cubicBezTo>
                  <a:close/>
                  <a:moveTo>
                    <a:pt x="876" y="81"/>
                  </a:moveTo>
                  <a:cubicBezTo>
                    <a:pt x="876" y="604"/>
                    <a:pt x="876" y="604"/>
                    <a:pt x="876" y="604"/>
                  </a:cubicBezTo>
                  <a:cubicBezTo>
                    <a:pt x="163" y="604"/>
                    <a:pt x="163" y="604"/>
                    <a:pt x="163" y="604"/>
                  </a:cubicBezTo>
                  <a:cubicBezTo>
                    <a:pt x="82" y="604"/>
                    <a:pt x="82" y="604"/>
                    <a:pt x="82" y="604"/>
                  </a:cubicBezTo>
                  <a:cubicBezTo>
                    <a:pt x="81" y="81"/>
                    <a:pt x="81" y="81"/>
                    <a:pt x="81" y="81"/>
                  </a:cubicBezTo>
                  <a:lnTo>
                    <a:pt x="876" y="81"/>
                  </a:lnTo>
                  <a:close/>
                  <a:moveTo>
                    <a:pt x="423" y="1160"/>
                  </a:moveTo>
                  <a:cubicBezTo>
                    <a:pt x="336" y="1160"/>
                    <a:pt x="265" y="1089"/>
                    <a:pt x="265" y="1002"/>
                  </a:cubicBezTo>
                  <a:cubicBezTo>
                    <a:pt x="265" y="915"/>
                    <a:pt x="336" y="844"/>
                    <a:pt x="423" y="844"/>
                  </a:cubicBezTo>
                  <a:cubicBezTo>
                    <a:pt x="511" y="844"/>
                    <a:pt x="582" y="915"/>
                    <a:pt x="582" y="1002"/>
                  </a:cubicBezTo>
                  <a:cubicBezTo>
                    <a:pt x="582" y="1089"/>
                    <a:pt x="511" y="1160"/>
                    <a:pt x="423" y="1160"/>
                  </a:cubicBezTo>
                  <a:close/>
                  <a:moveTo>
                    <a:pt x="425" y="766"/>
                  </a:moveTo>
                  <a:cubicBezTo>
                    <a:pt x="308" y="766"/>
                    <a:pt x="211" y="851"/>
                    <a:pt x="192" y="962"/>
                  </a:cubicBezTo>
                  <a:cubicBezTo>
                    <a:pt x="93" y="962"/>
                    <a:pt x="93" y="962"/>
                    <a:pt x="93" y="962"/>
                  </a:cubicBezTo>
                  <a:cubicBezTo>
                    <a:pt x="87" y="962"/>
                    <a:pt x="82" y="957"/>
                    <a:pt x="82" y="951"/>
                  </a:cubicBezTo>
                  <a:cubicBezTo>
                    <a:pt x="82" y="684"/>
                    <a:pt x="82" y="684"/>
                    <a:pt x="82" y="684"/>
                  </a:cubicBezTo>
                  <a:cubicBezTo>
                    <a:pt x="957" y="684"/>
                    <a:pt x="957" y="684"/>
                    <a:pt x="957" y="684"/>
                  </a:cubicBezTo>
                  <a:cubicBezTo>
                    <a:pt x="958" y="684"/>
                    <a:pt x="958" y="684"/>
                    <a:pt x="958" y="684"/>
                  </a:cubicBezTo>
                  <a:cubicBezTo>
                    <a:pt x="958" y="682"/>
                    <a:pt x="958" y="682"/>
                    <a:pt x="958" y="682"/>
                  </a:cubicBezTo>
                  <a:cubicBezTo>
                    <a:pt x="1631" y="682"/>
                    <a:pt x="1631" y="682"/>
                    <a:pt x="1631" y="682"/>
                  </a:cubicBezTo>
                  <a:cubicBezTo>
                    <a:pt x="1631" y="863"/>
                    <a:pt x="1631" y="863"/>
                    <a:pt x="1631" y="863"/>
                  </a:cubicBezTo>
                  <a:cubicBezTo>
                    <a:pt x="1594" y="863"/>
                    <a:pt x="1594" y="863"/>
                    <a:pt x="1594" y="863"/>
                  </a:cubicBezTo>
                  <a:cubicBezTo>
                    <a:pt x="1589" y="863"/>
                    <a:pt x="1584" y="868"/>
                    <a:pt x="1584" y="873"/>
                  </a:cubicBezTo>
                  <a:cubicBezTo>
                    <a:pt x="1584" y="962"/>
                    <a:pt x="1584" y="962"/>
                    <a:pt x="1584" y="962"/>
                  </a:cubicBezTo>
                  <a:cubicBezTo>
                    <a:pt x="1547" y="962"/>
                    <a:pt x="1547" y="962"/>
                    <a:pt x="1547" y="962"/>
                  </a:cubicBezTo>
                  <a:cubicBezTo>
                    <a:pt x="1528" y="851"/>
                    <a:pt x="1431" y="766"/>
                    <a:pt x="1315" y="766"/>
                  </a:cubicBezTo>
                  <a:cubicBezTo>
                    <a:pt x="1198" y="766"/>
                    <a:pt x="1101" y="851"/>
                    <a:pt x="1082" y="962"/>
                  </a:cubicBezTo>
                  <a:cubicBezTo>
                    <a:pt x="658" y="962"/>
                    <a:pt x="658" y="962"/>
                    <a:pt x="658" y="962"/>
                  </a:cubicBezTo>
                  <a:cubicBezTo>
                    <a:pt x="638" y="851"/>
                    <a:pt x="541" y="766"/>
                    <a:pt x="425" y="766"/>
                  </a:cubicBezTo>
                  <a:close/>
                  <a:moveTo>
                    <a:pt x="1315" y="1160"/>
                  </a:moveTo>
                  <a:cubicBezTo>
                    <a:pt x="1227" y="1160"/>
                    <a:pt x="1156" y="1089"/>
                    <a:pt x="1156" y="1002"/>
                  </a:cubicBezTo>
                  <a:cubicBezTo>
                    <a:pt x="1156" y="915"/>
                    <a:pt x="1227" y="844"/>
                    <a:pt x="1315" y="844"/>
                  </a:cubicBezTo>
                  <a:cubicBezTo>
                    <a:pt x="1402" y="844"/>
                    <a:pt x="1473" y="915"/>
                    <a:pt x="1473" y="1002"/>
                  </a:cubicBezTo>
                  <a:cubicBezTo>
                    <a:pt x="1473" y="1089"/>
                    <a:pt x="1402" y="1160"/>
                    <a:pt x="1315" y="1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Oval 10"/>
            <p:cNvSpPr>
              <a:spLocks noChangeArrowheads="1"/>
            </p:cNvSpPr>
            <p:nvPr/>
          </p:nvSpPr>
          <p:spPr bwMode="auto">
            <a:xfrm>
              <a:off x="7070726" y="5662613"/>
              <a:ext cx="207963" cy="206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Oval 11"/>
            <p:cNvSpPr>
              <a:spLocks noChangeArrowheads="1"/>
            </p:cNvSpPr>
            <p:nvPr/>
          </p:nvSpPr>
          <p:spPr bwMode="auto">
            <a:xfrm>
              <a:off x="6092826" y="5662613"/>
              <a:ext cx="206375" cy="206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DB3C3D11-A6F4-466B-B17F-BDB1A4D019DD}"/>
              </a:ext>
            </a:extLst>
          </p:cNvPr>
          <p:cNvSpPr txBox="1"/>
          <p:nvPr/>
        </p:nvSpPr>
        <p:spPr>
          <a:xfrm>
            <a:off x="121907" y="1361266"/>
            <a:ext cx="4711335" cy="5042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bg1"/>
                </a:solidFill>
              </a:rPr>
              <a:t>Анализ и описание собственного опыта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bg1"/>
                </a:solidFill>
              </a:rPr>
              <a:t>Подготовка к участию в конкурсных мероприятиях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bg1"/>
                </a:solidFill>
              </a:rPr>
              <a:t>Овладение новой методикой, технологией.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bg1"/>
                </a:solidFill>
              </a:rPr>
              <a:t>Демонстрация успешной педагогической практики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bg1"/>
                </a:solidFill>
              </a:rPr>
              <a:t>Организация мониторинга и рефлексии.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bg1"/>
                </a:solidFill>
              </a:rPr>
              <a:t>Курсы повышения квалификации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bg1"/>
                </a:solidFill>
              </a:rPr>
              <a:t>Разработка и оформление методических продуктов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bg1"/>
                </a:solidFill>
              </a:rPr>
              <a:t>Разработка и оформление дидактических материалов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bg1"/>
                </a:solidFill>
              </a:rPr>
              <a:t>Публикации в педагогических изданиях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F73CB0E-25EC-46B3-877C-0BE2ED9534C9}"/>
              </a:ext>
            </a:extLst>
          </p:cNvPr>
          <p:cNvSpPr txBox="1"/>
          <p:nvPr/>
        </p:nvSpPr>
        <p:spPr>
          <a:xfrm>
            <a:off x="217656" y="637508"/>
            <a:ext cx="3226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Bebas" pitchFamily="2" charset="0"/>
              </a:rPr>
              <a:t>ФОРМЫ РАБОТЫ</a:t>
            </a:r>
            <a:endParaRPr lang="id-ID" sz="3200" b="1" dirty="0">
              <a:latin typeface="Bebas" pitchFamily="2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1AA8462-0995-45F5-A314-F0EC2FAC10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9" r="9456" b="12500"/>
          <a:stretch/>
        </p:blipFill>
        <p:spPr>
          <a:xfrm>
            <a:off x="5199800" y="183714"/>
            <a:ext cx="3726544" cy="295183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BCCC190-0C13-44EA-BEAC-B6DE5AD19F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66"/>
          <a:stretch/>
        </p:blipFill>
        <p:spPr>
          <a:xfrm>
            <a:off x="5163730" y="3486599"/>
            <a:ext cx="3762614" cy="306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6674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72500" y="545147"/>
            <a:ext cx="558314" cy="365125"/>
          </a:xfrm>
          <a:prstGeom prst="rect">
            <a:avLst/>
          </a:prstGeom>
        </p:spPr>
        <p:txBody>
          <a:bodyPr/>
          <a:lstStyle/>
          <a:p>
            <a:fld id="{06BF0A5B-CA18-47D2-801E-5D97420A52F4}" type="slidenum">
              <a:rPr lang="id-ID" smtClean="0"/>
              <a:pPr/>
              <a:t>13</a:t>
            </a:fld>
            <a:endParaRPr lang="id-ID" dirty="0"/>
          </a:p>
        </p:txBody>
      </p:sp>
      <p:sp>
        <p:nvSpPr>
          <p:cNvPr id="3" name="TextBox 2"/>
          <p:cNvSpPr txBox="1"/>
          <p:nvPr/>
        </p:nvSpPr>
        <p:spPr>
          <a:xfrm>
            <a:off x="2369121" y="379357"/>
            <a:ext cx="700899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latin typeface="+mj-lt"/>
              </a:rPr>
              <a:t>Окружная опорная площадка </a:t>
            </a:r>
          </a:p>
          <a:p>
            <a:r>
              <a:rPr lang="ru-RU" sz="2100" dirty="0">
                <a:latin typeface="+mj-lt"/>
              </a:rPr>
              <a:t>«Наставничество как образовательный тренд современности» </a:t>
            </a:r>
            <a:endParaRPr lang="id-ID" sz="2100" dirty="0">
              <a:latin typeface="+mj-lt"/>
            </a:endParaRP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3045362" y="1519125"/>
            <a:ext cx="39757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1009651" y="2087304"/>
            <a:ext cx="1552575" cy="709613"/>
            <a:chOff x="1524001" y="547688"/>
            <a:chExt cx="2070100" cy="946150"/>
          </a:xfrm>
        </p:grpSpPr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1524001" y="547688"/>
              <a:ext cx="2070100" cy="946150"/>
            </a:xfrm>
            <a:custGeom>
              <a:avLst/>
              <a:gdLst>
                <a:gd name="T0" fmla="*/ 994 w 1304"/>
                <a:gd name="T1" fmla="*/ 34 h 596"/>
                <a:gd name="T2" fmla="*/ 0 w 1304"/>
                <a:gd name="T3" fmla="*/ 0 h 596"/>
                <a:gd name="T4" fmla="*/ 0 w 1304"/>
                <a:gd name="T5" fmla="*/ 34 h 596"/>
                <a:gd name="T6" fmla="*/ 256 w 1304"/>
                <a:gd name="T7" fmla="*/ 303 h 596"/>
                <a:gd name="T8" fmla="*/ 0 w 1304"/>
                <a:gd name="T9" fmla="*/ 561 h 596"/>
                <a:gd name="T10" fmla="*/ 0 w 1304"/>
                <a:gd name="T11" fmla="*/ 596 h 596"/>
                <a:gd name="T12" fmla="*/ 985 w 1304"/>
                <a:gd name="T13" fmla="*/ 596 h 596"/>
                <a:gd name="T14" fmla="*/ 1304 w 1304"/>
                <a:gd name="T15" fmla="*/ 324 h 596"/>
                <a:gd name="T16" fmla="*/ 1304 w 1304"/>
                <a:gd name="T17" fmla="*/ 282 h 596"/>
                <a:gd name="T18" fmla="*/ 994 w 1304"/>
                <a:gd name="T19" fmla="*/ 3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4" h="596">
                  <a:moveTo>
                    <a:pt x="994" y="34"/>
                  </a:moveTo>
                  <a:lnTo>
                    <a:pt x="0" y="0"/>
                  </a:lnTo>
                  <a:lnTo>
                    <a:pt x="0" y="34"/>
                  </a:lnTo>
                  <a:lnTo>
                    <a:pt x="256" y="303"/>
                  </a:lnTo>
                  <a:lnTo>
                    <a:pt x="0" y="561"/>
                  </a:lnTo>
                  <a:lnTo>
                    <a:pt x="0" y="596"/>
                  </a:lnTo>
                  <a:lnTo>
                    <a:pt x="985" y="596"/>
                  </a:lnTo>
                  <a:lnTo>
                    <a:pt x="1304" y="324"/>
                  </a:lnTo>
                  <a:lnTo>
                    <a:pt x="1304" y="282"/>
                  </a:lnTo>
                  <a:lnTo>
                    <a:pt x="994" y="3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1524001" y="547688"/>
              <a:ext cx="2070100" cy="890588"/>
            </a:xfrm>
            <a:custGeom>
              <a:avLst/>
              <a:gdLst>
                <a:gd name="T0" fmla="*/ 985 w 1304"/>
                <a:gd name="T1" fmla="*/ 0 h 561"/>
                <a:gd name="T2" fmla="*/ 0 w 1304"/>
                <a:gd name="T3" fmla="*/ 0 h 561"/>
                <a:gd name="T4" fmla="*/ 266 w 1304"/>
                <a:gd name="T5" fmla="*/ 282 h 561"/>
                <a:gd name="T6" fmla="*/ 0 w 1304"/>
                <a:gd name="T7" fmla="*/ 561 h 561"/>
                <a:gd name="T8" fmla="*/ 985 w 1304"/>
                <a:gd name="T9" fmla="*/ 561 h 561"/>
                <a:gd name="T10" fmla="*/ 1304 w 1304"/>
                <a:gd name="T11" fmla="*/ 282 h 561"/>
                <a:gd name="T12" fmla="*/ 985 w 1304"/>
                <a:gd name="T13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4" h="561">
                  <a:moveTo>
                    <a:pt x="985" y="0"/>
                  </a:moveTo>
                  <a:lnTo>
                    <a:pt x="0" y="0"/>
                  </a:lnTo>
                  <a:lnTo>
                    <a:pt x="266" y="282"/>
                  </a:lnTo>
                  <a:lnTo>
                    <a:pt x="0" y="561"/>
                  </a:lnTo>
                  <a:lnTo>
                    <a:pt x="985" y="561"/>
                  </a:lnTo>
                  <a:lnTo>
                    <a:pt x="1304" y="282"/>
                  </a:lnTo>
                  <a:lnTo>
                    <a:pt x="98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84159" y="3440320"/>
            <a:ext cx="1589856" cy="709613"/>
            <a:chOff x="1474293" y="547688"/>
            <a:chExt cx="2119808" cy="946150"/>
          </a:xfrm>
        </p:grpSpPr>
        <p:sp>
          <p:nvSpPr>
            <p:cNvPr id="33" name="Freeform 9"/>
            <p:cNvSpPr>
              <a:spLocks/>
            </p:cNvSpPr>
            <p:nvPr/>
          </p:nvSpPr>
          <p:spPr bwMode="auto">
            <a:xfrm>
              <a:off x="1524001" y="547688"/>
              <a:ext cx="2070100" cy="946150"/>
            </a:xfrm>
            <a:custGeom>
              <a:avLst/>
              <a:gdLst>
                <a:gd name="T0" fmla="*/ 994 w 1304"/>
                <a:gd name="T1" fmla="*/ 34 h 596"/>
                <a:gd name="T2" fmla="*/ 0 w 1304"/>
                <a:gd name="T3" fmla="*/ 0 h 596"/>
                <a:gd name="T4" fmla="*/ 0 w 1304"/>
                <a:gd name="T5" fmla="*/ 34 h 596"/>
                <a:gd name="T6" fmla="*/ 256 w 1304"/>
                <a:gd name="T7" fmla="*/ 303 h 596"/>
                <a:gd name="T8" fmla="*/ 0 w 1304"/>
                <a:gd name="T9" fmla="*/ 561 h 596"/>
                <a:gd name="T10" fmla="*/ 0 w 1304"/>
                <a:gd name="T11" fmla="*/ 596 h 596"/>
                <a:gd name="T12" fmla="*/ 985 w 1304"/>
                <a:gd name="T13" fmla="*/ 596 h 596"/>
                <a:gd name="T14" fmla="*/ 1304 w 1304"/>
                <a:gd name="T15" fmla="*/ 324 h 596"/>
                <a:gd name="T16" fmla="*/ 1304 w 1304"/>
                <a:gd name="T17" fmla="*/ 282 h 596"/>
                <a:gd name="T18" fmla="*/ 994 w 1304"/>
                <a:gd name="T19" fmla="*/ 3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4" h="596">
                  <a:moveTo>
                    <a:pt x="994" y="34"/>
                  </a:moveTo>
                  <a:lnTo>
                    <a:pt x="0" y="0"/>
                  </a:lnTo>
                  <a:lnTo>
                    <a:pt x="0" y="34"/>
                  </a:lnTo>
                  <a:lnTo>
                    <a:pt x="256" y="303"/>
                  </a:lnTo>
                  <a:lnTo>
                    <a:pt x="0" y="561"/>
                  </a:lnTo>
                  <a:lnTo>
                    <a:pt x="0" y="596"/>
                  </a:lnTo>
                  <a:lnTo>
                    <a:pt x="985" y="596"/>
                  </a:lnTo>
                  <a:lnTo>
                    <a:pt x="1304" y="324"/>
                  </a:lnTo>
                  <a:lnTo>
                    <a:pt x="1304" y="282"/>
                  </a:lnTo>
                  <a:lnTo>
                    <a:pt x="994" y="3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>
              <a:off x="1474293" y="588415"/>
              <a:ext cx="2070100" cy="890587"/>
            </a:xfrm>
            <a:custGeom>
              <a:avLst/>
              <a:gdLst>
                <a:gd name="T0" fmla="*/ 985 w 1304"/>
                <a:gd name="T1" fmla="*/ 0 h 561"/>
                <a:gd name="T2" fmla="*/ 0 w 1304"/>
                <a:gd name="T3" fmla="*/ 0 h 561"/>
                <a:gd name="T4" fmla="*/ 266 w 1304"/>
                <a:gd name="T5" fmla="*/ 282 h 561"/>
                <a:gd name="T6" fmla="*/ 0 w 1304"/>
                <a:gd name="T7" fmla="*/ 561 h 561"/>
                <a:gd name="T8" fmla="*/ 985 w 1304"/>
                <a:gd name="T9" fmla="*/ 561 h 561"/>
                <a:gd name="T10" fmla="*/ 1304 w 1304"/>
                <a:gd name="T11" fmla="*/ 282 h 561"/>
                <a:gd name="T12" fmla="*/ 985 w 1304"/>
                <a:gd name="T13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4" h="561">
                  <a:moveTo>
                    <a:pt x="985" y="0"/>
                  </a:moveTo>
                  <a:lnTo>
                    <a:pt x="0" y="0"/>
                  </a:lnTo>
                  <a:lnTo>
                    <a:pt x="266" y="282"/>
                  </a:lnTo>
                  <a:lnTo>
                    <a:pt x="0" y="561"/>
                  </a:lnTo>
                  <a:lnTo>
                    <a:pt x="985" y="561"/>
                  </a:lnTo>
                  <a:lnTo>
                    <a:pt x="1304" y="282"/>
                  </a:lnTo>
                  <a:lnTo>
                    <a:pt x="9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996251" y="4835008"/>
            <a:ext cx="1552575" cy="709613"/>
            <a:chOff x="1524001" y="547688"/>
            <a:chExt cx="2070100" cy="946150"/>
          </a:xfrm>
        </p:grpSpPr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1524001" y="547688"/>
              <a:ext cx="2070100" cy="946150"/>
            </a:xfrm>
            <a:custGeom>
              <a:avLst/>
              <a:gdLst>
                <a:gd name="T0" fmla="*/ 994 w 1304"/>
                <a:gd name="T1" fmla="*/ 34 h 596"/>
                <a:gd name="T2" fmla="*/ 0 w 1304"/>
                <a:gd name="T3" fmla="*/ 0 h 596"/>
                <a:gd name="T4" fmla="*/ 0 w 1304"/>
                <a:gd name="T5" fmla="*/ 34 h 596"/>
                <a:gd name="T6" fmla="*/ 256 w 1304"/>
                <a:gd name="T7" fmla="*/ 303 h 596"/>
                <a:gd name="T8" fmla="*/ 0 w 1304"/>
                <a:gd name="T9" fmla="*/ 561 h 596"/>
                <a:gd name="T10" fmla="*/ 0 w 1304"/>
                <a:gd name="T11" fmla="*/ 596 h 596"/>
                <a:gd name="T12" fmla="*/ 985 w 1304"/>
                <a:gd name="T13" fmla="*/ 596 h 596"/>
                <a:gd name="T14" fmla="*/ 1304 w 1304"/>
                <a:gd name="T15" fmla="*/ 324 h 596"/>
                <a:gd name="T16" fmla="*/ 1304 w 1304"/>
                <a:gd name="T17" fmla="*/ 282 h 596"/>
                <a:gd name="T18" fmla="*/ 994 w 1304"/>
                <a:gd name="T19" fmla="*/ 3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4" h="596">
                  <a:moveTo>
                    <a:pt x="994" y="34"/>
                  </a:moveTo>
                  <a:lnTo>
                    <a:pt x="0" y="0"/>
                  </a:lnTo>
                  <a:lnTo>
                    <a:pt x="0" y="34"/>
                  </a:lnTo>
                  <a:lnTo>
                    <a:pt x="256" y="303"/>
                  </a:lnTo>
                  <a:lnTo>
                    <a:pt x="0" y="561"/>
                  </a:lnTo>
                  <a:lnTo>
                    <a:pt x="0" y="596"/>
                  </a:lnTo>
                  <a:lnTo>
                    <a:pt x="985" y="596"/>
                  </a:lnTo>
                  <a:lnTo>
                    <a:pt x="1304" y="324"/>
                  </a:lnTo>
                  <a:lnTo>
                    <a:pt x="1304" y="282"/>
                  </a:lnTo>
                  <a:lnTo>
                    <a:pt x="994" y="3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1524001" y="547688"/>
              <a:ext cx="2070100" cy="890588"/>
            </a:xfrm>
            <a:custGeom>
              <a:avLst/>
              <a:gdLst>
                <a:gd name="T0" fmla="*/ 985 w 1304"/>
                <a:gd name="T1" fmla="*/ 0 h 561"/>
                <a:gd name="T2" fmla="*/ 0 w 1304"/>
                <a:gd name="T3" fmla="*/ 0 h 561"/>
                <a:gd name="T4" fmla="*/ 266 w 1304"/>
                <a:gd name="T5" fmla="*/ 282 h 561"/>
                <a:gd name="T6" fmla="*/ 0 w 1304"/>
                <a:gd name="T7" fmla="*/ 561 h 561"/>
                <a:gd name="T8" fmla="*/ 985 w 1304"/>
                <a:gd name="T9" fmla="*/ 561 h 561"/>
                <a:gd name="T10" fmla="*/ 1304 w 1304"/>
                <a:gd name="T11" fmla="*/ 282 h 561"/>
                <a:gd name="T12" fmla="*/ 985 w 1304"/>
                <a:gd name="T13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4" h="561">
                  <a:moveTo>
                    <a:pt x="985" y="0"/>
                  </a:moveTo>
                  <a:lnTo>
                    <a:pt x="0" y="0"/>
                  </a:lnTo>
                  <a:lnTo>
                    <a:pt x="266" y="282"/>
                  </a:lnTo>
                  <a:lnTo>
                    <a:pt x="0" y="561"/>
                  </a:lnTo>
                  <a:lnTo>
                    <a:pt x="985" y="561"/>
                  </a:lnTo>
                  <a:lnTo>
                    <a:pt x="1304" y="282"/>
                  </a:lnTo>
                  <a:lnTo>
                    <a:pt x="98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572565" y="4963181"/>
            <a:ext cx="258447" cy="396235"/>
            <a:chOff x="5438775" y="339726"/>
            <a:chExt cx="550863" cy="844549"/>
          </a:xfrm>
          <a:solidFill>
            <a:schemeClr val="bg1"/>
          </a:solidFill>
        </p:grpSpPr>
        <p:sp>
          <p:nvSpPr>
            <p:cNvPr id="46" name="Freeform 5"/>
            <p:cNvSpPr>
              <a:spLocks/>
            </p:cNvSpPr>
            <p:nvPr/>
          </p:nvSpPr>
          <p:spPr bwMode="auto">
            <a:xfrm>
              <a:off x="5438775" y="339726"/>
              <a:ext cx="550863" cy="623887"/>
            </a:xfrm>
            <a:custGeom>
              <a:avLst/>
              <a:gdLst>
                <a:gd name="T0" fmla="*/ 72 w 144"/>
                <a:gd name="T1" fmla="*/ 0 h 164"/>
                <a:gd name="T2" fmla="*/ 0 w 144"/>
                <a:gd name="T3" fmla="*/ 71 h 164"/>
                <a:gd name="T4" fmla="*/ 13 w 144"/>
                <a:gd name="T5" fmla="*/ 112 h 164"/>
                <a:gd name="T6" fmla="*/ 19 w 144"/>
                <a:gd name="T7" fmla="*/ 125 h 164"/>
                <a:gd name="T8" fmla="*/ 25 w 144"/>
                <a:gd name="T9" fmla="*/ 137 h 164"/>
                <a:gd name="T10" fmla="*/ 33 w 144"/>
                <a:gd name="T11" fmla="*/ 163 h 164"/>
                <a:gd name="T12" fmla="*/ 33 w 144"/>
                <a:gd name="T13" fmla="*/ 164 h 164"/>
                <a:gd name="T14" fmla="*/ 47 w 144"/>
                <a:gd name="T15" fmla="*/ 164 h 164"/>
                <a:gd name="T16" fmla="*/ 46 w 144"/>
                <a:gd name="T17" fmla="*/ 159 h 164"/>
                <a:gd name="T18" fmla="*/ 37 w 144"/>
                <a:gd name="T19" fmla="*/ 133 h 164"/>
                <a:gd name="T20" fmla="*/ 31 w 144"/>
                <a:gd name="T21" fmla="*/ 119 h 164"/>
                <a:gd name="T22" fmla="*/ 25 w 144"/>
                <a:gd name="T23" fmla="*/ 106 h 164"/>
                <a:gd name="T24" fmla="*/ 25 w 144"/>
                <a:gd name="T25" fmla="*/ 106 h 164"/>
                <a:gd name="T26" fmla="*/ 14 w 144"/>
                <a:gd name="T27" fmla="*/ 71 h 164"/>
                <a:gd name="T28" fmla="*/ 72 w 144"/>
                <a:gd name="T29" fmla="*/ 13 h 164"/>
                <a:gd name="T30" fmla="*/ 131 w 144"/>
                <a:gd name="T31" fmla="*/ 71 h 164"/>
                <a:gd name="T32" fmla="*/ 120 w 144"/>
                <a:gd name="T33" fmla="*/ 107 h 164"/>
                <a:gd name="T34" fmla="*/ 113 w 144"/>
                <a:gd name="T35" fmla="*/ 119 h 164"/>
                <a:gd name="T36" fmla="*/ 107 w 144"/>
                <a:gd name="T37" fmla="*/ 133 h 164"/>
                <a:gd name="T38" fmla="*/ 99 w 144"/>
                <a:gd name="T39" fmla="*/ 159 h 164"/>
                <a:gd name="T40" fmla="*/ 97 w 144"/>
                <a:gd name="T41" fmla="*/ 164 h 164"/>
                <a:gd name="T42" fmla="*/ 111 w 144"/>
                <a:gd name="T43" fmla="*/ 164 h 164"/>
                <a:gd name="T44" fmla="*/ 112 w 144"/>
                <a:gd name="T45" fmla="*/ 163 h 164"/>
                <a:gd name="T46" fmla="*/ 120 w 144"/>
                <a:gd name="T47" fmla="*/ 137 h 164"/>
                <a:gd name="T48" fmla="*/ 125 w 144"/>
                <a:gd name="T49" fmla="*/ 125 h 164"/>
                <a:gd name="T50" fmla="*/ 131 w 144"/>
                <a:gd name="T51" fmla="*/ 113 h 164"/>
                <a:gd name="T52" fmla="*/ 144 w 144"/>
                <a:gd name="T53" fmla="*/ 71 h 164"/>
                <a:gd name="T54" fmla="*/ 72 w 144"/>
                <a:gd name="T5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4" h="164">
                  <a:moveTo>
                    <a:pt x="72" y="0"/>
                  </a:moveTo>
                  <a:cubicBezTo>
                    <a:pt x="33" y="0"/>
                    <a:pt x="0" y="32"/>
                    <a:pt x="0" y="71"/>
                  </a:cubicBezTo>
                  <a:cubicBezTo>
                    <a:pt x="0" y="87"/>
                    <a:pt x="7" y="101"/>
                    <a:pt x="13" y="112"/>
                  </a:cubicBezTo>
                  <a:cubicBezTo>
                    <a:pt x="13" y="113"/>
                    <a:pt x="17" y="121"/>
                    <a:pt x="19" y="125"/>
                  </a:cubicBezTo>
                  <a:cubicBezTo>
                    <a:pt x="21" y="129"/>
                    <a:pt x="23" y="133"/>
                    <a:pt x="25" y="137"/>
                  </a:cubicBezTo>
                  <a:cubicBezTo>
                    <a:pt x="28" y="145"/>
                    <a:pt x="30" y="154"/>
                    <a:pt x="33" y="163"/>
                  </a:cubicBezTo>
                  <a:cubicBezTo>
                    <a:pt x="33" y="163"/>
                    <a:pt x="33" y="164"/>
                    <a:pt x="33" y="164"/>
                  </a:cubicBezTo>
                  <a:cubicBezTo>
                    <a:pt x="47" y="164"/>
                    <a:pt x="47" y="164"/>
                    <a:pt x="47" y="164"/>
                  </a:cubicBezTo>
                  <a:cubicBezTo>
                    <a:pt x="47" y="163"/>
                    <a:pt x="46" y="161"/>
                    <a:pt x="46" y="159"/>
                  </a:cubicBezTo>
                  <a:cubicBezTo>
                    <a:pt x="43" y="150"/>
                    <a:pt x="40" y="141"/>
                    <a:pt x="37" y="133"/>
                  </a:cubicBezTo>
                  <a:cubicBezTo>
                    <a:pt x="35" y="128"/>
                    <a:pt x="33" y="123"/>
                    <a:pt x="31" y="119"/>
                  </a:cubicBezTo>
                  <a:cubicBezTo>
                    <a:pt x="29" y="115"/>
                    <a:pt x="25" y="106"/>
                    <a:pt x="25" y="106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18" y="93"/>
                    <a:pt x="14" y="83"/>
                    <a:pt x="14" y="71"/>
                  </a:cubicBezTo>
                  <a:cubicBezTo>
                    <a:pt x="14" y="39"/>
                    <a:pt x="40" y="13"/>
                    <a:pt x="72" y="13"/>
                  </a:cubicBezTo>
                  <a:cubicBezTo>
                    <a:pt x="104" y="13"/>
                    <a:pt x="131" y="39"/>
                    <a:pt x="131" y="71"/>
                  </a:cubicBezTo>
                  <a:cubicBezTo>
                    <a:pt x="131" y="84"/>
                    <a:pt x="126" y="94"/>
                    <a:pt x="120" y="107"/>
                  </a:cubicBezTo>
                  <a:cubicBezTo>
                    <a:pt x="119" y="107"/>
                    <a:pt x="115" y="115"/>
                    <a:pt x="113" y="119"/>
                  </a:cubicBezTo>
                  <a:cubicBezTo>
                    <a:pt x="111" y="123"/>
                    <a:pt x="109" y="127"/>
                    <a:pt x="107" y="133"/>
                  </a:cubicBezTo>
                  <a:cubicBezTo>
                    <a:pt x="104" y="141"/>
                    <a:pt x="101" y="150"/>
                    <a:pt x="99" y="159"/>
                  </a:cubicBezTo>
                  <a:cubicBezTo>
                    <a:pt x="98" y="161"/>
                    <a:pt x="98" y="163"/>
                    <a:pt x="97" y="164"/>
                  </a:cubicBezTo>
                  <a:cubicBezTo>
                    <a:pt x="111" y="164"/>
                    <a:pt x="111" y="164"/>
                    <a:pt x="111" y="164"/>
                  </a:cubicBezTo>
                  <a:cubicBezTo>
                    <a:pt x="111" y="164"/>
                    <a:pt x="111" y="163"/>
                    <a:pt x="112" y="163"/>
                  </a:cubicBezTo>
                  <a:cubicBezTo>
                    <a:pt x="114" y="154"/>
                    <a:pt x="117" y="146"/>
                    <a:pt x="120" y="137"/>
                  </a:cubicBezTo>
                  <a:cubicBezTo>
                    <a:pt x="122" y="133"/>
                    <a:pt x="123" y="129"/>
                    <a:pt x="125" y="125"/>
                  </a:cubicBezTo>
                  <a:cubicBezTo>
                    <a:pt x="127" y="121"/>
                    <a:pt x="131" y="113"/>
                    <a:pt x="131" y="113"/>
                  </a:cubicBezTo>
                  <a:cubicBezTo>
                    <a:pt x="139" y="99"/>
                    <a:pt x="144" y="86"/>
                    <a:pt x="144" y="71"/>
                  </a:cubicBezTo>
                  <a:cubicBezTo>
                    <a:pt x="144" y="32"/>
                    <a:pt x="112" y="0"/>
                    <a:pt x="7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5564188" y="1050925"/>
              <a:ext cx="298450" cy="133350"/>
            </a:xfrm>
            <a:custGeom>
              <a:avLst/>
              <a:gdLst>
                <a:gd name="T0" fmla="*/ 0 w 78"/>
                <a:gd name="T1" fmla="*/ 6 h 35"/>
                <a:gd name="T2" fmla="*/ 15 w 78"/>
                <a:gd name="T3" fmla="*/ 20 h 35"/>
                <a:gd name="T4" fmla="*/ 19 w 78"/>
                <a:gd name="T5" fmla="*/ 20 h 35"/>
                <a:gd name="T6" fmla="*/ 19 w 78"/>
                <a:gd name="T7" fmla="*/ 21 h 35"/>
                <a:gd name="T8" fmla="*/ 33 w 78"/>
                <a:gd name="T9" fmla="*/ 35 h 35"/>
                <a:gd name="T10" fmla="*/ 46 w 78"/>
                <a:gd name="T11" fmla="*/ 35 h 35"/>
                <a:gd name="T12" fmla="*/ 60 w 78"/>
                <a:gd name="T13" fmla="*/ 21 h 35"/>
                <a:gd name="T14" fmla="*/ 60 w 78"/>
                <a:gd name="T15" fmla="*/ 20 h 35"/>
                <a:gd name="T16" fmla="*/ 64 w 78"/>
                <a:gd name="T17" fmla="*/ 20 h 35"/>
                <a:gd name="T18" fmla="*/ 78 w 78"/>
                <a:gd name="T19" fmla="*/ 6 h 35"/>
                <a:gd name="T20" fmla="*/ 78 w 78"/>
                <a:gd name="T21" fmla="*/ 0 h 35"/>
                <a:gd name="T22" fmla="*/ 0 w 78"/>
                <a:gd name="T23" fmla="*/ 0 h 35"/>
                <a:gd name="T24" fmla="*/ 0 w 78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35">
                  <a:moveTo>
                    <a:pt x="0" y="6"/>
                  </a:moveTo>
                  <a:cubicBezTo>
                    <a:pt x="0" y="14"/>
                    <a:pt x="7" y="20"/>
                    <a:pt x="15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9"/>
                    <a:pt x="25" y="35"/>
                    <a:pt x="33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53" y="35"/>
                    <a:pt x="60" y="29"/>
                    <a:pt x="60" y="2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72" y="20"/>
                    <a:pt x="78" y="14"/>
                    <a:pt x="78" y="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Rectangle 7"/>
            <p:cNvSpPr>
              <a:spLocks noChangeArrowheads="1"/>
            </p:cNvSpPr>
            <p:nvPr/>
          </p:nvSpPr>
          <p:spPr bwMode="auto">
            <a:xfrm>
              <a:off x="5564188" y="993775"/>
              <a:ext cx="298450" cy="301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5553075" y="658813"/>
              <a:ext cx="325438" cy="304800"/>
            </a:xfrm>
            <a:custGeom>
              <a:avLst/>
              <a:gdLst>
                <a:gd name="T0" fmla="*/ 57 w 85"/>
                <a:gd name="T1" fmla="*/ 80 h 80"/>
                <a:gd name="T2" fmla="*/ 83 w 85"/>
                <a:gd name="T3" fmla="*/ 9 h 80"/>
                <a:gd name="T4" fmla="*/ 85 w 85"/>
                <a:gd name="T5" fmla="*/ 3 h 80"/>
                <a:gd name="T6" fmla="*/ 80 w 85"/>
                <a:gd name="T7" fmla="*/ 0 h 80"/>
                <a:gd name="T8" fmla="*/ 80 w 85"/>
                <a:gd name="T9" fmla="*/ 0 h 80"/>
                <a:gd name="T10" fmla="*/ 71 w 85"/>
                <a:gd name="T11" fmla="*/ 8 h 80"/>
                <a:gd name="T12" fmla="*/ 67 w 85"/>
                <a:gd name="T13" fmla="*/ 12 h 80"/>
                <a:gd name="T14" fmla="*/ 64 w 85"/>
                <a:gd name="T15" fmla="*/ 8 h 80"/>
                <a:gd name="T16" fmla="*/ 55 w 85"/>
                <a:gd name="T17" fmla="*/ 0 h 80"/>
                <a:gd name="T18" fmla="*/ 46 w 85"/>
                <a:gd name="T19" fmla="*/ 8 h 80"/>
                <a:gd name="T20" fmla="*/ 42 w 85"/>
                <a:gd name="T21" fmla="*/ 12 h 80"/>
                <a:gd name="T22" fmla="*/ 39 w 85"/>
                <a:gd name="T23" fmla="*/ 8 h 80"/>
                <a:gd name="T24" fmla="*/ 30 w 85"/>
                <a:gd name="T25" fmla="*/ 0 h 80"/>
                <a:gd name="T26" fmla="*/ 21 w 85"/>
                <a:gd name="T27" fmla="*/ 8 h 80"/>
                <a:gd name="T28" fmla="*/ 17 w 85"/>
                <a:gd name="T29" fmla="*/ 12 h 80"/>
                <a:gd name="T30" fmla="*/ 14 w 85"/>
                <a:gd name="T31" fmla="*/ 8 h 80"/>
                <a:gd name="T32" fmla="*/ 5 w 85"/>
                <a:gd name="T33" fmla="*/ 0 h 80"/>
                <a:gd name="T34" fmla="*/ 4 w 85"/>
                <a:gd name="T35" fmla="*/ 0 h 80"/>
                <a:gd name="T36" fmla="*/ 0 w 85"/>
                <a:gd name="T37" fmla="*/ 3 h 80"/>
                <a:gd name="T38" fmla="*/ 2 w 85"/>
                <a:gd name="T39" fmla="*/ 10 h 80"/>
                <a:gd name="T40" fmla="*/ 29 w 85"/>
                <a:gd name="T41" fmla="*/ 80 h 80"/>
                <a:gd name="T42" fmla="*/ 35 w 85"/>
                <a:gd name="T43" fmla="*/ 80 h 80"/>
                <a:gd name="T44" fmla="*/ 10 w 85"/>
                <a:gd name="T45" fmla="*/ 13 h 80"/>
                <a:gd name="T46" fmla="*/ 17 w 85"/>
                <a:gd name="T47" fmla="*/ 18 h 80"/>
                <a:gd name="T48" fmla="*/ 26 w 85"/>
                <a:gd name="T49" fmla="*/ 11 h 80"/>
                <a:gd name="T50" fmla="*/ 30 w 85"/>
                <a:gd name="T51" fmla="*/ 6 h 80"/>
                <a:gd name="T52" fmla="*/ 33 w 85"/>
                <a:gd name="T53" fmla="*/ 11 h 80"/>
                <a:gd name="T54" fmla="*/ 42 w 85"/>
                <a:gd name="T55" fmla="*/ 18 h 80"/>
                <a:gd name="T56" fmla="*/ 51 w 85"/>
                <a:gd name="T57" fmla="*/ 11 h 80"/>
                <a:gd name="T58" fmla="*/ 55 w 85"/>
                <a:gd name="T59" fmla="*/ 6 h 80"/>
                <a:gd name="T60" fmla="*/ 58 w 85"/>
                <a:gd name="T61" fmla="*/ 11 h 80"/>
                <a:gd name="T62" fmla="*/ 67 w 85"/>
                <a:gd name="T63" fmla="*/ 18 h 80"/>
                <a:gd name="T64" fmla="*/ 75 w 85"/>
                <a:gd name="T65" fmla="*/ 13 h 80"/>
                <a:gd name="T66" fmla="*/ 50 w 85"/>
                <a:gd name="T67" fmla="*/ 80 h 80"/>
                <a:gd name="T68" fmla="*/ 57 w 85"/>
                <a:gd name="T6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5" h="80">
                  <a:moveTo>
                    <a:pt x="57" y="80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4" y="1"/>
                    <a:pt x="82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2" y="5"/>
                    <a:pt x="71" y="8"/>
                  </a:cubicBezTo>
                  <a:cubicBezTo>
                    <a:pt x="69" y="11"/>
                    <a:pt x="68" y="12"/>
                    <a:pt x="67" y="12"/>
                  </a:cubicBezTo>
                  <a:cubicBezTo>
                    <a:pt x="66" y="12"/>
                    <a:pt x="65" y="11"/>
                    <a:pt x="64" y="8"/>
                  </a:cubicBezTo>
                  <a:cubicBezTo>
                    <a:pt x="62" y="5"/>
                    <a:pt x="60" y="0"/>
                    <a:pt x="55" y="0"/>
                  </a:cubicBezTo>
                  <a:cubicBezTo>
                    <a:pt x="50" y="0"/>
                    <a:pt x="47" y="5"/>
                    <a:pt x="46" y="8"/>
                  </a:cubicBezTo>
                  <a:cubicBezTo>
                    <a:pt x="44" y="11"/>
                    <a:pt x="43" y="12"/>
                    <a:pt x="42" y="12"/>
                  </a:cubicBezTo>
                  <a:cubicBezTo>
                    <a:pt x="41" y="12"/>
                    <a:pt x="40" y="11"/>
                    <a:pt x="39" y="8"/>
                  </a:cubicBezTo>
                  <a:cubicBezTo>
                    <a:pt x="37" y="5"/>
                    <a:pt x="35" y="0"/>
                    <a:pt x="30" y="0"/>
                  </a:cubicBezTo>
                  <a:cubicBezTo>
                    <a:pt x="25" y="0"/>
                    <a:pt x="22" y="5"/>
                    <a:pt x="21" y="8"/>
                  </a:cubicBezTo>
                  <a:cubicBezTo>
                    <a:pt x="19" y="11"/>
                    <a:pt x="18" y="12"/>
                    <a:pt x="17" y="12"/>
                  </a:cubicBezTo>
                  <a:cubicBezTo>
                    <a:pt x="16" y="12"/>
                    <a:pt x="15" y="11"/>
                    <a:pt x="14" y="8"/>
                  </a:cubicBezTo>
                  <a:cubicBezTo>
                    <a:pt x="12" y="5"/>
                    <a:pt x="10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6"/>
                    <a:pt x="14" y="18"/>
                    <a:pt x="17" y="18"/>
                  </a:cubicBezTo>
                  <a:cubicBezTo>
                    <a:pt x="22" y="18"/>
                    <a:pt x="25" y="14"/>
                    <a:pt x="26" y="11"/>
                  </a:cubicBezTo>
                  <a:cubicBezTo>
                    <a:pt x="28" y="8"/>
                    <a:pt x="29" y="6"/>
                    <a:pt x="30" y="6"/>
                  </a:cubicBezTo>
                  <a:cubicBezTo>
                    <a:pt x="31" y="6"/>
                    <a:pt x="32" y="8"/>
                    <a:pt x="33" y="11"/>
                  </a:cubicBezTo>
                  <a:cubicBezTo>
                    <a:pt x="35" y="14"/>
                    <a:pt x="37" y="18"/>
                    <a:pt x="42" y="18"/>
                  </a:cubicBezTo>
                  <a:cubicBezTo>
                    <a:pt x="47" y="18"/>
                    <a:pt x="49" y="14"/>
                    <a:pt x="51" y="11"/>
                  </a:cubicBezTo>
                  <a:cubicBezTo>
                    <a:pt x="53" y="8"/>
                    <a:pt x="53" y="6"/>
                    <a:pt x="55" y="6"/>
                  </a:cubicBezTo>
                  <a:cubicBezTo>
                    <a:pt x="56" y="6"/>
                    <a:pt x="57" y="8"/>
                    <a:pt x="58" y="11"/>
                  </a:cubicBezTo>
                  <a:cubicBezTo>
                    <a:pt x="60" y="14"/>
                    <a:pt x="62" y="18"/>
                    <a:pt x="67" y="18"/>
                  </a:cubicBezTo>
                  <a:cubicBezTo>
                    <a:pt x="71" y="18"/>
                    <a:pt x="73" y="15"/>
                    <a:pt x="75" y="13"/>
                  </a:cubicBezTo>
                  <a:cubicBezTo>
                    <a:pt x="50" y="80"/>
                    <a:pt x="50" y="80"/>
                    <a:pt x="50" y="80"/>
                  </a:cubicBezTo>
                  <a:lnTo>
                    <a:pt x="57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531958" y="3550973"/>
            <a:ext cx="393368" cy="408369"/>
            <a:chOff x="5719763" y="3041650"/>
            <a:chExt cx="749300" cy="777875"/>
          </a:xfrm>
          <a:solidFill>
            <a:schemeClr val="bg1"/>
          </a:solidFill>
        </p:grpSpPr>
        <p:sp>
          <p:nvSpPr>
            <p:cNvPr id="51" name="Oval 5"/>
            <p:cNvSpPr>
              <a:spLocks noChangeArrowheads="1"/>
            </p:cNvSpPr>
            <p:nvPr/>
          </p:nvSpPr>
          <p:spPr bwMode="auto">
            <a:xfrm>
              <a:off x="6035675" y="3368675"/>
              <a:ext cx="1206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Oval 6"/>
            <p:cNvSpPr>
              <a:spLocks noChangeArrowheads="1"/>
            </p:cNvSpPr>
            <p:nvPr/>
          </p:nvSpPr>
          <p:spPr bwMode="auto">
            <a:xfrm>
              <a:off x="6281738" y="3186113"/>
              <a:ext cx="841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Oval 7"/>
            <p:cNvSpPr>
              <a:spLocks noChangeArrowheads="1"/>
            </p:cNvSpPr>
            <p:nvPr/>
          </p:nvSpPr>
          <p:spPr bwMode="auto">
            <a:xfrm>
              <a:off x="5730875" y="3319463"/>
              <a:ext cx="84138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8"/>
            <p:cNvSpPr>
              <a:spLocks noEditPoints="1"/>
            </p:cNvSpPr>
            <p:nvPr/>
          </p:nvSpPr>
          <p:spPr bwMode="auto">
            <a:xfrm>
              <a:off x="5719763" y="3041650"/>
              <a:ext cx="749300" cy="777875"/>
            </a:xfrm>
            <a:custGeom>
              <a:avLst/>
              <a:gdLst>
                <a:gd name="T0" fmla="*/ 176 w 197"/>
                <a:gd name="T1" fmla="*/ 101 h 205"/>
                <a:gd name="T2" fmla="*/ 174 w 197"/>
                <a:gd name="T3" fmla="*/ 46 h 205"/>
                <a:gd name="T4" fmla="*/ 172 w 197"/>
                <a:gd name="T5" fmla="*/ 56 h 205"/>
                <a:gd name="T6" fmla="*/ 169 w 197"/>
                <a:gd name="T7" fmla="*/ 94 h 205"/>
                <a:gd name="T8" fmla="*/ 140 w 197"/>
                <a:gd name="T9" fmla="*/ 76 h 205"/>
                <a:gd name="T10" fmla="*/ 146 w 197"/>
                <a:gd name="T11" fmla="*/ 54 h 205"/>
                <a:gd name="T12" fmla="*/ 145 w 197"/>
                <a:gd name="T13" fmla="*/ 44 h 205"/>
                <a:gd name="T14" fmla="*/ 130 w 197"/>
                <a:gd name="T15" fmla="*/ 31 h 205"/>
                <a:gd name="T16" fmla="*/ 67 w 197"/>
                <a:gd name="T17" fmla="*/ 31 h 205"/>
                <a:gd name="T18" fmla="*/ 41 w 197"/>
                <a:gd name="T19" fmla="*/ 44 h 205"/>
                <a:gd name="T20" fmla="*/ 4 w 197"/>
                <a:gd name="T21" fmla="*/ 73 h 205"/>
                <a:gd name="T22" fmla="*/ 15 w 197"/>
                <a:gd name="T23" fmla="*/ 63 h 205"/>
                <a:gd name="T24" fmla="*/ 61 w 197"/>
                <a:gd name="T25" fmla="*/ 56 h 205"/>
                <a:gd name="T26" fmla="*/ 30 w 197"/>
                <a:gd name="T27" fmla="*/ 95 h 205"/>
                <a:gd name="T28" fmla="*/ 27 w 197"/>
                <a:gd name="T29" fmla="*/ 92 h 205"/>
                <a:gd name="T30" fmla="*/ 21 w 197"/>
                <a:gd name="T31" fmla="*/ 101 h 205"/>
                <a:gd name="T32" fmla="*/ 21 w 197"/>
                <a:gd name="T33" fmla="*/ 104 h 205"/>
                <a:gd name="T34" fmla="*/ 41 w 197"/>
                <a:gd name="T35" fmla="*/ 161 h 205"/>
                <a:gd name="T36" fmla="*/ 67 w 197"/>
                <a:gd name="T37" fmla="*/ 173 h 205"/>
                <a:gd name="T38" fmla="*/ 118 w 197"/>
                <a:gd name="T39" fmla="*/ 194 h 205"/>
                <a:gd name="T40" fmla="*/ 99 w 197"/>
                <a:gd name="T41" fmla="*/ 195 h 205"/>
                <a:gd name="T42" fmla="*/ 99 w 197"/>
                <a:gd name="T43" fmla="*/ 148 h 205"/>
                <a:gd name="T44" fmla="*/ 122 w 197"/>
                <a:gd name="T45" fmla="*/ 165 h 205"/>
                <a:gd name="T46" fmla="*/ 135 w 197"/>
                <a:gd name="T47" fmla="*/ 158 h 205"/>
                <a:gd name="T48" fmla="*/ 157 w 197"/>
                <a:gd name="T49" fmla="*/ 161 h 205"/>
                <a:gd name="T50" fmla="*/ 176 w 197"/>
                <a:gd name="T51" fmla="*/ 104 h 205"/>
                <a:gd name="T52" fmla="*/ 56 w 197"/>
                <a:gd name="T53" fmla="*/ 88 h 205"/>
                <a:gd name="T54" fmla="*/ 56 w 197"/>
                <a:gd name="T55" fmla="*/ 116 h 205"/>
                <a:gd name="T56" fmla="*/ 56 w 197"/>
                <a:gd name="T57" fmla="*/ 88 h 205"/>
                <a:gd name="T58" fmla="*/ 15 w 197"/>
                <a:gd name="T59" fmla="*/ 141 h 205"/>
                <a:gd name="T60" fmla="*/ 57 w 197"/>
                <a:gd name="T61" fmla="*/ 129 h 205"/>
                <a:gd name="T62" fmla="*/ 41 w 197"/>
                <a:gd name="T63" fmla="*/ 151 h 205"/>
                <a:gd name="T64" fmla="*/ 117 w 197"/>
                <a:gd name="T65" fmla="*/ 63 h 205"/>
                <a:gd name="T66" fmla="*/ 127 w 197"/>
                <a:gd name="T67" fmla="*/ 58 h 205"/>
                <a:gd name="T68" fmla="*/ 99 w 197"/>
                <a:gd name="T69" fmla="*/ 10 h 205"/>
                <a:gd name="T70" fmla="*/ 99 w 197"/>
                <a:gd name="T71" fmla="*/ 56 h 205"/>
                <a:gd name="T72" fmla="*/ 99 w 197"/>
                <a:gd name="T73" fmla="*/ 10 h 205"/>
                <a:gd name="T74" fmla="*/ 85 w 197"/>
                <a:gd name="T75" fmla="*/ 62 h 205"/>
                <a:gd name="T76" fmla="*/ 68 w 197"/>
                <a:gd name="T77" fmla="*/ 70 h 205"/>
                <a:gd name="T78" fmla="*/ 70 w 197"/>
                <a:gd name="T79" fmla="*/ 147 h 205"/>
                <a:gd name="T80" fmla="*/ 81 w 197"/>
                <a:gd name="T81" fmla="*/ 141 h 205"/>
                <a:gd name="T82" fmla="*/ 70 w 197"/>
                <a:gd name="T83" fmla="*/ 147 h 205"/>
                <a:gd name="T84" fmla="*/ 113 w 197"/>
                <a:gd name="T85" fmla="*/ 143 h 205"/>
                <a:gd name="T86" fmla="*/ 129 w 197"/>
                <a:gd name="T87" fmla="*/ 135 h 205"/>
                <a:gd name="T88" fmla="*/ 131 w 197"/>
                <a:gd name="T89" fmla="*/ 123 h 205"/>
                <a:gd name="T90" fmla="*/ 99 w 197"/>
                <a:gd name="T91" fmla="*/ 138 h 205"/>
                <a:gd name="T92" fmla="*/ 67 w 197"/>
                <a:gd name="T93" fmla="*/ 123 h 205"/>
                <a:gd name="T94" fmla="*/ 67 w 197"/>
                <a:gd name="T95" fmla="*/ 82 h 205"/>
                <a:gd name="T96" fmla="*/ 99 w 197"/>
                <a:gd name="T97" fmla="*/ 67 h 205"/>
                <a:gd name="T98" fmla="*/ 131 w 197"/>
                <a:gd name="T99" fmla="*/ 82 h 205"/>
                <a:gd name="T100" fmla="*/ 131 w 197"/>
                <a:gd name="T101" fmla="*/ 123 h 205"/>
                <a:gd name="T102" fmla="*/ 160 w 197"/>
                <a:gd name="T103" fmla="*/ 102 h 205"/>
                <a:gd name="T104" fmla="*/ 141 w 197"/>
                <a:gd name="T105" fmla="*/ 102 h 205"/>
                <a:gd name="T106" fmla="*/ 183 w 197"/>
                <a:gd name="T107" fmla="*/ 141 h 205"/>
                <a:gd name="T108" fmla="*/ 157 w 197"/>
                <a:gd name="T109" fmla="*/ 151 h 205"/>
                <a:gd name="T110" fmla="*/ 140 w 197"/>
                <a:gd name="T111" fmla="*/ 129 h 205"/>
                <a:gd name="T112" fmla="*/ 183 w 197"/>
                <a:gd name="T113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7" h="205">
                  <a:moveTo>
                    <a:pt x="175" y="102"/>
                  </a:moveTo>
                  <a:cubicBezTo>
                    <a:pt x="175" y="102"/>
                    <a:pt x="176" y="101"/>
                    <a:pt x="176" y="101"/>
                  </a:cubicBezTo>
                  <a:cubicBezTo>
                    <a:pt x="192" y="85"/>
                    <a:pt x="197" y="70"/>
                    <a:pt x="192" y="59"/>
                  </a:cubicBezTo>
                  <a:cubicBezTo>
                    <a:pt x="190" y="54"/>
                    <a:pt x="185" y="49"/>
                    <a:pt x="174" y="46"/>
                  </a:cubicBezTo>
                  <a:cubicBezTo>
                    <a:pt x="174" y="47"/>
                    <a:pt x="174" y="48"/>
                    <a:pt x="174" y="49"/>
                  </a:cubicBezTo>
                  <a:cubicBezTo>
                    <a:pt x="174" y="51"/>
                    <a:pt x="173" y="54"/>
                    <a:pt x="172" y="56"/>
                  </a:cubicBezTo>
                  <a:cubicBezTo>
                    <a:pt x="178" y="57"/>
                    <a:pt x="181" y="60"/>
                    <a:pt x="183" y="63"/>
                  </a:cubicBezTo>
                  <a:cubicBezTo>
                    <a:pt x="186" y="70"/>
                    <a:pt x="181" y="82"/>
                    <a:pt x="169" y="94"/>
                  </a:cubicBezTo>
                  <a:cubicBezTo>
                    <a:pt x="169" y="94"/>
                    <a:pt x="168" y="95"/>
                    <a:pt x="168" y="95"/>
                  </a:cubicBezTo>
                  <a:cubicBezTo>
                    <a:pt x="160" y="89"/>
                    <a:pt x="150" y="82"/>
                    <a:pt x="140" y="76"/>
                  </a:cubicBezTo>
                  <a:cubicBezTo>
                    <a:pt x="139" y="69"/>
                    <a:pt x="138" y="62"/>
                    <a:pt x="137" y="56"/>
                  </a:cubicBezTo>
                  <a:cubicBezTo>
                    <a:pt x="140" y="55"/>
                    <a:pt x="143" y="55"/>
                    <a:pt x="146" y="54"/>
                  </a:cubicBezTo>
                  <a:cubicBezTo>
                    <a:pt x="145" y="53"/>
                    <a:pt x="145" y="51"/>
                    <a:pt x="145" y="49"/>
                  </a:cubicBezTo>
                  <a:cubicBezTo>
                    <a:pt x="145" y="47"/>
                    <a:pt x="145" y="46"/>
                    <a:pt x="145" y="44"/>
                  </a:cubicBezTo>
                  <a:cubicBezTo>
                    <a:pt x="142" y="45"/>
                    <a:pt x="138" y="45"/>
                    <a:pt x="135" y="46"/>
                  </a:cubicBezTo>
                  <a:cubicBezTo>
                    <a:pt x="133" y="41"/>
                    <a:pt x="132" y="36"/>
                    <a:pt x="130" y="31"/>
                  </a:cubicBezTo>
                  <a:cubicBezTo>
                    <a:pt x="122" y="11"/>
                    <a:pt x="111" y="0"/>
                    <a:pt x="99" y="0"/>
                  </a:cubicBezTo>
                  <a:cubicBezTo>
                    <a:pt x="86" y="0"/>
                    <a:pt x="75" y="11"/>
                    <a:pt x="67" y="31"/>
                  </a:cubicBezTo>
                  <a:cubicBezTo>
                    <a:pt x="66" y="36"/>
                    <a:pt x="64" y="41"/>
                    <a:pt x="63" y="46"/>
                  </a:cubicBezTo>
                  <a:cubicBezTo>
                    <a:pt x="55" y="45"/>
                    <a:pt x="48" y="44"/>
                    <a:pt x="41" y="44"/>
                  </a:cubicBezTo>
                  <a:cubicBezTo>
                    <a:pt x="18" y="44"/>
                    <a:pt x="9" y="52"/>
                    <a:pt x="6" y="59"/>
                  </a:cubicBezTo>
                  <a:cubicBezTo>
                    <a:pt x="4" y="63"/>
                    <a:pt x="3" y="68"/>
                    <a:pt x="4" y="73"/>
                  </a:cubicBezTo>
                  <a:cubicBezTo>
                    <a:pt x="7" y="71"/>
                    <a:pt x="10" y="69"/>
                    <a:pt x="14" y="69"/>
                  </a:cubicBezTo>
                  <a:cubicBezTo>
                    <a:pt x="14" y="67"/>
                    <a:pt x="14" y="65"/>
                    <a:pt x="15" y="63"/>
                  </a:cubicBezTo>
                  <a:cubicBezTo>
                    <a:pt x="17" y="57"/>
                    <a:pt x="27" y="54"/>
                    <a:pt x="41" y="54"/>
                  </a:cubicBezTo>
                  <a:cubicBezTo>
                    <a:pt x="47" y="54"/>
                    <a:pt x="53" y="54"/>
                    <a:pt x="61" y="56"/>
                  </a:cubicBezTo>
                  <a:cubicBezTo>
                    <a:pt x="59" y="62"/>
                    <a:pt x="58" y="69"/>
                    <a:pt x="57" y="76"/>
                  </a:cubicBezTo>
                  <a:cubicBezTo>
                    <a:pt x="47" y="82"/>
                    <a:pt x="38" y="89"/>
                    <a:pt x="30" y="95"/>
                  </a:cubicBezTo>
                  <a:cubicBezTo>
                    <a:pt x="29" y="95"/>
                    <a:pt x="29" y="94"/>
                    <a:pt x="29" y="94"/>
                  </a:cubicBezTo>
                  <a:cubicBezTo>
                    <a:pt x="28" y="93"/>
                    <a:pt x="27" y="93"/>
                    <a:pt x="27" y="92"/>
                  </a:cubicBezTo>
                  <a:cubicBezTo>
                    <a:pt x="25" y="95"/>
                    <a:pt x="22" y="97"/>
                    <a:pt x="19" y="98"/>
                  </a:cubicBezTo>
                  <a:cubicBezTo>
                    <a:pt x="19" y="99"/>
                    <a:pt x="20" y="100"/>
                    <a:pt x="21" y="101"/>
                  </a:cubicBezTo>
                  <a:cubicBezTo>
                    <a:pt x="22" y="101"/>
                    <a:pt x="22" y="102"/>
                    <a:pt x="23" y="102"/>
                  </a:cubicBezTo>
                  <a:cubicBezTo>
                    <a:pt x="22" y="103"/>
                    <a:pt x="22" y="103"/>
                    <a:pt x="21" y="104"/>
                  </a:cubicBezTo>
                  <a:cubicBezTo>
                    <a:pt x="6" y="119"/>
                    <a:pt x="0" y="134"/>
                    <a:pt x="6" y="145"/>
                  </a:cubicBezTo>
                  <a:cubicBezTo>
                    <a:pt x="9" y="152"/>
                    <a:pt x="18" y="161"/>
                    <a:pt x="41" y="161"/>
                  </a:cubicBezTo>
                  <a:cubicBezTo>
                    <a:pt x="48" y="161"/>
                    <a:pt x="55" y="160"/>
                    <a:pt x="63" y="158"/>
                  </a:cubicBezTo>
                  <a:cubicBezTo>
                    <a:pt x="64" y="164"/>
                    <a:pt x="66" y="169"/>
                    <a:pt x="67" y="173"/>
                  </a:cubicBezTo>
                  <a:cubicBezTo>
                    <a:pt x="75" y="194"/>
                    <a:pt x="86" y="205"/>
                    <a:pt x="99" y="205"/>
                  </a:cubicBezTo>
                  <a:cubicBezTo>
                    <a:pt x="106" y="205"/>
                    <a:pt x="112" y="201"/>
                    <a:pt x="118" y="194"/>
                  </a:cubicBezTo>
                  <a:cubicBezTo>
                    <a:pt x="115" y="193"/>
                    <a:pt x="112" y="191"/>
                    <a:pt x="110" y="188"/>
                  </a:cubicBezTo>
                  <a:cubicBezTo>
                    <a:pt x="106" y="193"/>
                    <a:pt x="103" y="195"/>
                    <a:pt x="99" y="195"/>
                  </a:cubicBezTo>
                  <a:cubicBezTo>
                    <a:pt x="89" y="195"/>
                    <a:pt x="79" y="180"/>
                    <a:pt x="73" y="156"/>
                  </a:cubicBezTo>
                  <a:cubicBezTo>
                    <a:pt x="81" y="154"/>
                    <a:pt x="90" y="152"/>
                    <a:pt x="99" y="148"/>
                  </a:cubicBezTo>
                  <a:cubicBezTo>
                    <a:pt x="108" y="152"/>
                    <a:pt x="116" y="154"/>
                    <a:pt x="125" y="156"/>
                  </a:cubicBezTo>
                  <a:cubicBezTo>
                    <a:pt x="124" y="160"/>
                    <a:pt x="123" y="162"/>
                    <a:pt x="122" y="165"/>
                  </a:cubicBezTo>
                  <a:cubicBezTo>
                    <a:pt x="126" y="165"/>
                    <a:pt x="129" y="167"/>
                    <a:pt x="132" y="169"/>
                  </a:cubicBezTo>
                  <a:cubicBezTo>
                    <a:pt x="133" y="165"/>
                    <a:pt x="134" y="162"/>
                    <a:pt x="135" y="158"/>
                  </a:cubicBezTo>
                  <a:cubicBezTo>
                    <a:pt x="143" y="160"/>
                    <a:pt x="150" y="161"/>
                    <a:pt x="157" y="161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80" y="161"/>
                    <a:pt x="189" y="152"/>
                    <a:pt x="192" y="145"/>
                  </a:cubicBezTo>
                  <a:cubicBezTo>
                    <a:pt x="197" y="134"/>
                    <a:pt x="192" y="119"/>
                    <a:pt x="176" y="104"/>
                  </a:cubicBezTo>
                  <a:cubicBezTo>
                    <a:pt x="176" y="103"/>
                    <a:pt x="175" y="103"/>
                    <a:pt x="175" y="102"/>
                  </a:cubicBezTo>
                  <a:close/>
                  <a:moveTo>
                    <a:pt x="56" y="88"/>
                  </a:moveTo>
                  <a:cubicBezTo>
                    <a:pt x="56" y="93"/>
                    <a:pt x="56" y="97"/>
                    <a:pt x="56" y="102"/>
                  </a:cubicBezTo>
                  <a:cubicBezTo>
                    <a:pt x="56" y="107"/>
                    <a:pt x="56" y="112"/>
                    <a:pt x="56" y="116"/>
                  </a:cubicBezTo>
                  <a:cubicBezTo>
                    <a:pt x="49" y="112"/>
                    <a:pt x="43" y="107"/>
                    <a:pt x="37" y="102"/>
                  </a:cubicBezTo>
                  <a:cubicBezTo>
                    <a:pt x="43" y="98"/>
                    <a:pt x="49" y="93"/>
                    <a:pt x="56" y="88"/>
                  </a:cubicBezTo>
                  <a:close/>
                  <a:moveTo>
                    <a:pt x="41" y="151"/>
                  </a:moveTo>
                  <a:cubicBezTo>
                    <a:pt x="27" y="151"/>
                    <a:pt x="17" y="147"/>
                    <a:pt x="15" y="141"/>
                  </a:cubicBezTo>
                  <a:cubicBezTo>
                    <a:pt x="11" y="134"/>
                    <a:pt x="17" y="122"/>
                    <a:pt x="30" y="109"/>
                  </a:cubicBezTo>
                  <a:cubicBezTo>
                    <a:pt x="38" y="116"/>
                    <a:pt x="47" y="122"/>
                    <a:pt x="57" y="129"/>
                  </a:cubicBezTo>
                  <a:cubicBezTo>
                    <a:pt x="58" y="136"/>
                    <a:pt x="59" y="142"/>
                    <a:pt x="61" y="149"/>
                  </a:cubicBezTo>
                  <a:cubicBezTo>
                    <a:pt x="53" y="150"/>
                    <a:pt x="47" y="151"/>
                    <a:pt x="41" y="151"/>
                  </a:cubicBezTo>
                  <a:close/>
                  <a:moveTo>
                    <a:pt x="129" y="70"/>
                  </a:moveTo>
                  <a:cubicBezTo>
                    <a:pt x="125" y="68"/>
                    <a:pt x="121" y="65"/>
                    <a:pt x="117" y="63"/>
                  </a:cubicBezTo>
                  <a:cubicBezTo>
                    <a:pt x="115" y="63"/>
                    <a:pt x="114" y="62"/>
                    <a:pt x="113" y="62"/>
                  </a:cubicBezTo>
                  <a:cubicBezTo>
                    <a:pt x="118" y="60"/>
                    <a:pt x="123" y="59"/>
                    <a:pt x="127" y="58"/>
                  </a:cubicBezTo>
                  <a:cubicBezTo>
                    <a:pt x="128" y="62"/>
                    <a:pt x="129" y="66"/>
                    <a:pt x="129" y="70"/>
                  </a:cubicBezTo>
                  <a:close/>
                  <a:moveTo>
                    <a:pt x="99" y="10"/>
                  </a:moveTo>
                  <a:cubicBezTo>
                    <a:pt x="108" y="10"/>
                    <a:pt x="119" y="24"/>
                    <a:pt x="125" y="48"/>
                  </a:cubicBezTo>
                  <a:cubicBezTo>
                    <a:pt x="116" y="50"/>
                    <a:pt x="108" y="53"/>
                    <a:pt x="99" y="56"/>
                  </a:cubicBezTo>
                  <a:cubicBezTo>
                    <a:pt x="90" y="53"/>
                    <a:pt x="81" y="50"/>
                    <a:pt x="73" y="48"/>
                  </a:cubicBezTo>
                  <a:cubicBezTo>
                    <a:pt x="79" y="24"/>
                    <a:pt x="89" y="10"/>
                    <a:pt x="99" y="10"/>
                  </a:cubicBezTo>
                  <a:close/>
                  <a:moveTo>
                    <a:pt x="70" y="58"/>
                  </a:moveTo>
                  <a:cubicBezTo>
                    <a:pt x="75" y="59"/>
                    <a:pt x="80" y="60"/>
                    <a:pt x="85" y="62"/>
                  </a:cubicBezTo>
                  <a:cubicBezTo>
                    <a:pt x="83" y="62"/>
                    <a:pt x="82" y="63"/>
                    <a:pt x="81" y="63"/>
                  </a:cubicBezTo>
                  <a:cubicBezTo>
                    <a:pt x="77" y="65"/>
                    <a:pt x="72" y="68"/>
                    <a:pt x="68" y="70"/>
                  </a:cubicBezTo>
                  <a:cubicBezTo>
                    <a:pt x="69" y="66"/>
                    <a:pt x="70" y="62"/>
                    <a:pt x="70" y="58"/>
                  </a:cubicBezTo>
                  <a:close/>
                  <a:moveTo>
                    <a:pt x="70" y="147"/>
                  </a:moveTo>
                  <a:cubicBezTo>
                    <a:pt x="70" y="143"/>
                    <a:pt x="69" y="139"/>
                    <a:pt x="68" y="135"/>
                  </a:cubicBezTo>
                  <a:cubicBezTo>
                    <a:pt x="72" y="137"/>
                    <a:pt x="77" y="139"/>
                    <a:pt x="81" y="141"/>
                  </a:cubicBezTo>
                  <a:cubicBezTo>
                    <a:pt x="82" y="142"/>
                    <a:pt x="83" y="142"/>
                    <a:pt x="85" y="143"/>
                  </a:cubicBezTo>
                  <a:cubicBezTo>
                    <a:pt x="80" y="144"/>
                    <a:pt x="75" y="146"/>
                    <a:pt x="70" y="147"/>
                  </a:cubicBezTo>
                  <a:close/>
                  <a:moveTo>
                    <a:pt x="127" y="147"/>
                  </a:moveTo>
                  <a:cubicBezTo>
                    <a:pt x="123" y="146"/>
                    <a:pt x="118" y="144"/>
                    <a:pt x="113" y="143"/>
                  </a:cubicBezTo>
                  <a:cubicBezTo>
                    <a:pt x="114" y="142"/>
                    <a:pt x="115" y="142"/>
                    <a:pt x="117" y="141"/>
                  </a:cubicBezTo>
                  <a:cubicBezTo>
                    <a:pt x="121" y="139"/>
                    <a:pt x="125" y="137"/>
                    <a:pt x="129" y="135"/>
                  </a:cubicBezTo>
                  <a:cubicBezTo>
                    <a:pt x="129" y="139"/>
                    <a:pt x="128" y="143"/>
                    <a:pt x="127" y="147"/>
                  </a:cubicBezTo>
                  <a:close/>
                  <a:moveTo>
                    <a:pt x="131" y="123"/>
                  </a:moveTo>
                  <a:cubicBezTo>
                    <a:pt x="125" y="126"/>
                    <a:pt x="119" y="129"/>
                    <a:pt x="113" y="132"/>
                  </a:cubicBezTo>
                  <a:cubicBezTo>
                    <a:pt x="108" y="134"/>
                    <a:pt x="103" y="136"/>
                    <a:pt x="99" y="138"/>
                  </a:cubicBezTo>
                  <a:cubicBezTo>
                    <a:pt x="94" y="136"/>
                    <a:pt x="90" y="134"/>
                    <a:pt x="85" y="132"/>
                  </a:cubicBezTo>
                  <a:cubicBezTo>
                    <a:pt x="79" y="129"/>
                    <a:pt x="73" y="126"/>
                    <a:pt x="67" y="123"/>
                  </a:cubicBezTo>
                  <a:cubicBezTo>
                    <a:pt x="66" y="116"/>
                    <a:pt x="66" y="109"/>
                    <a:pt x="66" y="102"/>
                  </a:cubicBezTo>
                  <a:cubicBezTo>
                    <a:pt x="66" y="95"/>
                    <a:pt x="66" y="88"/>
                    <a:pt x="67" y="82"/>
                  </a:cubicBezTo>
                  <a:cubicBezTo>
                    <a:pt x="73" y="79"/>
                    <a:pt x="79" y="76"/>
                    <a:pt x="85" y="73"/>
                  </a:cubicBezTo>
                  <a:cubicBezTo>
                    <a:pt x="90" y="70"/>
                    <a:pt x="94" y="68"/>
                    <a:pt x="99" y="67"/>
                  </a:cubicBezTo>
                  <a:cubicBezTo>
                    <a:pt x="103" y="68"/>
                    <a:pt x="108" y="70"/>
                    <a:pt x="113" y="73"/>
                  </a:cubicBezTo>
                  <a:cubicBezTo>
                    <a:pt x="119" y="76"/>
                    <a:pt x="125" y="79"/>
                    <a:pt x="131" y="82"/>
                  </a:cubicBezTo>
                  <a:cubicBezTo>
                    <a:pt x="131" y="88"/>
                    <a:pt x="131" y="95"/>
                    <a:pt x="131" y="102"/>
                  </a:cubicBezTo>
                  <a:cubicBezTo>
                    <a:pt x="131" y="109"/>
                    <a:pt x="131" y="116"/>
                    <a:pt x="131" y="123"/>
                  </a:cubicBezTo>
                  <a:close/>
                  <a:moveTo>
                    <a:pt x="141" y="88"/>
                  </a:moveTo>
                  <a:cubicBezTo>
                    <a:pt x="148" y="93"/>
                    <a:pt x="155" y="98"/>
                    <a:pt x="160" y="102"/>
                  </a:cubicBezTo>
                  <a:cubicBezTo>
                    <a:pt x="154" y="107"/>
                    <a:pt x="148" y="112"/>
                    <a:pt x="141" y="116"/>
                  </a:cubicBezTo>
                  <a:cubicBezTo>
                    <a:pt x="141" y="112"/>
                    <a:pt x="141" y="107"/>
                    <a:pt x="141" y="102"/>
                  </a:cubicBezTo>
                  <a:cubicBezTo>
                    <a:pt x="141" y="97"/>
                    <a:pt x="141" y="93"/>
                    <a:pt x="141" y="88"/>
                  </a:cubicBezTo>
                  <a:close/>
                  <a:moveTo>
                    <a:pt x="183" y="141"/>
                  </a:moveTo>
                  <a:cubicBezTo>
                    <a:pt x="180" y="147"/>
                    <a:pt x="171" y="151"/>
                    <a:pt x="157" y="151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1" y="151"/>
                    <a:pt x="144" y="150"/>
                    <a:pt x="137" y="149"/>
                  </a:cubicBezTo>
                  <a:cubicBezTo>
                    <a:pt x="138" y="142"/>
                    <a:pt x="139" y="136"/>
                    <a:pt x="140" y="129"/>
                  </a:cubicBezTo>
                  <a:cubicBezTo>
                    <a:pt x="150" y="122"/>
                    <a:pt x="160" y="116"/>
                    <a:pt x="168" y="109"/>
                  </a:cubicBezTo>
                  <a:cubicBezTo>
                    <a:pt x="181" y="122"/>
                    <a:pt x="186" y="134"/>
                    <a:pt x="183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Oval 9"/>
            <p:cNvSpPr>
              <a:spLocks noChangeArrowheads="1"/>
            </p:cNvSpPr>
            <p:nvPr/>
          </p:nvSpPr>
          <p:spPr bwMode="auto">
            <a:xfrm>
              <a:off x="6142038" y="3683000"/>
              <a:ext cx="841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3" name="Freeform 13"/>
          <p:cNvSpPr>
            <a:spLocks noEditPoints="1"/>
          </p:cNvSpPr>
          <p:nvPr/>
        </p:nvSpPr>
        <p:spPr bwMode="auto">
          <a:xfrm>
            <a:off x="1593490" y="2294166"/>
            <a:ext cx="371821" cy="295891"/>
          </a:xfrm>
          <a:custGeom>
            <a:avLst/>
            <a:gdLst>
              <a:gd name="T0" fmla="*/ 2178 w 2402"/>
              <a:gd name="T1" fmla="*/ 192 h 1914"/>
              <a:gd name="T2" fmla="*/ 1040 w 2402"/>
              <a:gd name="T3" fmla="*/ 192 h 1914"/>
              <a:gd name="T4" fmla="*/ 818 w 2402"/>
              <a:gd name="T5" fmla="*/ 0 h 1914"/>
              <a:gd name="T6" fmla="*/ 224 w 2402"/>
              <a:gd name="T7" fmla="*/ 0 h 1914"/>
              <a:gd name="T8" fmla="*/ 0 w 2402"/>
              <a:gd name="T9" fmla="*/ 224 h 1914"/>
              <a:gd name="T10" fmla="*/ 0 w 2402"/>
              <a:gd name="T11" fmla="*/ 290 h 1914"/>
              <a:gd name="T12" fmla="*/ 0 w 2402"/>
              <a:gd name="T13" fmla="*/ 567 h 1914"/>
              <a:gd name="T14" fmla="*/ 0 w 2402"/>
              <a:gd name="T15" fmla="*/ 1663 h 1914"/>
              <a:gd name="T16" fmla="*/ 251 w 2402"/>
              <a:gd name="T17" fmla="*/ 1914 h 1914"/>
              <a:gd name="T18" fmla="*/ 944 w 2402"/>
              <a:gd name="T19" fmla="*/ 1914 h 1914"/>
              <a:gd name="T20" fmla="*/ 2151 w 2402"/>
              <a:gd name="T21" fmla="*/ 1914 h 1914"/>
              <a:gd name="T22" fmla="*/ 2402 w 2402"/>
              <a:gd name="T23" fmla="*/ 1663 h 1914"/>
              <a:gd name="T24" fmla="*/ 2402 w 2402"/>
              <a:gd name="T25" fmla="*/ 1445 h 1914"/>
              <a:gd name="T26" fmla="*/ 2402 w 2402"/>
              <a:gd name="T27" fmla="*/ 1045 h 1914"/>
              <a:gd name="T28" fmla="*/ 2402 w 2402"/>
              <a:gd name="T29" fmla="*/ 415 h 1914"/>
              <a:gd name="T30" fmla="*/ 2178 w 2402"/>
              <a:gd name="T31" fmla="*/ 192 h 1914"/>
              <a:gd name="T32" fmla="*/ 2151 w 2402"/>
              <a:gd name="T33" fmla="*/ 1780 h 1914"/>
              <a:gd name="T34" fmla="*/ 251 w 2402"/>
              <a:gd name="T35" fmla="*/ 1780 h 1914"/>
              <a:gd name="T36" fmla="*/ 134 w 2402"/>
              <a:gd name="T37" fmla="*/ 1663 h 1914"/>
              <a:gd name="T38" fmla="*/ 134 w 2402"/>
              <a:gd name="T39" fmla="*/ 602 h 1914"/>
              <a:gd name="T40" fmla="*/ 1789 w 2402"/>
              <a:gd name="T41" fmla="*/ 602 h 1914"/>
              <a:gd name="T42" fmla="*/ 1789 w 2402"/>
              <a:gd name="T43" fmla="*/ 1081 h 1914"/>
              <a:gd name="T44" fmla="*/ 2268 w 2402"/>
              <a:gd name="T45" fmla="*/ 1081 h 1914"/>
              <a:gd name="T46" fmla="*/ 2268 w 2402"/>
              <a:gd name="T47" fmla="*/ 1445 h 1914"/>
              <a:gd name="T48" fmla="*/ 2268 w 2402"/>
              <a:gd name="T49" fmla="*/ 1663 h 1914"/>
              <a:gd name="T50" fmla="*/ 2151 w 2402"/>
              <a:gd name="T51" fmla="*/ 1780 h 1914"/>
              <a:gd name="T52" fmla="*/ 224 w 2402"/>
              <a:gd name="T53" fmla="*/ 134 h 1914"/>
              <a:gd name="T54" fmla="*/ 818 w 2402"/>
              <a:gd name="T55" fmla="*/ 134 h 1914"/>
              <a:gd name="T56" fmla="*/ 908 w 2402"/>
              <a:gd name="T57" fmla="*/ 224 h 1914"/>
              <a:gd name="T58" fmla="*/ 908 w 2402"/>
              <a:gd name="T59" fmla="*/ 325 h 1914"/>
              <a:gd name="T60" fmla="*/ 2178 w 2402"/>
              <a:gd name="T61" fmla="*/ 325 h 1914"/>
              <a:gd name="T62" fmla="*/ 2268 w 2402"/>
              <a:gd name="T63" fmla="*/ 415 h 1914"/>
              <a:gd name="T64" fmla="*/ 2268 w 2402"/>
              <a:gd name="T65" fmla="*/ 965 h 1914"/>
              <a:gd name="T66" fmla="*/ 2195 w 2402"/>
              <a:gd name="T67" fmla="*/ 891 h 1914"/>
              <a:gd name="T68" fmla="*/ 2195 w 2402"/>
              <a:gd name="T69" fmla="*/ 402 h 1914"/>
              <a:gd name="T70" fmla="*/ 207 w 2402"/>
              <a:gd name="T71" fmla="*/ 402 h 1914"/>
              <a:gd name="T72" fmla="*/ 207 w 2402"/>
              <a:gd name="T73" fmla="*/ 531 h 1914"/>
              <a:gd name="T74" fmla="*/ 134 w 2402"/>
              <a:gd name="T75" fmla="*/ 531 h 1914"/>
              <a:gd name="T76" fmla="*/ 134 w 2402"/>
              <a:gd name="T77" fmla="*/ 224 h 1914"/>
              <a:gd name="T78" fmla="*/ 224 w 2402"/>
              <a:gd name="T79" fmla="*/ 134 h 1914"/>
              <a:gd name="T80" fmla="*/ 2125 w 2402"/>
              <a:gd name="T81" fmla="*/ 820 h 1914"/>
              <a:gd name="T82" fmla="*/ 1839 w 2402"/>
              <a:gd name="T83" fmla="*/ 531 h 1914"/>
              <a:gd name="T84" fmla="*/ 277 w 2402"/>
              <a:gd name="T85" fmla="*/ 531 h 1914"/>
              <a:gd name="T86" fmla="*/ 277 w 2402"/>
              <a:gd name="T87" fmla="*/ 472 h 1914"/>
              <a:gd name="T88" fmla="*/ 2125 w 2402"/>
              <a:gd name="T89" fmla="*/ 472 h 1914"/>
              <a:gd name="T90" fmla="*/ 2125 w 2402"/>
              <a:gd name="T91" fmla="*/ 820 h 1914"/>
              <a:gd name="T92" fmla="*/ 1860 w 2402"/>
              <a:gd name="T93" fmla="*/ 652 h 1914"/>
              <a:gd name="T94" fmla="*/ 2214 w 2402"/>
              <a:gd name="T95" fmla="*/ 1010 h 1914"/>
              <a:gd name="T96" fmla="*/ 1860 w 2402"/>
              <a:gd name="T97" fmla="*/ 1010 h 1914"/>
              <a:gd name="T98" fmla="*/ 1860 w 2402"/>
              <a:gd name="T99" fmla="*/ 652 h 1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02" h="1914">
                <a:moveTo>
                  <a:pt x="2178" y="192"/>
                </a:moveTo>
                <a:cubicBezTo>
                  <a:pt x="1040" y="192"/>
                  <a:pt x="1040" y="192"/>
                  <a:pt x="1040" y="192"/>
                </a:cubicBezTo>
                <a:cubicBezTo>
                  <a:pt x="1024" y="84"/>
                  <a:pt x="931" y="0"/>
                  <a:pt x="818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101" y="0"/>
                  <a:pt x="0" y="100"/>
                  <a:pt x="0" y="224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567"/>
                  <a:pt x="0" y="567"/>
                  <a:pt x="0" y="567"/>
                </a:cubicBezTo>
                <a:cubicBezTo>
                  <a:pt x="0" y="1663"/>
                  <a:pt x="0" y="1663"/>
                  <a:pt x="0" y="1663"/>
                </a:cubicBezTo>
                <a:cubicBezTo>
                  <a:pt x="0" y="1801"/>
                  <a:pt x="113" y="1914"/>
                  <a:pt x="251" y="1914"/>
                </a:cubicBezTo>
                <a:cubicBezTo>
                  <a:pt x="944" y="1914"/>
                  <a:pt x="944" y="1914"/>
                  <a:pt x="944" y="1914"/>
                </a:cubicBezTo>
                <a:cubicBezTo>
                  <a:pt x="2151" y="1914"/>
                  <a:pt x="2151" y="1914"/>
                  <a:pt x="2151" y="1914"/>
                </a:cubicBezTo>
                <a:cubicBezTo>
                  <a:pt x="2289" y="1914"/>
                  <a:pt x="2402" y="1801"/>
                  <a:pt x="2402" y="1663"/>
                </a:cubicBezTo>
                <a:cubicBezTo>
                  <a:pt x="2402" y="1445"/>
                  <a:pt x="2402" y="1445"/>
                  <a:pt x="2402" y="1445"/>
                </a:cubicBezTo>
                <a:cubicBezTo>
                  <a:pt x="2402" y="1045"/>
                  <a:pt x="2402" y="1045"/>
                  <a:pt x="2402" y="1045"/>
                </a:cubicBezTo>
                <a:cubicBezTo>
                  <a:pt x="2402" y="415"/>
                  <a:pt x="2402" y="415"/>
                  <a:pt x="2402" y="415"/>
                </a:cubicBezTo>
                <a:cubicBezTo>
                  <a:pt x="2402" y="292"/>
                  <a:pt x="2301" y="192"/>
                  <a:pt x="2178" y="192"/>
                </a:cubicBezTo>
                <a:close/>
                <a:moveTo>
                  <a:pt x="2151" y="1780"/>
                </a:moveTo>
                <a:cubicBezTo>
                  <a:pt x="251" y="1780"/>
                  <a:pt x="251" y="1780"/>
                  <a:pt x="251" y="1780"/>
                </a:cubicBezTo>
                <a:cubicBezTo>
                  <a:pt x="186" y="1780"/>
                  <a:pt x="134" y="1727"/>
                  <a:pt x="134" y="1663"/>
                </a:cubicBezTo>
                <a:cubicBezTo>
                  <a:pt x="134" y="602"/>
                  <a:pt x="134" y="602"/>
                  <a:pt x="134" y="602"/>
                </a:cubicBezTo>
                <a:cubicBezTo>
                  <a:pt x="1789" y="602"/>
                  <a:pt x="1789" y="602"/>
                  <a:pt x="1789" y="602"/>
                </a:cubicBezTo>
                <a:cubicBezTo>
                  <a:pt x="1789" y="1081"/>
                  <a:pt x="1789" y="1081"/>
                  <a:pt x="1789" y="1081"/>
                </a:cubicBezTo>
                <a:cubicBezTo>
                  <a:pt x="2268" y="1081"/>
                  <a:pt x="2268" y="1081"/>
                  <a:pt x="2268" y="1081"/>
                </a:cubicBezTo>
                <a:cubicBezTo>
                  <a:pt x="2268" y="1445"/>
                  <a:pt x="2268" y="1445"/>
                  <a:pt x="2268" y="1445"/>
                </a:cubicBezTo>
                <a:cubicBezTo>
                  <a:pt x="2268" y="1663"/>
                  <a:pt x="2268" y="1663"/>
                  <a:pt x="2268" y="1663"/>
                </a:cubicBezTo>
                <a:cubicBezTo>
                  <a:pt x="2268" y="1727"/>
                  <a:pt x="2216" y="1780"/>
                  <a:pt x="2151" y="1780"/>
                </a:cubicBezTo>
                <a:close/>
                <a:moveTo>
                  <a:pt x="224" y="134"/>
                </a:moveTo>
                <a:cubicBezTo>
                  <a:pt x="818" y="134"/>
                  <a:pt x="818" y="134"/>
                  <a:pt x="818" y="134"/>
                </a:cubicBezTo>
                <a:cubicBezTo>
                  <a:pt x="868" y="134"/>
                  <a:pt x="908" y="174"/>
                  <a:pt x="908" y="224"/>
                </a:cubicBezTo>
                <a:cubicBezTo>
                  <a:pt x="908" y="325"/>
                  <a:pt x="908" y="325"/>
                  <a:pt x="908" y="325"/>
                </a:cubicBezTo>
                <a:cubicBezTo>
                  <a:pt x="2178" y="325"/>
                  <a:pt x="2178" y="325"/>
                  <a:pt x="2178" y="325"/>
                </a:cubicBezTo>
                <a:cubicBezTo>
                  <a:pt x="2228" y="325"/>
                  <a:pt x="2268" y="366"/>
                  <a:pt x="2268" y="415"/>
                </a:cubicBezTo>
                <a:cubicBezTo>
                  <a:pt x="2268" y="965"/>
                  <a:pt x="2268" y="965"/>
                  <a:pt x="2268" y="965"/>
                </a:cubicBezTo>
                <a:cubicBezTo>
                  <a:pt x="2195" y="891"/>
                  <a:pt x="2195" y="891"/>
                  <a:pt x="2195" y="891"/>
                </a:cubicBezTo>
                <a:cubicBezTo>
                  <a:pt x="2195" y="402"/>
                  <a:pt x="2195" y="402"/>
                  <a:pt x="2195" y="402"/>
                </a:cubicBezTo>
                <a:cubicBezTo>
                  <a:pt x="207" y="402"/>
                  <a:pt x="207" y="402"/>
                  <a:pt x="207" y="402"/>
                </a:cubicBezTo>
                <a:cubicBezTo>
                  <a:pt x="207" y="531"/>
                  <a:pt x="207" y="531"/>
                  <a:pt x="207" y="531"/>
                </a:cubicBezTo>
                <a:cubicBezTo>
                  <a:pt x="134" y="531"/>
                  <a:pt x="134" y="531"/>
                  <a:pt x="134" y="531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4" y="174"/>
                  <a:pt x="174" y="134"/>
                  <a:pt x="224" y="134"/>
                </a:cubicBezTo>
                <a:close/>
                <a:moveTo>
                  <a:pt x="2125" y="820"/>
                </a:moveTo>
                <a:cubicBezTo>
                  <a:pt x="1839" y="531"/>
                  <a:pt x="1839" y="531"/>
                  <a:pt x="1839" y="531"/>
                </a:cubicBezTo>
                <a:cubicBezTo>
                  <a:pt x="277" y="531"/>
                  <a:pt x="277" y="531"/>
                  <a:pt x="277" y="531"/>
                </a:cubicBezTo>
                <a:cubicBezTo>
                  <a:pt x="277" y="472"/>
                  <a:pt x="277" y="472"/>
                  <a:pt x="277" y="472"/>
                </a:cubicBezTo>
                <a:cubicBezTo>
                  <a:pt x="2125" y="472"/>
                  <a:pt x="2125" y="472"/>
                  <a:pt x="2125" y="472"/>
                </a:cubicBezTo>
                <a:lnTo>
                  <a:pt x="2125" y="820"/>
                </a:lnTo>
                <a:close/>
                <a:moveTo>
                  <a:pt x="1860" y="652"/>
                </a:moveTo>
                <a:cubicBezTo>
                  <a:pt x="2214" y="1010"/>
                  <a:pt x="2214" y="1010"/>
                  <a:pt x="2214" y="1010"/>
                </a:cubicBezTo>
                <a:cubicBezTo>
                  <a:pt x="1860" y="1010"/>
                  <a:pt x="1860" y="1010"/>
                  <a:pt x="1860" y="1010"/>
                </a:cubicBezTo>
                <a:lnTo>
                  <a:pt x="1860" y="6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64" name="TextBox 63"/>
          <p:cNvSpPr txBox="1"/>
          <p:nvPr/>
        </p:nvSpPr>
        <p:spPr>
          <a:xfrm>
            <a:off x="3045362" y="2910234"/>
            <a:ext cx="55361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коуч-сессия «Наставничество: </a:t>
            </a:r>
          </a:p>
          <a:p>
            <a:r>
              <a:rPr lang="ru-RU" b="1" dirty="0">
                <a:solidFill>
                  <a:schemeClr val="accent2"/>
                </a:solidFill>
              </a:rPr>
              <a:t>новые грани профессионализма»</a:t>
            </a:r>
          </a:p>
          <a:p>
            <a:r>
              <a:rPr lang="ru-RU" b="1" dirty="0">
                <a:solidFill>
                  <a:schemeClr val="accent2"/>
                </a:solidFill>
              </a:rPr>
              <a:t>Форум «Наставничество в условиях реализации </a:t>
            </a:r>
          </a:p>
          <a:p>
            <a:r>
              <a:rPr lang="ru-RU" b="1" dirty="0">
                <a:solidFill>
                  <a:schemeClr val="accent2"/>
                </a:solidFill>
              </a:rPr>
              <a:t>региональной составляющей федерального проекта «Успех каждого ребенка»</a:t>
            </a:r>
          </a:p>
          <a:p>
            <a:r>
              <a:rPr lang="ru-RU" b="1" dirty="0">
                <a:solidFill>
                  <a:schemeClr val="accent2"/>
                </a:solidFill>
              </a:rPr>
              <a:t>Конкурс на лучшую методическую разработку </a:t>
            </a:r>
            <a:endParaRPr lang="id-ID" b="1" dirty="0">
              <a:solidFill>
                <a:schemeClr val="accent2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045362" y="2067331"/>
            <a:ext cx="44271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1"/>
                </a:solidFill>
              </a:rPr>
              <a:t>Свыше 100 слушателей </a:t>
            </a:r>
          </a:p>
          <a:p>
            <a:r>
              <a:rPr lang="ru-RU" sz="2000" b="1" dirty="0">
                <a:solidFill>
                  <a:schemeClr val="accent1"/>
                </a:solidFill>
              </a:rPr>
              <a:t>9 спикеров, 7 докладов-презентаций</a:t>
            </a:r>
            <a:endParaRPr lang="id-ID" sz="2000" b="1" dirty="0">
              <a:solidFill>
                <a:schemeClr val="accent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045362" y="4775179"/>
            <a:ext cx="56565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3"/>
                </a:solidFill>
              </a:rPr>
              <a:t>Информационная поддержка на сайте СП «Поиск»</a:t>
            </a:r>
          </a:p>
          <a:p>
            <a:r>
              <a:rPr lang="ru-RU" b="1" dirty="0">
                <a:solidFill>
                  <a:schemeClr val="accent3"/>
                </a:solidFill>
              </a:rPr>
              <a:t>ГБОУ СОШ №1 «Образовательный центр» </a:t>
            </a:r>
            <a:r>
              <a:rPr lang="ru-RU" b="1" dirty="0" err="1">
                <a:solidFill>
                  <a:schemeClr val="accent3"/>
                </a:solidFill>
              </a:rPr>
              <a:t>с.Сергиевск</a:t>
            </a:r>
            <a:endParaRPr lang="ru-RU" b="1" dirty="0">
              <a:solidFill>
                <a:schemeClr val="accent3"/>
              </a:solidFill>
            </a:endParaRPr>
          </a:p>
          <a:p>
            <a:r>
              <a:rPr lang="ru-RU" b="1" dirty="0">
                <a:solidFill>
                  <a:schemeClr val="accent3"/>
                </a:solidFill>
              </a:rPr>
              <a:t>В группе ВКонтакте Опорного центра </a:t>
            </a:r>
            <a:r>
              <a:rPr lang="ru-RU" b="1" dirty="0" err="1">
                <a:solidFill>
                  <a:schemeClr val="accent3"/>
                </a:solidFill>
              </a:rPr>
              <a:t>м.р.Сергиевский</a:t>
            </a:r>
            <a:endParaRPr lang="id-ID" b="1" dirty="0">
              <a:solidFill>
                <a:schemeClr val="accent3"/>
              </a:solidFill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0D113D4A-9E8C-43A6-80A6-133FA8D4E4FC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5A4D591-1FBC-4A77-89AD-DDB4287E56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046" y="475310"/>
            <a:ext cx="965876" cy="96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13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/>
      <p:bldP spid="65" grpId="0"/>
      <p:bldP spid="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827765" y="1"/>
            <a:ext cx="182868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2" name="Rectangle 11"/>
          <p:cNvSpPr/>
          <p:nvPr/>
        </p:nvSpPr>
        <p:spPr>
          <a:xfrm>
            <a:off x="4017379" y="0"/>
            <a:ext cx="3298856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4" name="Rectangle 13"/>
          <p:cNvSpPr/>
          <p:nvPr/>
        </p:nvSpPr>
        <p:spPr>
          <a:xfrm>
            <a:off x="7313428" y="0"/>
            <a:ext cx="1828687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27" name="TextBox 26"/>
          <p:cNvSpPr txBox="1"/>
          <p:nvPr/>
        </p:nvSpPr>
        <p:spPr>
          <a:xfrm>
            <a:off x="207002" y="650332"/>
            <a:ext cx="1460208" cy="11439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50"/>
              </a:lnSpc>
            </a:pPr>
            <a:r>
              <a:rPr lang="id-ID" sz="4050" b="1" dirty="0">
                <a:solidFill>
                  <a:schemeClr val="bg1"/>
                </a:solidFill>
                <a:latin typeface="+mj-lt"/>
              </a:rPr>
              <a:t>STEP</a:t>
            </a:r>
          </a:p>
          <a:p>
            <a:pPr>
              <a:lnSpc>
                <a:spcPts val="4050"/>
              </a:lnSpc>
            </a:pPr>
            <a:r>
              <a:rPr lang="id-ID" sz="4050" b="1" dirty="0">
                <a:solidFill>
                  <a:schemeClr val="bg1"/>
                </a:solidFill>
                <a:latin typeface="+mj-lt"/>
              </a:rPr>
              <a:t>01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034896" y="5254414"/>
            <a:ext cx="1460208" cy="11439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50"/>
              </a:lnSpc>
            </a:pPr>
            <a:r>
              <a:rPr lang="id-ID" sz="4050" b="1" dirty="0">
                <a:solidFill>
                  <a:schemeClr val="bg1"/>
                </a:solidFill>
                <a:latin typeface="+mj-lt"/>
              </a:rPr>
              <a:t>STEP</a:t>
            </a:r>
          </a:p>
          <a:p>
            <a:pPr>
              <a:lnSpc>
                <a:spcPts val="4050"/>
              </a:lnSpc>
            </a:pPr>
            <a:r>
              <a:rPr lang="id-ID" sz="4050" b="1" dirty="0">
                <a:solidFill>
                  <a:schemeClr val="bg1"/>
                </a:solidFill>
                <a:latin typeface="+mj-lt"/>
              </a:rPr>
              <a:t>02</a:t>
            </a:r>
          </a:p>
        </p:txBody>
      </p:sp>
      <p:grpSp>
        <p:nvGrpSpPr>
          <p:cNvPr id="48" name="Group 47"/>
          <p:cNvGrpSpPr/>
          <p:nvPr/>
        </p:nvGrpSpPr>
        <p:grpSpPr>
          <a:xfrm rot="21036247">
            <a:off x="6507433" y="433243"/>
            <a:ext cx="2329029" cy="1578080"/>
            <a:chOff x="7726363" y="1603045"/>
            <a:chExt cx="876914" cy="555955"/>
          </a:xfrm>
          <a:solidFill>
            <a:schemeClr val="bg1"/>
          </a:solidFill>
        </p:grpSpPr>
        <p:grpSp>
          <p:nvGrpSpPr>
            <p:cNvPr id="49" name="Group 48"/>
            <p:cNvGrpSpPr/>
            <p:nvPr/>
          </p:nvGrpSpPr>
          <p:grpSpPr>
            <a:xfrm>
              <a:off x="7726363" y="1666875"/>
              <a:ext cx="492125" cy="492125"/>
              <a:chOff x="7726363" y="1666875"/>
              <a:chExt cx="492125" cy="492125"/>
            </a:xfrm>
            <a:grpFill/>
          </p:grpSpPr>
          <p:sp>
            <p:nvSpPr>
              <p:cNvPr id="54" name="Freeform 10"/>
              <p:cNvSpPr>
                <a:spLocks noEditPoints="1"/>
              </p:cNvSpPr>
              <p:nvPr/>
            </p:nvSpPr>
            <p:spPr bwMode="auto">
              <a:xfrm>
                <a:off x="7726363" y="1666875"/>
                <a:ext cx="492125" cy="492125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5" name="Freeform 11"/>
              <p:cNvSpPr>
                <a:spLocks noEditPoints="1"/>
              </p:cNvSpPr>
              <p:nvPr/>
            </p:nvSpPr>
            <p:spPr bwMode="auto">
              <a:xfrm>
                <a:off x="7866063" y="1806575"/>
                <a:ext cx="214313" cy="214313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6" name="Freeform 12"/>
              <p:cNvSpPr>
                <a:spLocks noEditPoints="1"/>
              </p:cNvSpPr>
              <p:nvPr/>
            </p:nvSpPr>
            <p:spPr bwMode="auto">
              <a:xfrm>
                <a:off x="7912101" y="1852613"/>
                <a:ext cx="122238" cy="122238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8191089" y="1603045"/>
              <a:ext cx="412188" cy="412188"/>
              <a:chOff x="7726363" y="1666875"/>
              <a:chExt cx="492125" cy="492125"/>
            </a:xfrm>
            <a:grpFill/>
          </p:grpSpPr>
          <p:sp>
            <p:nvSpPr>
              <p:cNvPr id="51" name="Freeform 10"/>
              <p:cNvSpPr>
                <a:spLocks noEditPoints="1"/>
              </p:cNvSpPr>
              <p:nvPr/>
            </p:nvSpPr>
            <p:spPr bwMode="auto">
              <a:xfrm>
                <a:off x="7726363" y="1666875"/>
                <a:ext cx="492125" cy="492125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7866063" y="1806575"/>
                <a:ext cx="214313" cy="214313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7912101" y="1852613"/>
                <a:ext cx="122238" cy="122238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  <p:grpSp>
        <p:nvGrpSpPr>
          <p:cNvPr id="65" name="Group 64"/>
          <p:cNvGrpSpPr/>
          <p:nvPr/>
        </p:nvGrpSpPr>
        <p:grpSpPr>
          <a:xfrm>
            <a:off x="525529" y="2678258"/>
            <a:ext cx="777372" cy="622064"/>
            <a:chOff x="6069013" y="-1522413"/>
            <a:chExt cx="4465637" cy="3573463"/>
          </a:xfrm>
          <a:solidFill>
            <a:schemeClr val="bg1"/>
          </a:solidFill>
        </p:grpSpPr>
        <p:sp>
          <p:nvSpPr>
            <p:cNvPr id="66" name="Freeform 14"/>
            <p:cNvSpPr>
              <a:spLocks/>
            </p:cNvSpPr>
            <p:nvPr/>
          </p:nvSpPr>
          <p:spPr bwMode="auto">
            <a:xfrm>
              <a:off x="6069013" y="-1522413"/>
              <a:ext cx="4465637" cy="2979738"/>
            </a:xfrm>
            <a:custGeom>
              <a:avLst/>
              <a:gdLst>
                <a:gd name="T0" fmla="*/ 869 w 1188"/>
                <a:gd name="T1" fmla="*/ 792 h 792"/>
                <a:gd name="T2" fmla="*/ 830 w 1188"/>
                <a:gd name="T3" fmla="*/ 753 h 792"/>
                <a:gd name="T4" fmla="*/ 869 w 1188"/>
                <a:gd name="T5" fmla="*/ 713 h 792"/>
                <a:gd name="T6" fmla="*/ 949 w 1188"/>
                <a:gd name="T7" fmla="*/ 713 h 792"/>
                <a:gd name="T8" fmla="*/ 953 w 1188"/>
                <a:gd name="T9" fmla="*/ 713 h 792"/>
                <a:gd name="T10" fmla="*/ 955 w 1188"/>
                <a:gd name="T11" fmla="*/ 713 h 792"/>
                <a:gd name="T12" fmla="*/ 1109 w 1188"/>
                <a:gd name="T13" fmla="*/ 555 h 792"/>
                <a:gd name="T14" fmla="*/ 951 w 1188"/>
                <a:gd name="T15" fmla="*/ 396 h 792"/>
                <a:gd name="T16" fmla="*/ 915 w 1188"/>
                <a:gd name="T17" fmla="*/ 401 h 792"/>
                <a:gd name="T18" fmla="*/ 879 w 1188"/>
                <a:gd name="T19" fmla="*/ 391 h 792"/>
                <a:gd name="T20" fmla="*/ 867 w 1188"/>
                <a:gd name="T21" fmla="*/ 356 h 792"/>
                <a:gd name="T22" fmla="*/ 871 w 1188"/>
                <a:gd name="T23" fmla="*/ 317 h 792"/>
                <a:gd name="T24" fmla="*/ 634 w 1188"/>
                <a:gd name="T25" fmla="*/ 79 h 792"/>
                <a:gd name="T26" fmla="*/ 398 w 1188"/>
                <a:gd name="T27" fmla="*/ 296 h 792"/>
                <a:gd name="T28" fmla="*/ 380 w 1188"/>
                <a:gd name="T29" fmla="*/ 326 h 792"/>
                <a:gd name="T30" fmla="*/ 345 w 1188"/>
                <a:gd name="T31" fmla="*/ 330 h 792"/>
                <a:gd name="T32" fmla="*/ 277 w 1188"/>
                <a:gd name="T33" fmla="*/ 317 h 792"/>
                <a:gd name="T34" fmla="*/ 79 w 1188"/>
                <a:gd name="T35" fmla="*/ 515 h 792"/>
                <a:gd name="T36" fmla="*/ 272 w 1188"/>
                <a:gd name="T37" fmla="*/ 713 h 792"/>
                <a:gd name="T38" fmla="*/ 275 w 1188"/>
                <a:gd name="T39" fmla="*/ 713 h 792"/>
                <a:gd name="T40" fmla="*/ 295 w 1188"/>
                <a:gd name="T41" fmla="*/ 713 h 792"/>
                <a:gd name="T42" fmla="*/ 358 w 1188"/>
                <a:gd name="T43" fmla="*/ 713 h 792"/>
                <a:gd name="T44" fmla="*/ 398 w 1188"/>
                <a:gd name="T45" fmla="*/ 753 h 792"/>
                <a:gd name="T46" fmla="*/ 358 w 1188"/>
                <a:gd name="T47" fmla="*/ 792 h 792"/>
                <a:gd name="T48" fmla="*/ 282 w 1188"/>
                <a:gd name="T49" fmla="*/ 792 h 792"/>
                <a:gd name="T50" fmla="*/ 277 w 1188"/>
                <a:gd name="T51" fmla="*/ 792 h 792"/>
                <a:gd name="T52" fmla="*/ 0 w 1188"/>
                <a:gd name="T53" fmla="*/ 515 h 792"/>
                <a:gd name="T54" fmla="*/ 277 w 1188"/>
                <a:gd name="T55" fmla="*/ 238 h 792"/>
                <a:gd name="T56" fmla="*/ 327 w 1188"/>
                <a:gd name="T57" fmla="*/ 242 h 792"/>
                <a:gd name="T58" fmla="*/ 634 w 1188"/>
                <a:gd name="T59" fmla="*/ 0 h 792"/>
                <a:gd name="T60" fmla="*/ 950 w 1188"/>
                <a:gd name="T61" fmla="*/ 317 h 792"/>
                <a:gd name="T62" fmla="*/ 950 w 1188"/>
                <a:gd name="T63" fmla="*/ 317 h 792"/>
                <a:gd name="T64" fmla="*/ 951 w 1188"/>
                <a:gd name="T65" fmla="*/ 317 h 792"/>
                <a:gd name="T66" fmla="*/ 1188 w 1188"/>
                <a:gd name="T67" fmla="*/ 555 h 792"/>
                <a:gd name="T68" fmla="*/ 951 w 1188"/>
                <a:gd name="T69" fmla="*/ 792 h 792"/>
                <a:gd name="T70" fmla="*/ 946 w 1188"/>
                <a:gd name="T71" fmla="*/ 792 h 792"/>
                <a:gd name="T72" fmla="*/ 869 w 1188"/>
                <a:gd name="T73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8" h="792">
                  <a:moveTo>
                    <a:pt x="869" y="792"/>
                  </a:moveTo>
                  <a:cubicBezTo>
                    <a:pt x="847" y="792"/>
                    <a:pt x="830" y="775"/>
                    <a:pt x="830" y="753"/>
                  </a:cubicBezTo>
                  <a:cubicBezTo>
                    <a:pt x="830" y="731"/>
                    <a:pt x="847" y="713"/>
                    <a:pt x="869" y="713"/>
                  </a:cubicBezTo>
                  <a:cubicBezTo>
                    <a:pt x="949" y="713"/>
                    <a:pt x="949" y="713"/>
                    <a:pt x="949" y="713"/>
                  </a:cubicBezTo>
                  <a:cubicBezTo>
                    <a:pt x="950" y="713"/>
                    <a:pt x="952" y="713"/>
                    <a:pt x="953" y="713"/>
                  </a:cubicBezTo>
                  <a:cubicBezTo>
                    <a:pt x="954" y="713"/>
                    <a:pt x="955" y="713"/>
                    <a:pt x="955" y="713"/>
                  </a:cubicBezTo>
                  <a:cubicBezTo>
                    <a:pt x="1041" y="710"/>
                    <a:pt x="1109" y="640"/>
                    <a:pt x="1109" y="555"/>
                  </a:cubicBezTo>
                  <a:cubicBezTo>
                    <a:pt x="1109" y="467"/>
                    <a:pt x="1038" y="396"/>
                    <a:pt x="951" y="396"/>
                  </a:cubicBezTo>
                  <a:cubicBezTo>
                    <a:pt x="940" y="396"/>
                    <a:pt x="928" y="398"/>
                    <a:pt x="915" y="401"/>
                  </a:cubicBezTo>
                  <a:cubicBezTo>
                    <a:pt x="902" y="404"/>
                    <a:pt x="889" y="400"/>
                    <a:pt x="879" y="391"/>
                  </a:cubicBezTo>
                  <a:cubicBezTo>
                    <a:pt x="870" y="382"/>
                    <a:pt x="865" y="369"/>
                    <a:pt x="867" y="356"/>
                  </a:cubicBezTo>
                  <a:cubicBezTo>
                    <a:pt x="869" y="343"/>
                    <a:pt x="871" y="330"/>
                    <a:pt x="871" y="317"/>
                  </a:cubicBezTo>
                  <a:cubicBezTo>
                    <a:pt x="871" y="186"/>
                    <a:pt x="765" y="79"/>
                    <a:pt x="634" y="79"/>
                  </a:cubicBezTo>
                  <a:cubicBezTo>
                    <a:pt x="510" y="79"/>
                    <a:pt x="409" y="172"/>
                    <a:pt x="398" y="296"/>
                  </a:cubicBezTo>
                  <a:cubicBezTo>
                    <a:pt x="397" y="308"/>
                    <a:pt x="390" y="319"/>
                    <a:pt x="380" y="326"/>
                  </a:cubicBezTo>
                  <a:cubicBezTo>
                    <a:pt x="370" y="332"/>
                    <a:pt x="357" y="334"/>
                    <a:pt x="345" y="330"/>
                  </a:cubicBezTo>
                  <a:cubicBezTo>
                    <a:pt x="322" y="321"/>
                    <a:pt x="300" y="317"/>
                    <a:pt x="277" y="317"/>
                  </a:cubicBezTo>
                  <a:cubicBezTo>
                    <a:pt x="168" y="317"/>
                    <a:pt x="79" y="406"/>
                    <a:pt x="79" y="515"/>
                  </a:cubicBezTo>
                  <a:cubicBezTo>
                    <a:pt x="79" y="623"/>
                    <a:pt x="165" y="710"/>
                    <a:pt x="272" y="713"/>
                  </a:cubicBezTo>
                  <a:cubicBezTo>
                    <a:pt x="273" y="713"/>
                    <a:pt x="274" y="713"/>
                    <a:pt x="275" y="713"/>
                  </a:cubicBezTo>
                  <a:cubicBezTo>
                    <a:pt x="295" y="713"/>
                    <a:pt x="295" y="713"/>
                    <a:pt x="295" y="713"/>
                  </a:cubicBezTo>
                  <a:cubicBezTo>
                    <a:pt x="358" y="713"/>
                    <a:pt x="358" y="713"/>
                    <a:pt x="358" y="713"/>
                  </a:cubicBezTo>
                  <a:cubicBezTo>
                    <a:pt x="380" y="713"/>
                    <a:pt x="398" y="731"/>
                    <a:pt x="398" y="753"/>
                  </a:cubicBezTo>
                  <a:cubicBezTo>
                    <a:pt x="398" y="775"/>
                    <a:pt x="380" y="792"/>
                    <a:pt x="358" y="792"/>
                  </a:cubicBezTo>
                  <a:cubicBezTo>
                    <a:pt x="282" y="792"/>
                    <a:pt x="282" y="792"/>
                    <a:pt x="282" y="792"/>
                  </a:cubicBezTo>
                  <a:cubicBezTo>
                    <a:pt x="281" y="792"/>
                    <a:pt x="279" y="792"/>
                    <a:pt x="277" y="792"/>
                  </a:cubicBezTo>
                  <a:cubicBezTo>
                    <a:pt x="124" y="792"/>
                    <a:pt x="0" y="668"/>
                    <a:pt x="0" y="515"/>
                  </a:cubicBezTo>
                  <a:cubicBezTo>
                    <a:pt x="0" y="362"/>
                    <a:pt x="124" y="238"/>
                    <a:pt x="277" y="238"/>
                  </a:cubicBezTo>
                  <a:cubicBezTo>
                    <a:pt x="294" y="238"/>
                    <a:pt x="310" y="239"/>
                    <a:pt x="327" y="242"/>
                  </a:cubicBezTo>
                  <a:cubicBezTo>
                    <a:pt x="360" y="101"/>
                    <a:pt x="485" y="0"/>
                    <a:pt x="634" y="0"/>
                  </a:cubicBezTo>
                  <a:cubicBezTo>
                    <a:pt x="808" y="0"/>
                    <a:pt x="950" y="142"/>
                    <a:pt x="950" y="317"/>
                  </a:cubicBezTo>
                  <a:cubicBezTo>
                    <a:pt x="950" y="317"/>
                    <a:pt x="950" y="317"/>
                    <a:pt x="950" y="317"/>
                  </a:cubicBezTo>
                  <a:cubicBezTo>
                    <a:pt x="951" y="317"/>
                    <a:pt x="951" y="317"/>
                    <a:pt x="951" y="317"/>
                  </a:cubicBezTo>
                  <a:cubicBezTo>
                    <a:pt x="1082" y="317"/>
                    <a:pt x="1188" y="424"/>
                    <a:pt x="1188" y="555"/>
                  </a:cubicBezTo>
                  <a:cubicBezTo>
                    <a:pt x="1188" y="686"/>
                    <a:pt x="1082" y="792"/>
                    <a:pt x="951" y="792"/>
                  </a:cubicBezTo>
                  <a:cubicBezTo>
                    <a:pt x="949" y="792"/>
                    <a:pt x="947" y="792"/>
                    <a:pt x="946" y="792"/>
                  </a:cubicBezTo>
                  <a:lnTo>
                    <a:pt x="869" y="7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15"/>
            <p:cNvSpPr>
              <a:spLocks/>
            </p:cNvSpPr>
            <p:nvPr/>
          </p:nvSpPr>
          <p:spPr bwMode="auto">
            <a:xfrm>
              <a:off x="7707313" y="-479425"/>
              <a:ext cx="1484312" cy="2530475"/>
            </a:xfrm>
            <a:custGeom>
              <a:avLst/>
              <a:gdLst>
                <a:gd name="T0" fmla="*/ 935 w 935"/>
                <a:gd name="T1" fmla="*/ 656 h 1594"/>
                <a:gd name="T2" fmla="*/ 561 w 935"/>
                <a:gd name="T3" fmla="*/ 656 h 1594"/>
                <a:gd name="T4" fmla="*/ 561 w 935"/>
                <a:gd name="T5" fmla="*/ 0 h 1594"/>
                <a:gd name="T6" fmla="*/ 0 w 935"/>
                <a:gd name="T7" fmla="*/ 940 h 1594"/>
                <a:gd name="T8" fmla="*/ 374 w 935"/>
                <a:gd name="T9" fmla="*/ 940 h 1594"/>
                <a:gd name="T10" fmla="*/ 374 w 935"/>
                <a:gd name="T11" fmla="*/ 1594 h 1594"/>
                <a:gd name="T12" fmla="*/ 935 w 935"/>
                <a:gd name="T13" fmla="*/ 656 h 1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5" h="1594">
                  <a:moveTo>
                    <a:pt x="935" y="656"/>
                  </a:moveTo>
                  <a:lnTo>
                    <a:pt x="561" y="656"/>
                  </a:lnTo>
                  <a:lnTo>
                    <a:pt x="561" y="0"/>
                  </a:lnTo>
                  <a:lnTo>
                    <a:pt x="0" y="940"/>
                  </a:lnTo>
                  <a:lnTo>
                    <a:pt x="374" y="940"/>
                  </a:lnTo>
                  <a:lnTo>
                    <a:pt x="374" y="1594"/>
                  </a:lnTo>
                  <a:lnTo>
                    <a:pt x="935" y="6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947151" y="3583255"/>
            <a:ext cx="1589915" cy="766898"/>
            <a:chOff x="56906" y="3625946"/>
            <a:chExt cx="2119887" cy="1022531"/>
          </a:xfrm>
        </p:grpSpPr>
        <p:sp>
          <p:nvSpPr>
            <p:cNvPr id="69" name="TextBox 68"/>
            <p:cNvSpPr txBox="1"/>
            <p:nvPr/>
          </p:nvSpPr>
          <p:spPr>
            <a:xfrm>
              <a:off x="298889" y="3625946"/>
              <a:ext cx="16359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chemeClr val="bg1"/>
                  </a:solidFill>
                  <a:latin typeface="Raleway" panose="020B0003030101060003" pitchFamily="34" charset="0"/>
                </a:rPr>
                <a:t>Brainstorming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6906" y="3971369"/>
              <a:ext cx="211988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900" dirty="0">
                  <a:solidFill>
                    <a:schemeClr val="bg1"/>
                  </a:solidFill>
                </a:rPr>
                <a:t>M</a:t>
              </a:r>
              <a:r>
                <a:rPr lang="en-US" sz="900" dirty="0">
                  <a:solidFill>
                    <a:schemeClr val="bg1"/>
                  </a:solidFill>
                </a:rPr>
                <a:t>any new concepts and mechanisms</a:t>
              </a:r>
              <a:r>
                <a:rPr lang="id-ID" sz="900" dirty="0">
                  <a:solidFill>
                    <a:schemeClr val="bg1"/>
                  </a:solidFill>
                </a:rPr>
                <a:t> </a:t>
              </a:r>
              <a:r>
                <a:rPr lang="en-US" sz="900" dirty="0">
                  <a:solidFill>
                    <a:schemeClr val="bg1"/>
                  </a:solidFill>
                </a:rPr>
                <a:t>implemented in the company.</a:t>
              </a:r>
              <a:endParaRPr lang="id-ID" sz="900" b="1" dirty="0">
                <a:solidFill>
                  <a:schemeClr val="bg1"/>
                </a:solidFill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342849" y="3964225"/>
              <a:ext cx="1548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Group 71"/>
          <p:cNvGrpSpPr/>
          <p:nvPr/>
        </p:nvGrpSpPr>
        <p:grpSpPr>
          <a:xfrm>
            <a:off x="2457495" y="2707411"/>
            <a:ext cx="569228" cy="563756"/>
            <a:chOff x="6389688" y="4192588"/>
            <a:chExt cx="495300" cy="490538"/>
          </a:xfrm>
          <a:solidFill>
            <a:schemeClr val="bg1"/>
          </a:solidFill>
        </p:grpSpPr>
        <p:sp>
          <p:nvSpPr>
            <p:cNvPr id="73" name="Freeform 86"/>
            <p:cNvSpPr>
              <a:spLocks noEditPoints="1"/>
            </p:cNvSpPr>
            <p:nvPr/>
          </p:nvSpPr>
          <p:spPr bwMode="auto">
            <a:xfrm>
              <a:off x="6389688" y="4238626"/>
              <a:ext cx="452438" cy="444500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87"/>
            <p:cNvSpPr>
              <a:spLocks noEditPoints="1"/>
            </p:cNvSpPr>
            <p:nvPr/>
          </p:nvSpPr>
          <p:spPr bwMode="auto">
            <a:xfrm>
              <a:off x="6608763" y="4438651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88"/>
            <p:cNvSpPr>
              <a:spLocks noEditPoints="1"/>
            </p:cNvSpPr>
            <p:nvPr/>
          </p:nvSpPr>
          <p:spPr bwMode="auto">
            <a:xfrm>
              <a:off x="6808788" y="4192588"/>
              <a:ext cx="76200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89"/>
            <p:cNvSpPr>
              <a:spLocks noEditPoints="1"/>
            </p:cNvSpPr>
            <p:nvPr/>
          </p:nvSpPr>
          <p:spPr bwMode="auto">
            <a:xfrm>
              <a:off x="6516688" y="4422776"/>
              <a:ext cx="61913" cy="61913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Oval 90"/>
            <p:cNvSpPr>
              <a:spLocks noChangeArrowheads="1"/>
            </p:cNvSpPr>
            <p:nvPr/>
          </p:nvSpPr>
          <p:spPr bwMode="auto">
            <a:xfrm>
              <a:off x="6578601" y="4530726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Oval 91"/>
            <p:cNvSpPr>
              <a:spLocks noChangeArrowheads="1"/>
            </p:cNvSpPr>
            <p:nvPr/>
          </p:nvSpPr>
          <p:spPr bwMode="auto">
            <a:xfrm>
              <a:off x="6823076" y="4300538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6ADBF13A-5236-471B-BF65-DD12C8A8A3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845037" y="1846922"/>
            <a:ext cx="7724838" cy="4030994"/>
          </a:xfrm>
          <a:prstGeom prst="rect">
            <a:avLst/>
          </a:prstGeom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7460287B-4973-4E06-ABFC-B345B8E3EC8A}"/>
              </a:ext>
            </a:extLst>
          </p:cNvPr>
          <p:cNvSpPr txBox="1"/>
          <p:nvPr/>
        </p:nvSpPr>
        <p:spPr>
          <a:xfrm>
            <a:off x="5024005" y="2227471"/>
            <a:ext cx="22848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i="1" dirty="0">
                <a:solidFill>
                  <a:schemeClr val="bg1"/>
                </a:solidFill>
              </a:rPr>
              <a:t>Чем легче учителю учить, тем труднее ученикам учиться </a:t>
            </a:r>
          </a:p>
          <a:p>
            <a:pPr algn="r"/>
            <a:endParaRPr lang="ru-RU" sz="2000" i="1" dirty="0">
              <a:solidFill>
                <a:schemeClr val="bg1"/>
              </a:solidFill>
            </a:endParaRPr>
          </a:p>
          <a:p>
            <a:pPr algn="r"/>
            <a:r>
              <a:rPr lang="ru-RU" sz="2000" i="1" dirty="0">
                <a:solidFill>
                  <a:schemeClr val="bg1"/>
                </a:solidFill>
              </a:rPr>
              <a:t>Л. Н. Толстой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6594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27" grpId="0"/>
      <p:bldP spid="28" grpId="0"/>
      <p:bldP spid="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69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-178408" y="579096"/>
            <a:ext cx="9140429" cy="5155465"/>
            <a:chOff x="12701" y="-4763"/>
            <a:chExt cx="12187239" cy="6873953"/>
          </a:xfrm>
          <a:solidFill>
            <a:schemeClr val="bg1">
              <a:alpha val="50000"/>
            </a:schemeClr>
          </a:solidFill>
        </p:grpSpPr>
        <p:sp>
          <p:nvSpPr>
            <p:cNvPr id="51" name="Freeform 50"/>
            <p:cNvSpPr>
              <a:spLocks/>
            </p:cNvSpPr>
            <p:nvPr/>
          </p:nvSpPr>
          <p:spPr bwMode="auto">
            <a:xfrm flipV="1">
              <a:off x="9080502" y="6096069"/>
              <a:ext cx="125413" cy="84138"/>
            </a:xfrm>
            <a:custGeom>
              <a:avLst/>
              <a:gdLst>
                <a:gd name="T0" fmla="*/ 17 w 17"/>
                <a:gd name="T1" fmla="*/ 7 h 14"/>
                <a:gd name="T2" fmla="*/ 9 w 17"/>
                <a:gd name="T3" fmla="*/ 0 h 14"/>
                <a:gd name="T4" fmla="*/ 0 w 17"/>
                <a:gd name="T5" fmla="*/ 7 h 14"/>
                <a:gd name="T6" fmla="*/ 9 w 17"/>
                <a:gd name="T7" fmla="*/ 14 h 14"/>
                <a:gd name="T8" fmla="*/ 17 w 17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7"/>
                  </a:moveTo>
                  <a:cubicBezTo>
                    <a:pt x="13" y="7"/>
                    <a:pt x="9" y="4"/>
                    <a:pt x="9" y="0"/>
                  </a:cubicBezTo>
                  <a:cubicBezTo>
                    <a:pt x="9" y="4"/>
                    <a:pt x="5" y="7"/>
                    <a:pt x="0" y="7"/>
                  </a:cubicBezTo>
                  <a:cubicBezTo>
                    <a:pt x="5" y="7"/>
                    <a:pt x="9" y="10"/>
                    <a:pt x="9" y="14"/>
                  </a:cubicBezTo>
                  <a:cubicBezTo>
                    <a:pt x="9" y="10"/>
                    <a:pt x="13" y="7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 flipV="1">
              <a:off x="10290177" y="4013245"/>
              <a:ext cx="161925" cy="134939"/>
            </a:xfrm>
            <a:custGeom>
              <a:avLst/>
              <a:gdLst>
                <a:gd name="T0" fmla="*/ 22 w 22"/>
                <a:gd name="T1" fmla="*/ 11 h 22"/>
                <a:gd name="T2" fmla="*/ 11 w 22"/>
                <a:gd name="T3" fmla="*/ 0 h 22"/>
                <a:gd name="T4" fmla="*/ 0 w 22"/>
                <a:gd name="T5" fmla="*/ 11 h 22"/>
                <a:gd name="T6" fmla="*/ 11 w 22"/>
                <a:gd name="T7" fmla="*/ 22 h 22"/>
                <a:gd name="T8" fmla="*/ 22 w 2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2" y="11"/>
                  </a:moveTo>
                  <a:cubicBezTo>
                    <a:pt x="16" y="11"/>
                    <a:pt x="11" y="6"/>
                    <a:pt x="11" y="0"/>
                  </a:cubicBezTo>
                  <a:cubicBezTo>
                    <a:pt x="11" y="6"/>
                    <a:pt x="6" y="11"/>
                    <a:pt x="0" y="11"/>
                  </a:cubicBezTo>
                  <a:cubicBezTo>
                    <a:pt x="6" y="11"/>
                    <a:pt x="11" y="16"/>
                    <a:pt x="11" y="22"/>
                  </a:cubicBezTo>
                  <a:cubicBezTo>
                    <a:pt x="11" y="16"/>
                    <a:pt x="16" y="11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 flipV="1">
              <a:off x="4841876" y="3849730"/>
              <a:ext cx="212725" cy="182565"/>
            </a:xfrm>
            <a:custGeom>
              <a:avLst/>
              <a:gdLst>
                <a:gd name="T0" fmla="*/ 29 w 29"/>
                <a:gd name="T1" fmla="*/ 15 h 30"/>
                <a:gd name="T2" fmla="*/ 14 w 29"/>
                <a:gd name="T3" fmla="*/ 0 h 30"/>
                <a:gd name="T4" fmla="*/ 0 w 29"/>
                <a:gd name="T5" fmla="*/ 15 h 30"/>
                <a:gd name="T6" fmla="*/ 14 w 29"/>
                <a:gd name="T7" fmla="*/ 30 h 30"/>
                <a:gd name="T8" fmla="*/ 29 w 2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29" y="15"/>
                  </a:moveTo>
                  <a:cubicBezTo>
                    <a:pt x="21" y="15"/>
                    <a:pt x="14" y="8"/>
                    <a:pt x="14" y="0"/>
                  </a:cubicBezTo>
                  <a:cubicBezTo>
                    <a:pt x="14" y="8"/>
                    <a:pt x="8" y="15"/>
                    <a:pt x="0" y="15"/>
                  </a:cubicBezTo>
                  <a:cubicBezTo>
                    <a:pt x="8" y="15"/>
                    <a:pt x="14" y="21"/>
                    <a:pt x="14" y="30"/>
                  </a:cubicBezTo>
                  <a:cubicBezTo>
                    <a:pt x="14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 flipV="1">
              <a:off x="3529014" y="5286434"/>
              <a:ext cx="133350" cy="109539"/>
            </a:xfrm>
            <a:custGeom>
              <a:avLst/>
              <a:gdLst>
                <a:gd name="T0" fmla="*/ 18 w 18"/>
                <a:gd name="T1" fmla="*/ 9 h 18"/>
                <a:gd name="T2" fmla="*/ 9 w 18"/>
                <a:gd name="T3" fmla="*/ 0 h 18"/>
                <a:gd name="T4" fmla="*/ 0 w 18"/>
                <a:gd name="T5" fmla="*/ 9 h 18"/>
                <a:gd name="T6" fmla="*/ 9 w 18"/>
                <a:gd name="T7" fmla="*/ 18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3" y="9"/>
                    <a:pt x="9" y="5"/>
                    <a:pt x="9" y="0"/>
                  </a:cubicBezTo>
                  <a:cubicBezTo>
                    <a:pt x="9" y="5"/>
                    <a:pt x="5" y="9"/>
                    <a:pt x="0" y="9"/>
                  </a:cubicBezTo>
                  <a:cubicBezTo>
                    <a:pt x="5" y="9"/>
                    <a:pt x="9" y="13"/>
                    <a:pt x="9" y="18"/>
                  </a:cubicBezTo>
                  <a:cubicBezTo>
                    <a:pt x="9" y="13"/>
                    <a:pt x="13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 flipV="1">
              <a:off x="5291139" y="6046856"/>
              <a:ext cx="220663" cy="176214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30 w 30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cubicBezTo>
                    <a:pt x="22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2" y="15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 flipV="1">
              <a:off x="11985627" y="6023043"/>
              <a:ext cx="214313" cy="176214"/>
            </a:xfrm>
            <a:custGeom>
              <a:avLst/>
              <a:gdLst>
                <a:gd name="T0" fmla="*/ 29 w 29"/>
                <a:gd name="T1" fmla="*/ 15 h 29"/>
                <a:gd name="T2" fmla="*/ 15 w 29"/>
                <a:gd name="T3" fmla="*/ 0 h 29"/>
                <a:gd name="T4" fmla="*/ 0 w 29"/>
                <a:gd name="T5" fmla="*/ 15 h 29"/>
                <a:gd name="T6" fmla="*/ 15 w 29"/>
                <a:gd name="T7" fmla="*/ 29 h 29"/>
                <a:gd name="T8" fmla="*/ 29 w 2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1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Oval 56"/>
            <p:cNvSpPr>
              <a:spLocks noChangeArrowheads="1"/>
            </p:cNvSpPr>
            <p:nvPr/>
          </p:nvSpPr>
          <p:spPr bwMode="auto">
            <a:xfrm flipV="1">
              <a:off x="8712202" y="5329298"/>
              <a:ext cx="50800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Oval 57"/>
            <p:cNvSpPr>
              <a:spLocks noChangeArrowheads="1"/>
            </p:cNvSpPr>
            <p:nvPr/>
          </p:nvSpPr>
          <p:spPr bwMode="auto">
            <a:xfrm flipV="1">
              <a:off x="4848226" y="5346760"/>
              <a:ext cx="52388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Oval 58"/>
            <p:cNvSpPr>
              <a:spLocks noChangeArrowheads="1"/>
            </p:cNvSpPr>
            <p:nvPr/>
          </p:nvSpPr>
          <p:spPr bwMode="auto">
            <a:xfrm flipV="1">
              <a:off x="11041065" y="6826327"/>
              <a:ext cx="52388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Oval 59"/>
            <p:cNvSpPr>
              <a:spLocks noChangeArrowheads="1"/>
            </p:cNvSpPr>
            <p:nvPr/>
          </p:nvSpPr>
          <p:spPr bwMode="auto">
            <a:xfrm flipV="1">
              <a:off x="9426577" y="6813627"/>
              <a:ext cx="381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Oval 60"/>
            <p:cNvSpPr>
              <a:spLocks noChangeArrowheads="1"/>
            </p:cNvSpPr>
            <p:nvPr/>
          </p:nvSpPr>
          <p:spPr bwMode="auto">
            <a:xfrm flipV="1">
              <a:off x="992188" y="5662677"/>
              <a:ext cx="3016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Oval 61"/>
            <p:cNvSpPr>
              <a:spLocks noChangeArrowheads="1"/>
            </p:cNvSpPr>
            <p:nvPr/>
          </p:nvSpPr>
          <p:spPr bwMode="auto">
            <a:xfrm flipV="1">
              <a:off x="7974014" y="4549826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Oval 62"/>
            <p:cNvSpPr>
              <a:spLocks noChangeArrowheads="1"/>
            </p:cNvSpPr>
            <p:nvPr/>
          </p:nvSpPr>
          <p:spPr bwMode="auto">
            <a:xfrm flipV="1">
              <a:off x="11941177" y="3952919"/>
              <a:ext cx="3651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Oval 63"/>
            <p:cNvSpPr>
              <a:spLocks noChangeArrowheads="1"/>
            </p:cNvSpPr>
            <p:nvPr/>
          </p:nvSpPr>
          <p:spPr bwMode="auto">
            <a:xfrm flipV="1">
              <a:off x="10725152" y="1450991"/>
              <a:ext cx="365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Oval 64"/>
            <p:cNvSpPr>
              <a:spLocks noChangeArrowheads="1"/>
            </p:cNvSpPr>
            <p:nvPr/>
          </p:nvSpPr>
          <p:spPr bwMode="auto">
            <a:xfrm flipV="1">
              <a:off x="6434139" y="5907154"/>
              <a:ext cx="2857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Oval 65"/>
            <p:cNvSpPr>
              <a:spLocks noChangeArrowheads="1"/>
            </p:cNvSpPr>
            <p:nvPr/>
          </p:nvSpPr>
          <p:spPr bwMode="auto">
            <a:xfrm flipV="1">
              <a:off x="7458077" y="6515174"/>
              <a:ext cx="3016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Oval 66"/>
            <p:cNvSpPr>
              <a:spLocks noChangeArrowheads="1"/>
            </p:cNvSpPr>
            <p:nvPr/>
          </p:nvSpPr>
          <p:spPr bwMode="auto">
            <a:xfrm flipV="1">
              <a:off x="12701" y="5511862"/>
              <a:ext cx="2857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Oval 67"/>
            <p:cNvSpPr>
              <a:spLocks noChangeArrowheads="1"/>
            </p:cNvSpPr>
            <p:nvPr/>
          </p:nvSpPr>
          <p:spPr bwMode="auto">
            <a:xfrm flipV="1">
              <a:off x="3624264" y="3940219"/>
              <a:ext cx="3016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Oval 68"/>
            <p:cNvSpPr>
              <a:spLocks noChangeArrowheads="1"/>
            </p:cNvSpPr>
            <p:nvPr/>
          </p:nvSpPr>
          <p:spPr bwMode="auto">
            <a:xfrm flipV="1">
              <a:off x="763588" y="3446501"/>
              <a:ext cx="3016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Oval 69"/>
            <p:cNvSpPr>
              <a:spLocks noChangeArrowheads="1"/>
            </p:cNvSpPr>
            <p:nvPr/>
          </p:nvSpPr>
          <p:spPr bwMode="auto">
            <a:xfrm flipV="1">
              <a:off x="10437815" y="-4763"/>
              <a:ext cx="2857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Oval 70"/>
            <p:cNvSpPr>
              <a:spLocks noChangeArrowheads="1"/>
            </p:cNvSpPr>
            <p:nvPr/>
          </p:nvSpPr>
          <p:spPr bwMode="auto">
            <a:xfrm flipV="1">
              <a:off x="5837239" y="1163651"/>
              <a:ext cx="28575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Oval 71"/>
            <p:cNvSpPr>
              <a:spLocks noChangeArrowheads="1"/>
            </p:cNvSpPr>
            <p:nvPr/>
          </p:nvSpPr>
          <p:spPr bwMode="auto">
            <a:xfrm flipV="1">
              <a:off x="196851" y="860434"/>
              <a:ext cx="2857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Oval 72"/>
            <p:cNvSpPr>
              <a:spLocks noChangeArrowheads="1"/>
            </p:cNvSpPr>
            <p:nvPr/>
          </p:nvSpPr>
          <p:spPr bwMode="auto">
            <a:xfrm flipV="1">
              <a:off x="4560889" y="3319499"/>
              <a:ext cx="365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Oval 73"/>
            <p:cNvSpPr>
              <a:spLocks noChangeArrowheads="1"/>
            </p:cNvSpPr>
            <p:nvPr/>
          </p:nvSpPr>
          <p:spPr bwMode="auto">
            <a:xfrm flipV="1">
              <a:off x="2533651" y="6034156"/>
              <a:ext cx="3016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Oval 74"/>
            <p:cNvSpPr>
              <a:spLocks noChangeArrowheads="1"/>
            </p:cNvSpPr>
            <p:nvPr/>
          </p:nvSpPr>
          <p:spPr bwMode="auto">
            <a:xfrm flipV="1">
              <a:off x="8202614" y="6802514"/>
              <a:ext cx="38100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Oval 75"/>
            <p:cNvSpPr>
              <a:spLocks noChangeArrowheads="1"/>
            </p:cNvSpPr>
            <p:nvPr/>
          </p:nvSpPr>
          <p:spPr bwMode="auto">
            <a:xfrm flipV="1">
              <a:off x="9663115" y="5207058"/>
              <a:ext cx="365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Oval 31"/>
            <p:cNvSpPr>
              <a:spLocks noChangeArrowheads="1"/>
            </p:cNvSpPr>
            <p:nvPr/>
          </p:nvSpPr>
          <p:spPr bwMode="auto">
            <a:xfrm flipV="1">
              <a:off x="3905251" y="6813627"/>
              <a:ext cx="28575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Oval 32"/>
            <p:cNvSpPr>
              <a:spLocks noChangeArrowheads="1"/>
            </p:cNvSpPr>
            <p:nvPr/>
          </p:nvSpPr>
          <p:spPr bwMode="auto">
            <a:xfrm flipV="1">
              <a:off x="11963402" y="5303897"/>
              <a:ext cx="5080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Oval 33"/>
            <p:cNvSpPr>
              <a:spLocks noChangeArrowheads="1"/>
            </p:cNvSpPr>
            <p:nvPr/>
          </p:nvSpPr>
          <p:spPr bwMode="auto">
            <a:xfrm flipV="1">
              <a:off x="10267952" y="6192907"/>
              <a:ext cx="5080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Oval 34"/>
            <p:cNvSpPr>
              <a:spLocks noChangeArrowheads="1"/>
            </p:cNvSpPr>
            <p:nvPr/>
          </p:nvSpPr>
          <p:spPr bwMode="auto">
            <a:xfrm flipV="1">
              <a:off x="9398002" y="4835579"/>
              <a:ext cx="4445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Oval 35"/>
            <p:cNvSpPr>
              <a:spLocks noChangeArrowheads="1"/>
            </p:cNvSpPr>
            <p:nvPr/>
          </p:nvSpPr>
          <p:spPr bwMode="auto">
            <a:xfrm flipV="1">
              <a:off x="9058277" y="2855944"/>
              <a:ext cx="52388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Oval 36"/>
            <p:cNvSpPr>
              <a:spLocks noChangeArrowheads="1"/>
            </p:cNvSpPr>
            <p:nvPr/>
          </p:nvSpPr>
          <p:spPr bwMode="auto">
            <a:xfrm flipV="1">
              <a:off x="6891339" y="4853042"/>
              <a:ext cx="5080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-923490" y="-845188"/>
            <a:ext cx="9140429" cy="5155465"/>
            <a:chOff x="12701" y="-4763"/>
            <a:chExt cx="12187239" cy="6873953"/>
          </a:xfrm>
          <a:solidFill>
            <a:schemeClr val="bg1">
              <a:alpha val="50000"/>
            </a:schemeClr>
          </a:solidFill>
        </p:grpSpPr>
        <p:sp>
          <p:nvSpPr>
            <p:cNvPr id="84" name="Freeform 83"/>
            <p:cNvSpPr>
              <a:spLocks/>
            </p:cNvSpPr>
            <p:nvPr/>
          </p:nvSpPr>
          <p:spPr bwMode="auto">
            <a:xfrm flipV="1">
              <a:off x="9080502" y="6096069"/>
              <a:ext cx="125413" cy="84138"/>
            </a:xfrm>
            <a:custGeom>
              <a:avLst/>
              <a:gdLst>
                <a:gd name="T0" fmla="*/ 17 w 17"/>
                <a:gd name="T1" fmla="*/ 7 h 14"/>
                <a:gd name="T2" fmla="*/ 9 w 17"/>
                <a:gd name="T3" fmla="*/ 0 h 14"/>
                <a:gd name="T4" fmla="*/ 0 w 17"/>
                <a:gd name="T5" fmla="*/ 7 h 14"/>
                <a:gd name="T6" fmla="*/ 9 w 17"/>
                <a:gd name="T7" fmla="*/ 14 h 14"/>
                <a:gd name="T8" fmla="*/ 17 w 17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7"/>
                  </a:moveTo>
                  <a:cubicBezTo>
                    <a:pt x="13" y="7"/>
                    <a:pt x="9" y="4"/>
                    <a:pt x="9" y="0"/>
                  </a:cubicBezTo>
                  <a:cubicBezTo>
                    <a:pt x="9" y="4"/>
                    <a:pt x="5" y="7"/>
                    <a:pt x="0" y="7"/>
                  </a:cubicBezTo>
                  <a:cubicBezTo>
                    <a:pt x="5" y="7"/>
                    <a:pt x="9" y="10"/>
                    <a:pt x="9" y="14"/>
                  </a:cubicBezTo>
                  <a:cubicBezTo>
                    <a:pt x="9" y="10"/>
                    <a:pt x="13" y="7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 flipV="1">
              <a:off x="10290177" y="4013245"/>
              <a:ext cx="161925" cy="134939"/>
            </a:xfrm>
            <a:custGeom>
              <a:avLst/>
              <a:gdLst>
                <a:gd name="T0" fmla="*/ 22 w 22"/>
                <a:gd name="T1" fmla="*/ 11 h 22"/>
                <a:gd name="T2" fmla="*/ 11 w 22"/>
                <a:gd name="T3" fmla="*/ 0 h 22"/>
                <a:gd name="T4" fmla="*/ 0 w 22"/>
                <a:gd name="T5" fmla="*/ 11 h 22"/>
                <a:gd name="T6" fmla="*/ 11 w 22"/>
                <a:gd name="T7" fmla="*/ 22 h 22"/>
                <a:gd name="T8" fmla="*/ 22 w 2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2" y="11"/>
                  </a:moveTo>
                  <a:cubicBezTo>
                    <a:pt x="16" y="11"/>
                    <a:pt x="11" y="6"/>
                    <a:pt x="11" y="0"/>
                  </a:cubicBezTo>
                  <a:cubicBezTo>
                    <a:pt x="11" y="6"/>
                    <a:pt x="6" y="11"/>
                    <a:pt x="0" y="11"/>
                  </a:cubicBezTo>
                  <a:cubicBezTo>
                    <a:pt x="6" y="11"/>
                    <a:pt x="11" y="16"/>
                    <a:pt x="11" y="22"/>
                  </a:cubicBezTo>
                  <a:cubicBezTo>
                    <a:pt x="11" y="16"/>
                    <a:pt x="16" y="11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 flipV="1">
              <a:off x="4841876" y="3849730"/>
              <a:ext cx="212725" cy="182565"/>
            </a:xfrm>
            <a:custGeom>
              <a:avLst/>
              <a:gdLst>
                <a:gd name="T0" fmla="*/ 29 w 29"/>
                <a:gd name="T1" fmla="*/ 15 h 30"/>
                <a:gd name="T2" fmla="*/ 14 w 29"/>
                <a:gd name="T3" fmla="*/ 0 h 30"/>
                <a:gd name="T4" fmla="*/ 0 w 29"/>
                <a:gd name="T5" fmla="*/ 15 h 30"/>
                <a:gd name="T6" fmla="*/ 14 w 29"/>
                <a:gd name="T7" fmla="*/ 30 h 30"/>
                <a:gd name="T8" fmla="*/ 29 w 2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29" y="15"/>
                  </a:moveTo>
                  <a:cubicBezTo>
                    <a:pt x="21" y="15"/>
                    <a:pt x="14" y="8"/>
                    <a:pt x="14" y="0"/>
                  </a:cubicBezTo>
                  <a:cubicBezTo>
                    <a:pt x="14" y="8"/>
                    <a:pt x="8" y="15"/>
                    <a:pt x="0" y="15"/>
                  </a:cubicBezTo>
                  <a:cubicBezTo>
                    <a:pt x="8" y="15"/>
                    <a:pt x="14" y="21"/>
                    <a:pt x="14" y="30"/>
                  </a:cubicBezTo>
                  <a:cubicBezTo>
                    <a:pt x="14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 flipV="1">
              <a:off x="3529014" y="5286434"/>
              <a:ext cx="133350" cy="109539"/>
            </a:xfrm>
            <a:custGeom>
              <a:avLst/>
              <a:gdLst>
                <a:gd name="T0" fmla="*/ 18 w 18"/>
                <a:gd name="T1" fmla="*/ 9 h 18"/>
                <a:gd name="T2" fmla="*/ 9 w 18"/>
                <a:gd name="T3" fmla="*/ 0 h 18"/>
                <a:gd name="T4" fmla="*/ 0 w 18"/>
                <a:gd name="T5" fmla="*/ 9 h 18"/>
                <a:gd name="T6" fmla="*/ 9 w 18"/>
                <a:gd name="T7" fmla="*/ 18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3" y="9"/>
                    <a:pt x="9" y="5"/>
                    <a:pt x="9" y="0"/>
                  </a:cubicBezTo>
                  <a:cubicBezTo>
                    <a:pt x="9" y="5"/>
                    <a:pt x="5" y="9"/>
                    <a:pt x="0" y="9"/>
                  </a:cubicBezTo>
                  <a:cubicBezTo>
                    <a:pt x="5" y="9"/>
                    <a:pt x="9" y="13"/>
                    <a:pt x="9" y="18"/>
                  </a:cubicBezTo>
                  <a:cubicBezTo>
                    <a:pt x="9" y="13"/>
                    <a:pt x="13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 flipV="1">
              <a:off x="5291139" y="6046856"/>
              <a:ext cx="220663" cy="176214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30 w 30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cubicBezTo>
                    <a:pt x="22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2" y="15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 flipV="1">
              <a:off x="11985627" y="6023043"/>
              <a:ext cx="214313" cy="176214"/>
            </a:xfrm>
            <a:custGeom>
              <a:avLst/>
              <a:gdLst>
                <a:gd name="T0" fmla="*/ 29 w 29"/>
                <a:gd name="T1" fmla="*/ 15 h 29"/>
                <a:gd name="T2" fmla="*/ 15 w 29"/>
                <a:gd name="T3" fmla="*/ 0 h 29"/>
                <a:gd name="T4" fmla="*/ 0 w 29"/>
                <a:gd name="T5" fmla="*/ 15 h 29"/>
                <a:gd name="T6" fmla="*/ 15 w 29"/>
                <a:gd name="T7" fmla="*/ 29 h 29"/>
                <a:gd name="T8" fmla="*/ 29 w 2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1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Oval 89"/>
            <p:cNvSpPr>
              <a:spLocks noChangeArrowheads="1"/>
            </p:cNvSpPr>
            <p:nvPr/>
          </p:nvSpPr>
          <p:spPr bwMode="auto">
            <a:xfrm flipV="1">
              <a:off x="8712202" y="5329298"/>
              <a:ext cx="50800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Oval 90"/>
            <p:cNvSpPr>
              <a:spLocks noChangeArrowheads="1"/>
            </p:cNvSpPr>
            <p:nvPr/>
          </p:nvSpPr>
          <p:spPr bwMode="auto">
            <a:xfrm flipV="1">
              <a:off x="4848226" y="5346760"/>
              <a:ext cx="52388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Oval 91"/>
            <p:cNvSpPr>
              <a:spLocks noChangeArrowheads="1"/>
            </p:cNvSpPr>
            <p:nvPr/>
          </p:nvSpPr>
          <p:spPr bwMode="auto">
            <a:xfrm flipV="1">
              <a:off x="11041065" y="6826327"/>
              <a:ext cx="52388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Oval 92"/>
            <p:cNvSpPr>
              <a:spLocks noChangeArrowheads="1"/>
            </p:cNvSpPr>
            <p:nvPr/>
          </p:nvSpPr>
          <p:spPr bwMode="auto">
            <a:xfrm flipV="1">
              <a:off x="9426577" y="6813627"/>
              <a:ext cx="381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Oval 93"/>
            <p:cNvSpPr>
              <a:spLocks noChangeArrowheads="1"/>
            </p:cNvSpPr>
            <p:nvPr/>
          </p:nvSpPr>
          <p:spPr bwMode="auto">
            <a:xfrm flipV="1">
              <a:off x="992188" y="5662677"/>
              <a:ext cx="3016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Oval 94"/>
            <p:cNvSpPr>
              <a:spLocks noChangeArrowheads="1"/>
            </p:cNvSpPr>
            <p:nvPr/>
          </p:nvSpPr>
          <p:spPr bwMode="auto">
            <a:xfrm flipV="1">
              <a:off x="7974014" y="4549826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Oval 95"/>
            <p:cNvSpPr>
              <a:spLocks noChangeArrowheads="1"/>
            </p:cNvSpPr>
            <p:nvPr/>
          </p:nvSpPr>
          <p:spPr bwMode="auto">
            <a:xfrm flipV="1">
              <a:off x="11941177" y="3952919"/>
              <a:ext cx="3651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Oval 96"/>
            <p:cNvSpPr>
              <a:spLocks noChangeArrowheads="1"/>
            </p:cNvSpPr>
            <p:nvPr/>
          </p:nvSpPr>
          <p:spPr bwMode="auto">
            <a:xfrm flipV="1">
              <a:off x="10725152" y="1450991"/>
              <a:ext cx="365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Oval 97"/>
            <p:cNvSpPr>
              <a:spLocks noChangeArrowheads="1"/>
            </p:cNvSpPr>
            <p:nvPr/>
          </p:nvSpPr>
          <p:spPr bwMode="auto">
            <a:xfrm flipV="1">
              <a:off x="6434139" y="5907154"/>
              <a:ext cx="2857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Oval 98"/>
            <p:cNvSpPr>
              <a:spLocks noChangeArrowheads="1"/>
            </p:cNvSpPr>
            <p:nvPr/>
          </p:nvSpPr>
          <p:spPr bwMode="auto">
            <a:xfrm flipV="1">
              <a:off x="7458077" y="6515174"/>
              <a:ext cx="3016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Oval 99"/>
            <p:cNvSpPr>
              <a:spLocks noChangeArrowheads="1"/>
            </p:cNvSpPr>
            <p:nvPr/>
          </p:nvSpPr>
          <p:spPr bwMode="auto">
            <a:xfrm flipV="1">
              <a:off x="12701" y="5511862"/>
              <a:ext cx="2857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Oval 100"/>
            <p:cNvSpPr>
              <a:spLocks noChangeArrowheads="1"/>
            </p:cNvSpPr>
            <p:nvPr/>
          </p:nvSpPr>
          <p:spPr bwMode="auto">
            <a:xfrm flipV="1">
              <a:off x="3624264" y="3940219"/>
              <a:ext cx="3016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Oval 101"/>
            <p:cNvSpPr>
              <a:spLocks noChangeArrowheads="1"/>
            </p:cNvSpPr>
            <p:nvPr/>
          </p:nvSpPr>
          <p:spPr bwMode="auto">
            <a:xfrm flipV="1">
              <a:off x="763588" y="3446501"/>
              <a:ext cx="3016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Oval 102"/>
            <p:cNvSpPr>
              <a:spLocks noChangeArrowheads="1"/>
            </p:cNvSpPr>
            <p:nvPr/>
          </p:nvSpPr>
          <p:spPr bwMode="auto">
            <a:xfrm flipV="1">
              <a:off x="10437815" y="-4763"/>
              <a:ext cx="2857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Oval 103"/>
            <p:cNvSpPr>
              <a:spLocks noChangeArrowheads="1"/>
            </p:cNvSpPr>
            <p:nvPr/>
          </p:nvSpPr>
          <p:spPr bwMode="auto">
            <a:xfrm flipV="1">
              <a:off x="5837239" y="1163651"/>
              <a:ext cx="28575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Oval 104"/>
            <p:cNvSpPr>
              <a:spLocks noChangeArrowheads="1"/>
            </p:cNvSpPr>
            <p:nvPr/>
          </p:nvSpPr>
          <p:spPr bwMode="auto">
            <a:xfrm flipV="1">
              <a:off x="196851" y="860434"/>
              <a:ext cx="2857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Oval 105"/>
            <p:cNvSpPr>
              <a:spLocks noChangeArrowheads="1"/>
            </p:cNvSpPr>
            <p:nvPr/>
          </p:nvSpPr>
          <p:spPr bwMode="auto">
            <a:xfrm flipV="1">
              <a:off x="4560889" y="3319499"/>
              <a:ext cx="365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Oval 106"/>
            <p:cNvSpPr>
              <a:spLocks noChangeArrowheads="1"/>
            </p:cNvSpPr>
            <p:nvPr/>
          </p:nvSpPr>
          <p:spPr bwMode="auto">
            <a:xfrm flipV="1">
              <a:off x="2533651" y="6034156"/>
              <a:ext cx="3016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Oval 107"/>
            <p:cNvSpPr>
              <a:spLocks noChangeArrowheads="1"/>
            </p:cNvSpPr>
            <p:nvPr/>
          </p:nvSpPr>
          <p:spPr bwMode="auto">
            <a:xfrm flipV="1">
              <a:off x="8202614" y="6802514"/>
              <a:ext cx="38100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Oval 108"/>
            <p:cNvSpPr>
              <a:spLocks noChangeArrowheads="1"/>
            </p:cNvSpPr>
            <p:nvPr/>
          </p:nvSpPr>
          <p:spPr bwMode="auto">
            <a:xfrm flipV="1">
              <a:off x="9663115" y="5207058"/>
              <a:ext cx="365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Oval 31"/>
            <p:cNvSpPr>
              <a:spLocks noChangeArrowheads="1"/>
            </p:cNvSpPr>
            <p:nvPr/>
          </p:nvSpPr>
          <p:spPr bwMode="auto">
            <a:xfrm flipV="1">
              <a:off x="3905251" y="6813627"/>
              <a:ext cx="28575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Oval 32"/>
            <p:cNvSpPr>
              <a:spLocks noChangeArrowheads="1"/>
            </p:cNvSpPr>
            <p:nvPr/>
          </p:nvSpPr>
          <p:spPr bwMode="auto">
            <a:xfrm flipV="1">
              <a:off x="11963402" y="5303897"/>
              <a:ext cx="5080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Oval 33"/>
            <p:cNvSpPr>
              <a:spLocks noChangeArrowheads="1"/>
            </p:cNvSpPr>
            <p:nvPr/>
          </p:nvSpPr>
          <p:spPr bwMode="auto">
            <a:xfrm flipV="1">
              <a:off x="10267952" y="6192907"/>
              <a:ext cx="5080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Oval 34"/>
            <p:cNvSpPr>
              <a:spLocks noChangeArrowheads="1"/>
            </p:cNvSpPr>
            <p:nvPr/>
          </p:nvSpPr>
          <p:spPr bwMode="auto">
            <a:xfrm flipV="1">
              <a:off x="9398002" y="4835579"/>
              <a:ext cx="4445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Oval 35"/>
            <p:cNvSpPr>
              <a:spLocks noChangeArrowheads="1"/>
            </p:cNvSpPr>
            <p:nvPr/>
          </p:nvSpPr>
          <p:spPr bwMode="auto">
            <a:xfrm flipV="1">
              <a:off x="9058277" y="2855944"/>
              <a:ext cx="52388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Oval 36"/>
            <p:cNvSpPr>
              <a:spLocks noChangeArrowheads="1"/>
            </p:cNvSpPr>
            <p:nvPr/>
          </p:nvSpPr>
          <p:spPr bwMode="auto">
            <a:xfrm flipV="1">
              <a:off x="6891339" y="4853042"/>
              <a:ext cx="5080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53450" y="545147"/>
            <a:ext cx="577364" cy="365125"/>
          </a:xfrm>
          <a:prstGeom prst="rect">
            <a:avLst/>
          </a:prstGeom>
        </p:spPr>
        <p:txBody>
          <a:bodyPr/>
          <a:lstStyle/>
          <a:p>
            <a:fld id="{06BF0A5B-CA18-47D2-801E-5D97420A52F4}" type="slidenum">
              <a:rPr lang="id-ID" smtClean="0"/>
              <a:pPr/>
              <a:t>15</a:t>
            </a:fld>
            <a:endParaRPr lang="id-ID" dirty="0"/>
          </a:p>
        </p:txBody>
      </p:sp>
      <p:grpSp>
        <p:nvGrpSpPr>
          <p:cNvPr id="21" name="Group 20"/>
          <p:cNvGrpSpPr/>
          <p:nvPr/>
        </p:nvGrpSpPr>
        <p:grpSpPr>
          <a:xfrm rot="20507272">
            <a:off x="1017072" y="7081652"/>
            <a:ext cx="1393151" cy="1229369"/>
            <a:chOff x="9793164" y="4554881"/>
            <a:chExt cx="1857535" cy="1639159"/>
          </a:xfrm>
        </p:grpSpPr>
        <p:grpSp>
          <p:nvGrpSpPr>
            <p:cNvPr id="24" name="Group 23"/>
            <p:cNvGrpSpPr/>
            <p:nvPr/>
          </p:nvGrpSpPr>
          <p:grpSpPr>
            <a:xfrm rot="2700000">
              <a:off x="9912226" y="5386003"/>
              <a:ext cx="688975" cy="927100"/>
              <a:chOff x="9456118" y="3917738"/>
              <a:chExt cx="688975" cy="927100"/>
            </a:xfrm>
          </p:grpSpPr>
          <p:sp>
            <p:nvSpPr>
              <p:cNvPr id="48" name="Freeform 47"/>
              <p:cNvSpPr>
                <a:spLocks/>
              </p:cNvSpPr>
              <p:nvPr/>
            </p:nvSpPr>
            <p:spPr bwMode="auto">
              <a:xfrm>
                <a:off x="9456118" y="3917738"/>
                <a:ext cx="688975" cy="927100"/>
              </a:xfrm>
              <a:custGeom>
                <a:avLst/>
                <a:gdLst>
                  <a:gd name="T0" fmla="*/ 48 w 182"/>
                  <a:gd name="T1" fmla="*/ 188 h 246"/>
                  <a:gd name="T2" fmla="*/ 44 w 182"/>
                  <a:gd name="T3" fmla="*/ 159 h 246"/>
                  <a:gd name="T4" fmla="*/ 55 w 182"/>
                  <a:gd name="T5" fmla="*/ 159 h 246"/>
                  <a:gd name="T6" fmla="*/ 82 w 182"/>
                  <a:gd name="T7" fmla="*/ 204 h 246"/>
                  <a:gd name="T8" fmla="*/ 44 w 182"/>
                  <a:gd name="T9" fmla="*/ 237 h 246"/>
                  <a:gd name="T10" fmla="*/ 54 w 182"/>
                  <a:gd name="T11" fmla="*/ 240 h 246"/>
                  <a:gd name="T12" fmla="*/ 122 w 182"/>
                  <a:gd name="T13" fmla="*/ 189 h 246"/>
                  <a:gd name="T14" fmla="*/ 118 w 182"/>
                  <a:gd name="T15" fmla="*/ 149 h 246"/>
                  <a:gd name="T16" fmla="*/ 117 w 182"/>
                  <a:gd name="T17" fmla="*/ 136 h 246"/>
                  <a:gd name="T18" fmla="*/ 138 w 182"/>
                  <a:gd name="T19" fmla="*/ 121 h 246"/>
                  <a:gd name="T20" fmla="*/ 146 w 182"/>
                  <a:gd name="T21" fmla="*/ 149 h 246"/>
                  <a:gd name="T22" fmla="*/ 144 w 182"/>
                  <a:gd name="T23" fmla="*/ 155 h 246"/>
                  <a:gd name="T24" fmla="*/ 173 w 182"/>
                  <a:gd name="T25" fmla="*/ 108 h 246"/>
                  <a:gd name="T26" fmla="*/ 108 w 182"/>
                  <a:gd name="T27" fmla="*/ 10 h 246"/>
                  <a:gd name="T28" fmla="*/ 10 w 182"/>
                  <a:gd name="T29" fmla="*/ 75 h 246"/>
                  <a:gd name="T30" fmla="*/ 9 w 182"/>
                  <a:gd name="T31" fmla="*/ 77 h 246"/>
                  <a:gd name="T32" fmla="*/ 8 w 182"/>
                  <a:gd name="T33" fmla="*/ 80 h 246"/>
                  <a:gd name="T34" fmla="*/ 48 w 182"/>
                  <a:gd name="T35" fmla="*/ 188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2" h="246">
                    <a:moveTo>
                      <a:pt x="48" y="188"/>
                    </a:moveTo>
                    <a:cubicBezTo>
                      <a:pt x="41" y="182"/>
                      <a:pt x="36" y="161"/>
                      <a:pt x="44" y="159"/>
                    </a:cubicBezTo>
                    <a:cubicBezTo>
                      <a:pt x="47" y="158"/>
                      <a:pt x="52" y="158"/>
                      <a:pt x="55" y="159"/>
                    </a:cubicBezTo>
                    <a:cubicBezTo>
                      <a:pt x="74" y="163"/>
                      <a:pt x="86" y="183"/>
                      <a:pt x="82" y="204"/>
                    </a:cubicBezTo>
                    <a:cubicBezTo>
                      <a:pt x="78" y="224"/>
                      <a:pt x="62" y="237"/>
                      <a:pt x="44" y="237"/>
                    </a:cubicBezTo>
                    <a:cubicBezTo>
                      <a:pt x="48" y="238"/>
                      <a:pt x="51" y="239"/>
                      <a:pt x="54" y="240"/>
                    </a:cubicBezTo>
                    <a:cubicBezTo>
                      <a:pt x="85" y="246"/>
                      <a:pt x="115" y="223"/>
                      <a:pt x="122" y="189"/>
                    </a:cubicBezTo>
                    <a:cubicBezTo>
                      <a:pt x="125" y="174"/>
                      <a:pt x="123" y="160"/>
                      <a:pt x="118" y="149"/>
                    </a:cubicBezTo>
                    <a:cubicBezTo>
                      <a:pt x="118" y="149"/>
                      <a:pt x="116" y="140"/>
                      <a:pt x="117" y="136"/>
                    </a:cubicBezTo>
                    <a:cubicBezTo>
                      <a:pt x="119" y="126"/>
                      <a:pt x="128" y="119"/>
                      <a:pt x="138" y="121"/>
                    </a:cubicBezTo>
                    <a:cubicBezTo>
                      <a:pt x="149" y="124"/>
                      <a:pt x="147" y="141"/>
                      <a:pt x="146" y="149"/>
                    </a:cubicBezTo>
                    <a:cubicBezTo>
                      <a:pt x="145" y="151"/>
                      <a:pt x="145" y="153"/>
                      <a:pt x="144" y="155"/>
                    </a:cubicBezTo>
                    <a:cubicBezTo>
                      <a:pt x="158" y="143"/>
                      <a:pt x="169" y="127"/>
                      <a:pt x="173" y="108"/>
                    </a:cubicBezTo>
                    <a:cubicBezTo>
                      <a:pt x="182" y="62"/>
                      <a:pt x="153" y="19"/>
                      <a:pt x="108" y="10"/>
                    </a:cubicBezTo>
                    <a:cubicBezTo>
                      <a:pt x="63" y="0"/>
                      <a:pt x="19" y="30"/>
                      <a:pt x="10" y="75"/>
                    </a:cubicBezTo>
                    <a:cubicBezTo>
                      <a:pt x="9" y="76"/>
                      <a:pt x="9" y="76"/>
                      <a:pt x="9" y="77"/>
                    </a:cubicBezTo>
                    <a:cubicBezTo>
                      <a:pt x="9" y="78"/>
                      <a:pt x="9" y="79"/>
                      <a:pt x="8" y="80"/>
                    </a:cubicBezTo>
                    <a:cubicBezTo>
                      <a:pt x="0" y="122"/>
                      <a:pt x="17" y="164"/>
                      <a:pt x="48" y="18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auto">
              <a:xfrm>
                <a:off x="9622805" y="3986001"/>
                <a:ext cx="349250" cy="422275"/>
              </a:xfrm>
              <a:custGeom>
                <a:avLst/>
                <a:gdLst>
                  <a:gd name="T0" fmla="*/ 46 w 92"/>
                  <a:gd name="T1" fmla="*/ 0 h 112"/>
                  <a:gd name="T2" fmla="*/ 92 w 92"/>
                  <a:gd name="T3" fmla="*/ 46 h 112"/>
                  <a:gd name="T4" fmla="*/ 64 w 92"/>
                  <a:gd name="T5" fmla="*/ 99 h 112"/>
                  <a:gd name="T6" fmla="*/ 64 w 92"/>
                  <a:gd name="T7" fmla="*/ 94 h 112"/>
                  <a:gd name="T8" fmla="*/ 64 w 92"/>
                  <a:gd name="T9" fmla="*/ 89 h 112"/>
                  <a:gd name="T10" fmla="*/ 63 w 92"/>
                  <a:gd name="T11" fmla="*/ 89 h 112"/>
                  <a:gd name="T12" fmla="*/ 50 w 92"/>
                  <a:gd name="T13" fmla="*/ 112 h 112"/>
                  <a:gd name="T14" fmla="*/ 30 w 92"/>
                  <a:gd name="T15" fmla="*/ 89 h 112"/>
                  <a:gd name="T16" fmla="*/ 27 w 92"/>
                  <a:gd name="T17" fmla="*/ 88 h 112"/>
                  <a:gd name="T18" fmla="*/ 31 w 92"/>
                  <a:gd name="T19" fmla="*/ 101 h 112"/>
                  <a:gd name="T20" fmla="*/ 0 w 92"/>
                  <a:gd name="T21" fmla="*/ 46 h 112"/>
                  <a:gd name="T22" fmla="*/ 46 w 92"/>
                  <a:gd name="T23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2" h="112">
                    <a:moveTo>
                      <a:pt x="46" y="0"/>
                    </a:moveTo>
                    <a:cubicBezTo>
                      <a:pt x="72" y="0"/>
                      <a:pt x="92" y="20"/>
                      <a:pt x="92" y="46"/>
                    </a:cubicBezTo>
                    <a:cubicBezTo>
                      <a:pt x="92" y="68"/>
                      <a:pt x="81" y="88"/>
                      <a:pt x="64" y="99"/>
                    </a:cubicBezTo>
                    <a:cubicBezTo>
                      <a:pt x="64" y="98"/>
                      <a:pt x="64" y="96"/>
                      <a:pt x="64" y="94"/>
                    </a:cubicBezTo>
                    <a:cubicBezTo>
                      <a:pt x="64" y="92"/>
                      <a:pt x="64" y="90"/>
                      <a:pt x="64" y="89"/>
                    </a:cubicBezTo>
                    <a:cubicBezTo>
                      <a:pt x="64" y="89"/>
                      <a:pt x="63" y="89"/>
                      <a:pt x="63" y="89"/>
                    </a:cubicBezTo>
                    <a:cubicBezTo>
                      <a:pt x="61" y="98"/>
                      <a:pt x="56" y="106"/>
                      <a:pt x="50" y="112"/>
                    </a:cubicBezTo>
                    <a:cubicBezTo>
                      <a:pt x="46" y="102"/>
                      <a:pt x="39" y="94"/>
                      <a:pt x="30" y="89"/>
                    </a:cubicBezTo>
                    <a:cubicBezTo>
                      <a:pt x="29" y="89"/>
                      <a:pt x="28" y="88"/>
                      <a:pt x="27" y="88"/>
                    </a:cubicBezTo>
                    <a:cubicBezTo>
                      <a:pt x="27" y="92"/>
                      <a:pt x="29" y="97"/>
                      <a:pt x="31" y="101"/>
                    </a:cubicBezTo>
                    <a:cubicBezTo>
                      <a:pt x="12" y="89"/>
                      <a:pt x="0" y="69"/>
                      <a:pt x="0" y="46"/>
                    </a:cubicBezTo>
                    <a:cubicBezTo>
                      <a:pt x="0" y="20"/>
                      <a:pt x="21" y="0"/>
                      <a:pt x="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 rot="2700000">
              <a:off x="10202105" y="4435024"/>
              <a:ext cx="1328738" cy="1568451"/>
              <a:chOff x="9138618" y="2708062"/>
              <a:chExt cx="1328738" cy="1568451"/>
            </a:xfrm>
          </p:grpSpPr>
          <p:grpSp>
            <p:nvGrpSpPr>
              <p:cNvPr id="26" name="Group 25"/>
              <p:cNvGrpSpPr/>
              <p:nvPr/>
            </p:nvGrpSpPr>
            <p:grpSpPr>
              <a:xfrm>
                <a:off x="9138618" y="3481176"/>
                <a:ext cx="1328738" cy="730250"/>
                <a:chOff x="9138618" y="3481176"/>
                <a:chExt cx="1328738" cy="730250"/>
              </a:xfrm>
              <a:solidFill>
                <a:srgbClr val="29401C"/>
              </a:solidFill>
            </p:grpSpPr>
            <p:sp>
              <p:nvSpPr>
                <p:cNvPr id="46" name="Freeform 45"/>
                <p:cNvSpPr>
                  <a:spLocks/>
                </p:cNvSpPr>
                <p:nvPr/>
              </p:nvSpPr>
              <p:spPr bwMode="auto">
                <a:xfrm>
                  <a:off x="9138618" y="3481176"/>
                  <a:ext cx="715963" cy="730250"/>
                </a:xfrm>
                <a:custGeom>
                  <a:avLst/>
                  <a:gdLst>
                    <a:gd name="T0" fmla="*/ 176 w 189"/>
                    <a:gd name="T1" fmla="*/ 0 h 194"/>
                    <a:gd name="T2" fmla="*/ 30 w 189"/>
                    <a:gd name="T3" fmla="*/ 172 h 194"/>
                    <a:gd name="T4" fmla="*/ 39 w 189"/>
                    <a:gd name="T5" fmla="*/ 194 h 194"/>
                    <a:gd name="T6" fmla="*/ 102 w 189"/>
                    <a:gd name="T7" fmla="*/ 123 h 194"/>
                    <a:gd name="T8" fmla="*/ 187 w 189"/>
                    <a:gd name="T9" fmla="*/ 84 h 194"/>
                    <a:gd name="T10" fmla="*/ 189 w 189"/>
                    <a:gd name="T11" fmla="*/ 0 h 194"/>
                    <a:gd name="T12" fmla="*/ 176 w 189"/>
                    <a:gd name="T13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9" h="194">
                      <a:moveTo>
                        <a:pt x="176" y="0"/>
                      </a:moveTo>
                      <a:cubicBezTo>
                        <a:pt x="64" y="0"/>
                        <a:pt x="0" y="92"/>
                        <a:pt x="30" y="172"/>
                      </a:cubicBezTo>
                      <a:cubicBezTo>
                        <a:pt x="33" y="179"/>
                        <a:pt x="36" y="187"/>
                        <a:pt x="39" y="194"/>
                      </a:cubicBezTo>
                      <a:cubicBezTo>
                        <a:pt x="48" y="163"/>
                        <a:pt x="70" y="137"/>
                        <a:pt x="102" y="123"/>
                      </a:cubicBezTo>
                      <a:cubicBezTo>
                        <a:pt x="123" y="101"/>
                        <a:pt x="153" y="87"/>
                        <a:pt x="187" y="84"/>
                      </a:cubicBezTo>
                      <a:cubicBezTo>
                        <a:pt x="188" y="56"/>
                        <a:pt x="189" y="28"/>
                        <a:pt x="189" y="0"/>
                      </a:cubicBezTo>
                      <a:cubicBezTo>
                        <a:pt x="185" y="0"/>
                        <a:pt x="181" y="0"/>
                        <a:pt x="17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47" name="Freeform 46"/>
                <p:cNvSpPr>
                  <a:spLocks/>
                </p:cNvSpPr>
                <p:nvPr/>
              </p:nvSpPr>
              <p:spPr bwMode="auto">
                <a:xfrm>
                  <a:off x="9751393" y="3481176"/>
                  <a:ext cx="715963" cy="730250"/>
                </a:xfrm>
                <a:custGeom>
                  <a:avLst/>
                  <a:gdLst>
                    <a:gd name="T0" fmla="*/ 13 w 189"/>
                    <a:gd name="T1" fmla="*/ 0 h 194"/>
                    <a:gd name="T2" fmla="*/ 159 w 189"/>
                    <a:gd name="T3" fmla="*/ 172 h 194"/>
                    <a:gd name="T4" fmla="*/ 150 w 189"/>
                    <a:gd name="T5" fmla="*/ 194 h 194"/>
                    <a:gd name="T6" fmla="*/ 87 w 189"/>
                    <a:gd name="T7" fmla="*/ 123 h 194"/>
                    <a:gd name="T8" fmla="*/ 2 w 189"/>
                    <a:gd name="T9" fmla="*/ 84 h 194"/>
                    <a:gd name="T10" fmla="*/ 0 w 189"/>
                    <a:gd name="T11" fmla="*/ 0 h 194"/>
                    <a:gd name="T12" fmla="*/ 13 w 189"/>
                    <a:gd name="T13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9" h="194">
                      <a:moveTo>
                        <a:pt x="13" y="0"/>
                      </a:moveTo>
                      <a:cubicBezTo>
                        <a:pt x="125" y="0"/>
                        <a:pt x="189" y="92"/>
                        <a:pt x="159" y="172"/>
                      </a:cubicBezTo>
                      <a:cubicBezTo>
                        <a:pt x="157" y="179"/>
                        <a:pt x="154" y="187"/>
                        <a:pt x="150" y="194"/>
                      </a:cubicBezTo>
                      <a:cubicBezTo>
                        <a:pt x="142" y="163"/>
                        <a:pt x="119" y="137"/>
                        <a:pt x="87" y="123"/>
                      </a:cubicBezTo>
                      <a:cubicBezTo>
                        <a:pt x="67" y="101"/>
                        <a:pt x="36" y="87"/>
                        <a:pt x="2" y="84"/>
                      </a:cubicBezTo>
                      <a:cubicBezTo>
                        <a:pt x="2" y="56"/>
                        <a:pt x="1" y="28"/>
                        <a:pt x="0" y="0"/>
                      </a:cubicBezTo>
                      <a:cubicBezTo>
                        <a:pt x="5" y="0"/>
                        <a:pt x="9" y="0"/>
                        <a:pt x="13" y="0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grpSp>
            <p:nvGrpSpPr>
              <p:cNvPr id="27" name="Group 26"/>
              <p:cNvGrpSpPr/>
              <p:nvPr/>
            </p:nvGrpSpPr>
            <p:grpSpPr>
              <a:xfrm>
                <a:off x="9213230" y="3492288"/>
                <a:ext cx="1182688" cy="587375"/>
                <a:chOff x="9213230" y="3492288"/>
                <a:chExt cx="1182688" cy="587375"/>
              </a:xfrm>
              <a:solidFill>
                <a:srgbClr val="D3EC84"/>
              </a:solidFill>
            </p:grpSpPr>
            <p:sp>
              <p:nvSpPr>
                <p:cNvPr id="44" name="Freeform 43"/>
                <p:cNvSpPr>
                  <a:spLocks/>
                </p:cNvSpPr>
                <p:nvPr/>
              </p:nvSpPr>
              <p:spPr bwMode="auto">
                <a:xfrm>
                  <a:off x="9213230" y="3492288"/>
                  <a:ext cx="690563" cy="587375"/>
                </a:xfrm>
                <a:custGeom>
                  <a:avLst/>
                  <a:gdLst>
                    <a:gd name="T0" fmla="*/ 169 w 182"/>
                    <a:gd name="T1" fmla="*/ 1 h 156"/>
                    <a:gd name="T2" fmla="*/ 18 w 182"/>
                    <a:gd name="T3" fmla="*/ 156 h 156"/>
                    <a:gd name="T4" fmla="*/ 164 w 182"/>
                    <a:gd name="T5" fmla="*/ 24 h 156"/>
                    <a:gd name="T6" fmla="*/ 176 w 182"/>
                    <a:gd name="T7" fmla="*/ 24 h 156"/>
                    <a:gd name="T8" fmla="*/ 174 w 182"/>
                    <a:gd name="T9" fmla="*/ 86 h 156"/>
                    <a:gd name="T10" fmla="*/ 178 w 182"/>
                    <a:gd name="T11" fmla="*/ 86 h 156"/>
                    <a:gd name="T12" fmla="*/ 182 w 182"/>
                    <a:gd name="T13" fmla="*/ 2 h 156"/>
                    <a:gd name="T14" fmla="*/ 169 w 182"/>
                    <a:gd name="T15" fmla="*/ 1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156">
                      <a:moveTo>
                        <a:pt x="169" y="1"/>
                      </a:moveTo>
                      <a:cubicBezTo>
                        <a:pt x="66" y="0"/>
                        <a:pt x="0" y="80"/>
                        <a:pt x="18" y="156"/>
                      </a:cubicBezTo>
                      <a:cubicBezTo>
                        <a:pt x="13" y="88"/>
                        <a:pt x="75" y="23"/>
                        <a:pt x="164" y="24"/>
                      </a:cubicBezTo>
                      <a:cubicBezTo>
                        <a:pt x="168" y="24"/>
                        <a:pt x="172" y="24"/>
                        <a:pt x="176" y="24"/>
                      </a:cubicBezTo>
                      <a:cubicBezTo>
                        <a:pt x="175" y="45"/>
                        <a:pt x="175" y="66"/>
                        <a:pt x="174" y="86"/>
                      </a:cubicBezTo>
                      <a:cubicBezTo>
                        <a:pt x="176" y="86"/>
                        <a:pt x="177" y="86"/>
                        <a:pt x="178" y="86"/>
                      </a:cubicBezTo>
                      <a:cubicBezTo>
                        <a:pt x="180" y="58"/>
                        <a:pt x="181" y="30"/>
                        <a:pt x="182" y="2"/>
                      </a:cubicBezTo>
                      <a:cubicBezTo>
                        <a:pt x="178" y="2"/>
                        <a:pt x="173" y="1"/>
                        <a:pt x="16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45" name="Freeform 44"/>
                <p:cNvSpPr>
                  <a:spLocks/>
                </p:cNvSpPr>
                <p:nvPr/>
              </p:nvSpPr>
              <p:spPr bwMode="auto">
                <a:xfrm>
                  <a:off x="9706943" y="3492288"/>
                  <a:ext cx="688975" cy="587375"/>
                </a:xfrm>
                <a:custGeom>
                  <a:avLst/>
                  <a:gdLst>
                    <a:gd name="T0" fmla="*/ 12 w 182"/>
                    <a:gd name="T1" fmla="*/ 1 h 156"/>
                    <a:gd name="T2" fmla="*/ 164 w 182"/>
                    <a:gd name="T3" fmla="*/ 156 h 156"/>
                    <a:gd name="T4" fmla="*/ 18 w 182"/>
                    <a:gd name="T5" fmla="*/ 24 h 156"/>
                    <a:gd name="T6" fmla="*/ 5 w 182"/>
                    <a:gd name="T7" fmla="*/ 24 h 156"/>
                    <a:gd name="T8" fmla="*/ 7 w 182"/>
                    <a:gd name="T9" fmla="*/ 86 h 156"/>
                    <a:gd name="T10" fmla="*/ 3 w 182"/>
                    <a:gd name="T11" fmla="*/ 86 h 156"/>
                    <a:gd name="T12" fmla="*/ 0 w 182"/>
                    <a:gd name="T13" fmla="*/ 2 h 156"/>
                    <a:gd name="T14" fmla="*/ 12 w 182"/>
                    <a:gd name="T15" fmla="*/ 1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156">
                      <a:moveTo>
                        <a:pt x="12" y="1"/>
                      </a:moveTo>
                      <a:cubicBezTo>
                        <a:pt x="116" y="0"/>
                        <a:pt x="182" y="80"/>
                        <a:pt x="164" y="156"/>
                      </a:cubicBezTo>
                      <a:cubicBezTo>
                        <a:pt x="169" y="88"/>
                        <a:pt x="107" y="23"/>
                        <a:pt x="18" y="24"/>
                      </a:cubicBezTo>
                      <a:cubicBezTo>
                        <a:pt x="14" y="24"/>
                        <a:pt x="9" y="24"/>
                        <a:pt x="5" y="24"/>
                      </a:cubicBezTo>
                      <a:cubicBezTo>
                        <a:pt x="6" y="45"/>
                        <a:pt x="7" y="66"/>
                        <a:pt x="7" y="86"/>
                      </a:cubicBezTo>
                      <a:cubicBezTo>
                        <a:pt x="6" y="86"/>
                        <a:pt x="5" y="86"/>
                        <a:pt x="3" y="86"/>
                      </a:cubicBezTo>
                      <a:cubicBezTo>
                        <a:pt x="2" y="58"/>
                        <a:pt x="1" y="30"/>
                        <a:pt x="0" y="2"/>
                      </a:cubicBezTo>
                      <a:cubicBezTo>
                        <a:pt x="4" y="2"/>
                        <a:pt x="8" y="1"/>
                        <a:pt x="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9379917" y="2708062"/>
                <a:ext cx="830263" cy="1365250"/>
              </a:xfrm>
              <a:custGeom>
                <a:avLst/>
                <a:gdLst>
                  <a:gd name="T0" fmla="*/ 109 w 219"/>
                  <a:gd name="T1" fmla="*/ 0 h 362"/>
                  <a:gd name="T2" fmla="*/ 102 w 219"/>
                  <a:gd name="T3" fmla="*/ 2 h 362"/>
                  <a:gd name="T4" fmla="*/ 59 w 219"/>
                  <a:gd name="T5" fmla="*/ 37 h 362"/>
                  <a:gd name="T6" fmla="*/ 59 w 219"/>
                  <a:gd name="T7" fmla="*/ 37 h 362"/>
                  <a:gd name="T8" fmla="*/ 1 w 219"/>
                  <a:gd name="T9" fmla="*/ 92 h 362"/>
                  <a:gd name="T10" fmla="*/ 1 w 219"/>
                  <a:gd name="T11" fmla="*/ 93 h 362"/>
                  <a:gd name="T12" fmla="*/ 0 w 219"/>
                  <a:gd name="T13" fmla="*/ 94 h 362"/>
                  <a:gd name="T14" fmla="*/ 0 w 219"/>
                  <a:gd name="T15" fmla="*/ 95 h 362"/>
                  <a:gd name="T16" fmla="*/ 0 w 219"/>
                  <a:gd name="T17" fmla="*/ 96 h 362"/>
                  <a:gd name="T18" fmla="*/ 34 w 219"/>
                  <a:gd name="T19" fmla="*/ 327 h 362"/>
                  <a:gd name="T20" fmla="*/ 36 w 219"/>
                  <a:gd name="T21" fmla="*/ 336 h 362"/>
                  <a:gd name="T22" fmla="*/ 54 w 219"/>
                  <a:gd name="T23" fmla="*/ 355 h 362"/>
                  <a:gd name="T24" fmla="*/ 166 w 219"/>
                  <a:gd name="T25" fmla="*/ 355 h 362"/>
                  <a:gd name="T26" fmla="*/ 184 w 219"/>
                  <a:gd name="T27" fmla="*/ 336 h 362"/>
                  <a:gd name="T28" fmla="*/ 186 w 219"/>
                  <a:gd name="T29" fmla="*/ 326 h 362"/>
                  <a:gd name="T30" fmla="*/ 186 w 219"/>
                  <a:gd name="T31" fmla="*/ 326 h 362"/>
                  <a:gd name="T32" fmla="*/ 190 w 219"/>
                  <a:gd name="T33" fmla="*/ 295 h 362"/>
                  <a:gd name="T34" fmla="*/ 192 w 219"/>
                  <a:gd name="T35" fmla="*/ 285 h 362"/>
                  <a:gd name="T36" fmla="*/ 219 w 219"/>
                  <a:gd name="T37" fmla="*/ 95 h 362"/>
                  <a:gd name="T38" fmla="*/ 219 w 219"/>
                  <a:gd name="T39" fmla="*/ 94 h 362"/>
                  <a:gd name="T40" fmla="*/ 218 w 219"/>
                  <a:gd name="T41" fmla="*/ 93 h 362"/>
                  <a:gd name="T42" fmla="*/ 218 w 219"/>
                  <a:gd name="T43" fmla="*/ 92 h 362"/>
                  <a:gd name="T44" fmla="*/ 217 w 219"/>
                  <a:gd name="T45" fmla="*/ 91 h 362"/>
                  <a:gd name="T46" fmla="*/ 116 w 219"/>
                  <a:gd name="T47" fmla="*/ 2 h 362"/>
                  <a:gd name="T48" fmla="*/ 109 w 219"/>
                  <a:gd name="T49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9" h="362">
                    <a:moveTo>
                      <a:pt x="109" y="0"/>
                    </a:moveTo>
                    <a:cubicBezTo>
                      <a:pt x="106" y="0"/>
                      <a:pt x="103" y="1"/>
                      <a:pt x="102" y="2"/>
                    </a:cubicBezTo>
                    <a:cubicBezTo>
                      <a:pt x="87" y="14"/>
                      <a:pt x="73" y="25"/>
                      <a:pt x="59" y="37"/>
                    </a:cubicBezTo>
                    <a:cubicBezTo>
                      <a:pt x="59" y="37"/>
                      <a:pt x="59" y="37"/>
                      <a:pt x="59" y="37"/>
                    </a:cubicBezTo>
                    <a:cubicBezTo>
                      <a:pt x="39" y="55"/>
                      <a:pt x="19" y="73"/>
                      <a:pt x="1" y="92"/>
                    </a:cubicBezTo>
                    <a:cubicBezTo>
                      <a:pt x="1" y="92"/>
                      <a:pt x="1" y="92"/>
                      <a:pt x="1" y="93"/>
                    </a:cubicBezTo>
                    <a:cubicBezTo>
                      <a:pt x="1" y="93"/>
                      <a:pt x="0" y="93"/>
                      <a:pt x="0" y="94"/>
                    </a:cubicBezTo>
                    <a:cubicBezTo>
                      <a:pt x="0" y="94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6"/>
                    </a:cubicBezTo>
                    <a:cubicBezTo>
                      <a:pt x="11" y="173"/>
                      <a:pt x="23" y="250"/>
                      <a:pt x="34" y="327"/>
                    </a:cubicBezTo>
                    <a:cubicBezTo>
                      <a:pt x="35" y="330"/>
                      <a:pt x="35" y="333"/>
                      <a:pt x="36" y="336"/>
                    </a:cubicBezTo>
                    <a:cubicBezTo>
                      <a:pt x="37" y="345"/>
                      <a:pt x="45" y="353"/>
                      <a:pt x="54" y="355"/>
                    </a:cubicBezTo>
                    <a:cubicBezTo>
                      <a:pt x="92" y="362"/>
                      <a:pt x="128" y="361"/>
                      <a:pt x="166" y="355"/>
                    </a:cubicBezTo>
                    <a:cubicBezTo>
                      <a:pt x="175" y="353"/>
                      <a:pt x="183" y="345"/>
                      <a:pt x="184" y="336"/>
                    </a:cubicBezTo>
                    <a:cubicBezTo>
                      <a:pt x="185" y="333"/>
                      <a:pt x="185" y="329"/>
                      <a:pt x="186" y="326"/>
                    </a:cubicBezTo>
                    <a:cubicBezTo>
                      <a:pt x="186" y="326"/>
                      <a:pt x="186" y="326"/>
                      <a:pt x="186" y="326"/>
                    </a:cubicBezTo>
                    <a:cubicBezTo>
                      <a:pt x="187" y="316"/>
                      <a:pt x="189" y="305"/>
                      <a:pt x="190" y="295"/>
                    </a:cubicBezTo>
                    <a:cubicBezTo>
                      <a:pt x="191" y="292"/>
                      <a:pt x="191" y="288"/>
                      <a:pt x="192" y="285"/>
                    </a:cubicBezTo>
                    <a:cubicBezTo>
                      <a:pt x="201" y="222"/>
                      <a:pt x="210" y="158"/>
                      <a:pt x="219" y="95"/>
                    </a:cubicBezTo>
                    <a:cubicBezTo>
                      <a:pt x="219" y="95"/>
                      <a:pt x="219" y="95"/>
                      <a:pt x="219" y="94"/>
                    </a:cubicBezTo>
                    <a:cubicBezTo>
                      <a:pt x="219" y="94"/>
                      <a:pt x="219" y="94"/>
                      <a:pt x="218" y="93"/>
                    </a:cubicBezTo>
                    <a:cubicBezTo>
                      <a:pt x="218" y="93"/>
                      <a:pt x="218" y="92"/>
                      <a:pt x="218" y="92"/>
                    </a:cubicBezTo>
                    <a:cubicBezTo>
                      <a:pt x="218" y="92"/>
                      <a:pt x="218" y="92"/>
                      <a:pt x="217" y="91"/>
                    </a:cubicBezTo>
                    <a:cubicBezTo>
                      <a:pt x="188" y="60"/>
                      <a:pt x="154" y="30"/>
                      <a:pt x="116" y="2"/>
                    </a:cubicBezTo>
                    <a:cubicBezTo>
                      <a:pt x="115" y="1"/>
                      <a:pt x="112" y="0"/>
                      <a:pt x="109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grpSp>
            <p:nvGrpSpPr>
              <p:cNvPr id="29" name="Group 28"/>
              <p:cNvGrpSpPr/>
              <p:nvPr/>
            </p:nvGrpSpPr>
            <p:grpSpPr>
              <a:xfrm>
                <a:off x="9543430" y="3835188"/>
                <a:ext cx="508001" cy="79376"/>
                <a:chOff x="9543430" y="3835188"/>
                <a:chExt cx="508001" cy="79376"/>
              </a:xfrm>
              <a:solidFill>
                <a:srgbClr val="D3EC84"/>
              </a:solidFill>
            </p:grpSpPr>
            <p:sp>
              <p:nvSpPr>
                <p:cNvPr id="40" name="Freeform 39"/>
                <p:cNvSpPr>
                  <a:spLocks/>
                </p:cNvSpPr>
                <p:nvPr/>
              </p:nvSpPr>
              <p:spPr bwMode="auto">
                <a:xfrm>
                  <a:off x="9633918" y="3835188"/>
                  <a:ext cx="141288" cy="71438"/>
                </a:xfrm>
                <a:custGeom>
                  <a:avLst/>
                  <a:gdLst>
                    <a:gd name="T0" fmla="*/ 37 w 37"/>
                    <a:gd name="T1" fmla="*/ 0 h 19"/>
                    <a:gd name="T2" fmla="*/ 37 w 37"/>
                    <a:gd name="T3" fmla="*/ 17 h 19"/>
                    <a:gd name="T4" fmla="*/ 2 w 37"/>
                    <a:gd name="T5" fmla="*/ 19 h 19"/>
                    <a:gd name="T6" fmla="*/ 0 w 37"/>
                    <a:gd name="T7" fmla="*/ 1 h 19"/>
                    <a:gd name="T8" fmla="*/ 37 w 37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9">
                      <a:moveTo>
                        <a:pt x="37" y="0"/>
                      </a:moveTo>
                      <a:cubicBezTo>
                        <a:pt x="37" y="6"/>
                        <a:pt x="37" y="12"/>
                        <a:pt x="37" y="17"/>
                      </a:cubicBezTo>
                      <a:cubicBezTo>
                        <a:pt x="25" y="18"/>
                        <a:pt x="14" y="18"/>
                        <a:pt x="2" y="19"/>
                      </a:cubicBezTo>
                      <a:cubicBezTo>
                        <a:pt x="1" y="13"/>
                        <a:pt x="1" y="7"/>
                        <a:pt x="0" y="1"/>
                      </a:cubicBezTo>
                      <a:cubicBezTo>
                        <a:pt x="13" y="1"/>
                        <a:pt x="25" y="0"/>
                        <a:pt x="3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41" name="Freeform 40"/>
                <p:cNvSpPr>
                  <a:spLocks/>
                </p:cNvSpPr>
                <p:nvPr/>
              </p:nvSpPr>
              <p:spPr bwMode="auto">
                <a:xfrm>
                  <a:off x="9819655" y="3835188"/>
                  <a:ext cx="144463" cy="71438"/>
                </a:xfrm>
                <a:custGeom>
                  <a:avLst/>
                  <a:gdLst>
                    <a:gd name="T0" fmla="*/ 0 w 38"/>
                    <a:gd name="T1" fmla="*/ 0 h 19"/>
                    <a:gd name="T2" fmla="*/ 38 w 38"/>
                    <a:gd name="T3" fmla="*/ 1 h 19"/>
                    <a:gd name="T4" fmla="*/ 36 w 38"/>
                    <a:gd name="T5" fmla="*/ 19 h 19"/>
                    <a:gd name="T6" fmla="*/ 0 w 38"/>
                    <a:gd name="T7" fmla="*/ 17 h 19"/>
                    <a:gd name="T8" fmla="*/ 0 w 38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19">
                      <a:moveTo>
                        <a:pt x="0" y="0"/>
                      </a:moveTo>
                      <a:cubicBezTo>
                        <a:pt x="13" y="0"/>
                        <a:pt x="25" y="1"/>
                        <a:pt x="38" y="1"/>
                      </a:cubicBezTo>
                      <a:cubicBezTo>
                        <a:pt x="37" y="7"/>
                        <a:pt x="37" y="13"/>
                        <a:pt x="36" y="19"/>
                      </a:cubicBezTo>
                      <a:cubicBezTo>
                        <a:pt x="24" y="18"/>
                        <a:pt x="12" y="17"/>
                        <a:pt x="0" y="17"/>
                      </a:cubicBezTo>
                      <a:cubicBezTo>
                        <a:pt x="0" y="12"/>
                        <a:pt x="0" y="6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42" name="Freeform 41"/>
                <p:cNvSpPr>
                  <a:spLocks/>
                </p:cNvSpPr>
                <p:nvPr/>
              </p:nvSpPr>
              <p:spPr bwMode="auto">
                <a:xfrm>
                  <a:off x="9543430" y="3843126"/>
                  <a:ext cx="52388" cy="71438"/>
                </a:xfrm>
                <a:custGeom>
                  <a:avLst/>
                  <a:gdLst>
                    <a:gd name="T0" fmla="*/ 0 w 14"/>
                    <a:gd name="T1" fmla="*/ 2 h 19"/>
                    <a:gd name="T2" fmla="*/ 12 w 14"/>
                    <a:gd name="T3" fmla="*/ 0 h 19"/>
                    <a:gd name="T4" fmla="*/ 14 w 14"/>
                    <a:gd name="T5" fmla="*/ 18 h 19"/>
                    <a:gd name="T6" fmla="*/ 2 w 14"/>
                    <a:gd name="T7" fmla="*/ 19 h 19"/>
                    <a:gd name="T8" fmla="*/ 0 w 14"/>
                    <a:gd name="T9" fmla="*/ 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9">
                      <a:moveTo>
                        <a:pt x="0" y="2"/>
                      </a:moveTo>
                      <a:cubicBezTo>
                        <a:pt x="4" y="1"/>
                        <a:pt x="8" y="1"/>
                        <a:pt x="12" y="0"/>
                      </a:cubicBezTo>
                      <a:cubicBezTo>
                        <a:pt x="13" y="6"/>
                        <a:pt x="13" y="12"/>
                        <a:pt x="14" y="18"/>
                      </a:cubicBezTo>
                      <a:cubicBezTo>
                        <a:pt x="10" y="18"/>
                        <a:pt x="6" y="18"/>
                        <a:pt x="2" y="19"/>
                      </a:cubicBezTo>
                      <a:cubicBezTo>
                        <a:pt x="2" y="13"/>
                        <a:pt x="1" y="7"/>
                        <a:pt x="0" y="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43" name="Freeform 42"/>
                <p:cNvSpPr>
                  <a:spLocks/>
                </p:cNvSpPr>
                <p:nvPr/>
              </p:nvSpPr>
              <p:spPr bwMode="auto">
                <a:xfrm>
                  <a:off x="10002218" y="3843126"/>
                  <a:ext cx="49213" cy="71438"/>
                </a:xfrm>
                <a:custGeom>
                  <a:avLst/>
                  <a:gdLst>
                    <a:gd name="T0" fmla="*/ 11 w 13"/>
                    <a:gd name="T1" fmla="*/ 19 h 19"/>
                    <a:gd name="T2" fmla="*/ 0 w 13"/>
                    <a:gd name="T3" fmla="*/ 18 h 19"/>
                    <a:gd name="T4" fmla="*/ 2 w 13"/>
                    <a:gd name="T5" fmla="*/ 0 h 19"/>
                    <a:gd name="T6" fmla="*/ 13 w 13"/>
                    <a:gd name="T7" fmla="*/ 1 h 19"/>
                    <a:gd name="T8" fmla="*/ 11 w 13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9">
                      <a:moveTo>
                        <a:pt x="11" y="19"/>
                      </a:moveTo>
                      <a:cubicBezTo>
                        <a:pt x="7" y="18"/>
                        <a:pt x="4" y="18"/>
                        <a:pt x="0" y="18"/>
                      </a:cubicBezTo>
                      <a:cubicBezTo>
                        <a:pt x="1" y="12"/>
                        <a:pt x="1" y="6"/>
                        <a:pt x="2" y="0"/>
                      </a:cubicBezTo>
                      <a:cubicBezTo>
                        <a:pt x="6" y="1"/>
                        <a:pt x="9" y="1"/>
                        <a:pt x="13" y="1"/>
                      </a:cubicBezTo>
                      <a:cubicBezTo>
                        <a:pt x="12" y="7"/>
                        <a:pt x="12" y="13"/>
                        <a:pt x="11" y="1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9456118" y="2877926"/>
                <a:ext cx="677863" cy="219075"/>
              </a:xfrm>
              <a:custGeom>
                <a:avLst/>
                <a:gdLst>
                  <a:gd name="T0" fmla="*/ 179 w 179"/>
                  <a:gd name="T1" fmla="*/ 47 h 58"/>
                  <a:gd name="T2" fmla="*/ 156 w 179"/>
                  <a:gd name="T3" fmla="*/ 58 h 58"/>
                  <a:gd name="T4" fmla="*/ 129 w 179"/>
                  <a:gd name="T5" fmla="*/ 40 h 58"/>
                  <a:gd name="T6" fmla="*/ 118 w 179"/>
                  <a:gd name="T7" fmla="*/ 40 h 58"/>
                  <a:gd name="T8" fmla="*/ 89 w 179"/>
                  <a:gd name="T9" fmla="*/ 55 h 58"/>
                  <a:gd name="T10" fmla="*/ 61 w 179"/>
                  <a:gd name="T11" fmla="*/ 40 h 58"/>
                  <a:gd name="T12" fmla="*/ 50 w 179"/>
                  <a:gd name="T13" fmla="*/ 41 h 58"/>
                  <a:gd name="T14" fmla="*/ 23 w 179"/>
                  <a:gd name="T15" fmla="*/ 58 h 58"/>
                  <a:gd name="T16" fmla="*/ 0 w 179"/>
                  <a:gd name="T17" fmla="*/ 48 h 58"/>
                  <a:gd name="T18" fmla="*/ 50 w 179"/>
                  <a:gd name="T19" fmla="*/ 1 h 58"/>
                  <a:gd name="T20" fmla="*/ 128 w 179"/>
                  <a:gd name="T21" fmla="*/ 0 h 58"/>
                  <a:gd name="T22" fmla="*/ 179 w 179"/>
                  <a:gd name="T23" fmla="*/ 4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" h="58">
                    <a:moveTo>
                      <a:pt x="179" y="47"/>
                    </a:moveTo>
                    <a:cubicBezTo>
                      <a:pt x="171" y="51"/>
                      <a:pt x="163" y="54"/>
                      <a:pt x="156" y="58"/>
                    </a:cubicBezTo>
                    <a:cubicBezTo>
                      <a:pt x="147" y="52"/>
                      <a:pt x="138" y="46"/>
                      <a:pt x="129" y="40"/>
                    </a:cubicBezTo>
                    <a:cubicBezTo>
                      <a:pt x="126" y="38"/>
                      <a:pt x="121" y="38"/>
                      <a:pt x="118" y="40"/>
                    </a:cubicBezTo>
                    <a:cubicBezTo>
                      <a:pt x="108" y="45"/>
                      <a:pt x="99" y="50"/>
                      <a:pt x="89" y="55"/>
                    </a:cubicBezTo>
                    <a:cubicBezTo>
                      <a:pt x="80" y="50"/>
                      <a:pt x="71" y="45"/>
                      <a:pt x="61" y="40"/>
                    </a:cubicBezTo>
                    <a:cubicBezTo>
                      <a:pt x="58" y="38"/>
                      <a:pt x="53" y="39"/>
                      <a:pt x="50" y="41"/>
                    </a:cubicBezTo>
                    <a:cubicBezTo>
                      <a:pt x="41" y="46"/>
                      <a:pt x="32" y="52"/>
                      <a:pt x="23" y="58"/>
                    </a:cubicBezTo>
                    <a:cubicBezTo>
                      <a:pt x="15" y="54"/>
                      <a:pt x="8" y="51"/>
                      <a:pt x="0" y="48"/>
                    </a:cubicBezTo>
                    <a:cubicBezTo>
                      <a:pt x="16" y="32"/>
                      <a:pt x="32" y="16"/>
                      <a:pt x="50" y="1"/>
                    </a:cubicBezTo>
                    <a:cubicBezTo>
                      <a:pt x="76" y="3"/>
                      <a:pt x="102" y="3"/>
                      <a:pt x="128" y="0"/>
                    </a:cubicBezTo>
                    <a:cubicBezTo>
                      <a:pt x="146" y="16"/>
                      <a:pt x="163" y="31"/>
                      <a:pt x="179" y="47"/>
                    </a:cubicBezTo>
                    <a:close/>
                  </a:path>
                </a:pathLst>
              </a:custGeom>
              <a:solidFill>
                <a:srgbClr val="FFEFD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grpSp>
            <p:nvGrpSpPr>
              <p:cNvPr id="31" name="Group 30"/>
              <p:cNvGrpSpPr/>
              <p:nvPr/>
            </p:nvGrpSpPr>
            <p:grpSpPr>
              <a:xfrm>
                <a:off x="9448180" y="2765213"/>
                <a:ext cx="690563" cy="993775"/>
                <a:chOff x="9448180" y="2765213"/>
                <a:chExt cx="690563" cy="993775"/>
              </a:xfrm>
              <a:solidFill>
                <a:srgbClr val="B4DE2C"/>
              </a:solidFill>
            </p:grpSpPr>
            <p:grpSp>
              <p:nvGrpSpPr>
                <p:cNvPr id="34" name="Group 33"/>
                <p:cNvGrpSpPr/>
                <p:nvPr/>
              </p:nvGrpSpPr>
              <p:grpSpPr>
                <a:xfrm>
                  <a:off x="9448180" y="3070013"/>
                  <a:ext cx="690563" cy="688975"/>
                  <a:chOff x="9448180" y="3070013"/>
                  <a:chExt cx="690563" cy="688975"/>
                </a:xfrm>
                <a:grpFill/>
              </p:grpSpPr>
              <p:sp>
                <p:nvSpPr>
                  <p:cNvPr id="36" name="Freeform 35"/>
                  <p:cNvSpPr>
                    <a:spLocks/>
                  </p:cNvSpPr>
                  <p:nvPr/>
                </p:nvSpPr>
                <p:spPr bwMode="auto">
                  <a:xfrm>
                    <a:off x="9576768" y="3073188"/>
                    <a:ext cx="198438" cy="674688"/>
                  </a:xfrm>
                  <a:custGeom>
                    <a:avLst/>
                    <a:gdLst>
                      <a:gd name="T0" fmla="*/ 0 w 52"/>
                      <a:gd name="T1" fmla="*/ 15 h 179"/>
                      <a:gd name="T2" fmla="*/ 24 w 52"/>
                      <a:gd name="T3" fmla="*/ 0 h 179"/>
                      <a:gd name="T4" fmla="*/ 49 w 52"/>
                      <a:gd name="T5" fmla="*/ 13 h 179"/>
                      <a:gd name="T6" fmla="*/ 52 w 52"/>
                      <a:gd name="T7" fmla="*/ 178 h 179"/>
                      <a:gd name="T8" fmla="*/ 14 w 52"/>
                      <a:gd name="T9" fmla="*/ 179 h 179"/>
                      <a:gd name="T10" fmla="*/ 0 w 52"/>
                      <a:gd name="T11" fmla="*/ 15 h 1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2" h="179">
                        <a:moveTo>
                          <a:pt x="0" y="15"/>
                        </a:moveTo>
                        <a:cubicBezTo>
                          <a:pt x="8" y="10"/>
                          <a:pt x="16" y="5"/>
                          <a:pt x="24" y="0"/>
                        </a:cubicBezTo>
                        <a:cubicBezTo>
                          <a:pt x="33" y="4"/>
                          <a:pt x="41" y="8"/>
                          <a:pt x="49" y="13"/>
                        </a:cubicBezTo>
                        <a:cubicBezTo>
                          <a:pt x="50" y="68"/>
                          <a:pt x="51" y="123"/>
                          <a:pt x="52" y="178"/>
                        </a:cubicBezTo>
                        <a:cubicBezTo>
                          <a:pt x="39" y="178"/>
                          <a:pt x="26" y="179"/>
                          <a:pt x="14" y="179"/>
                        </a:cubicBezTo>
                        <a:cubicBezTo>
                          <a:pt x="9" y="125"/>
                          <a:pt x="5" y="70"/>
                          <a:pt x="0" y="15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7" name="Freeform 36"/>
                  <p:cNvSpPr>
                    <a:spLocks/>
                  </p:cNvSpPr>
                  <p:nvPr/>
                </p:nvSpPr>
                <p:spPr bwMode="auto">
                  <a:xfrm>
                    <a:off x="9819655" y="3070013"/>
                    <a:ext cx="196850" cy="677863"/>
                  </a:xfrm>
                  <a:custGeom>
                    <a:avLst/>
                    <a:gdLst>
                      <a:gd name="T0" fmla="*/ 0 w 52"/>
                      <a:gd name="T1" fmla="*/ 179 h 180"/>
                      <a:gd name="T2" fmla="*/ 2 w 52"/>
                      <a:gd name="T3" fmla="*/ 14 h 180"/>
                      <a:gd name="T4" fmla="*/ 27 w 52"/>
                      <a:gd name="T5" fmla="*/ 0 h 180"/>
                      <a:gd name="T6" fmla="*/ 52 w 52"/>
                      <a:gd name="T7" fmla="*/ 17 h 180"/>
                      <a:gd name="T8" fmla="*/ 40 w 52"/>
                      <a:gd name="T9" fmla="*/ 180 h 180"/>
                      <a:gd name="T10" fmla="*/ 0 w 52"/>
                      <a:gd name="T11" fmla="*/ 179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2" h="180">
                        <a:moveTo>
                          <a:pt x="0" y="179"/>
                        </a:moveTo>
                        <a:cubicBezTo>
                          <a:pt x="1" y="124"/>
                          <a:pt x="1" y="69"/>
                          <a:pt x="2" y="14"/>
                        </a:cubicBezTo>
                        <a:cubicBezTo>
                          <a:pt x="10" y="9"/>
                          <a:pt x="18" y="5"/>
                          <a:pt x="27" y="0"/>
                        </a:cubicBezTo>
                        <a:cubicBezTo>
                          <a:pt x="35" y="6"/>
                          <a:pt x="44" y="11"/>
                          <a:pt x="52" y="17"/>
                        </a:cubicBezTo>
                        <a:cubicBezTo>
                          <a:pt x="48" y="71"/>
                          <a:pt x="44" y="126"/>
                          <a:pt x="40" y="180"/>
                        </a:cubicBezTo>
                        <a:cubicBezTo>
                          <a:pt x="26" y="179"/>
                          <a:pt x="13" y="179"/>
                          <a:pt x="0" y="17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8" name="Freeform 37"/>
                  <p:cNvSpPr>
                    <a:spLocks/>
                  </p:cNvSpPr>
                  <p:nvPr/>
                </p:nvSpPr>
                <p:spPr bwMode="auto">
                  <a:xfrm>
                    <a:off x="9448180" y="3108113"/>
                    <a:ext cx="133350" cy="650875"/>
                  </a:xfrm>
                  <a:custGeom>
                    <a:avLst/>
                    <a:gdLst>
                      <a:gd name="T0" fmla="*/ 0 w 35"/>
                      <a:gd name="T1" fmla="*/ 0 h 173"/>
                      <a:gd name="T2" fmla="*/ 18 w 35"/>
                      <a:gd name="T3" fmla="*/ 7 h 173"/>
                      <a:gd name="T4" fmla="*/ 35 w 35"/>
                      <a:gd name="T5" fmla="*/ 171 h 173"/>
                      <a:gd name="T6" fmla="*/ 22 w 35"/>
                      <a:gd name="T7" fmla="*/ 173 h 173"/>
                      <a:gd name="T8" fmla="*/ 0 w 35"/>
                      <a:gd name="T9" fmla="*/ 0 h 1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" h="173">
                        <a:moveTo>
                          <a:pt x="0" y="0"/>
                        </a:moveTo>
                        <a:cubicBezTo>
                          <a:pt x="6" y="2"/>
                          <a:pt x="12" y="5"/>
                          <a:pt x="18" y="7"/>
                        </a:cubicBezTo>
                        <a:cubicBezTo>
                          <a:pt x="23" y="62"/>
                          <a:pt x="29" y="117"/>
                          <a:pt x="35" y="171"/>
                        </a:cubicBezTo>
                        <a:cubicBezTo>
                          <a:pt x="31" y="172"/>
                          <a:pt x="26" y="172"/>
                          <a:pt x="22" y="173"/>
                        </a:cubicBezTo>
                        <a:cubicBezTo>
                          <a:pt x="15" y="115"/>
                          <a:pt x="8" y="57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9" name="Freeform 38"/>
                  <p:cNvSpPr>
                    <a:spLocks/>
                  </p:cNvSpPr>
                  <p:nvPr/>
                </p:nvSpPr>
                <p:spPr bwMode="auto">
                  <a:xfrm>
                    <a:off x="10016505" y="3103351"/>
                    <a:ext cx="122238" cy="652463"/>
                  </a:xfrm>
                  <a:custGeom>
                    <a:avLst/>
                    <a:gdLst>
                      <a:gd name="T0" fmla="*/ 12 w 32"/>
                      <a:gd name="T1" fmla="*/ 173 h 173"/>
                      <a:gd name="T2" fmla="*/ 0 w 32"/>
                      <a:gd name="T3" fmla="*/ 172 h 173"/>
                      <a:gd name="T4" fmla="*/ 17 w 32"/>
                      <a:gd name="T5" fmla="*/ 7 h 173"/>
                      <a:gd name="T6" fmla="*/ 32 w 32"/>
                      <a:gd name="T7" fmla="*/ 0 h 173"/>
                      <a:gd name="T8" fmla="*/ 12 w 32"/>
                      <a:gd name="T9" fmla="*/ 173 h 1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" h="173">
                        <a:moveTo>
                          <a:pt x="12" y="173"/>
                        </a:moveTo>
                        <a:cubicBezTo>
                          <a:pt x="8" y="173"/>
                          <a:pt x="4" y="173"/>
                          <a:pt x="0" y="172"/>
                        </a:cubicBezTo>
                        <a:cubicBezTo>
                          <a:pt x="6" y="117"/>
                          <a:pt x="11" y="62"/>
                          <a:pt x="17" y="7"/>
                        </a:cubicBezTo>
                        <a:cubicBezTo>
                          <a:pt x="22" y="5"/>
                          <a:pt x="27" y="2"/>
                          <a:pt x="32" y="0"/>
                        </a:cubicBezTo>
                        <a:cubicBezTo>
                          <a:pt x="26" y="58"/>
                          <a:pt x="19" y="116"/>
                          <a:pt x="12" y="173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</p:grpSp>
            <p:sp>
              <p:nvSpPr>
                <p:cNvPr id="35" name="Freeform 34"/>
                <p:cNvSpPr>
                  <a:spLocks/>
                </p:cNvSpPr>
                <p:nvPr/>
              </p:nvSpPr>
              <p:spPr bwMode="auto">
                <a:xfrm>
                  <a:off x="9691068" y="2765213"/>
                  <a:ext cx="204788" cy="82550"/>
                </a:xfrm>
                <a:custGeom>
                  <a:avLst/>
                  <a:gdLst>
                    <a:gd name="T0" fmla="*/ 54 w 54"/>
                    <a:gd name="T1" fmla="*/ 21 h 22"/>
                    <a:gd name="T2" fmla="*/ 0 w 54"/>
                    <a:gd name="T3" fmla="*/ 21 h 22"/>
                    <a:gd name="T4" fmla="*/ 27 w 54"/>
                    <a:gd name="T5" fmla="*/ 0 h 22"/>
                    <a:gd name="T6" fmla="*/ 54 w 54"/>
                    <a:gd name="T7" fmla="*/ 2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22">
                      <a:moveTo>
                        <a:pt x="54" y="21"/>
                      </a:moveTo>
                      <a:cubicBezTo>
                        <a:pt x="36" y="22"/>
                        <a:pt x="18" y="22"/>
                        <a:pt x="0" y="21"/>
                      </a:cubicBezTo>
                      <a:cubicBezTo>
                        <a:pt x="9" y="14"/>
                        <a:pt x="18" y="7"/>
                        <a:pt x="27" y="0"/>
                      </a:cubicBezTo>
                      <a:cubicBezTo>
                        <a:pt x="36" y="7"/>
                        <a:pt x="45" y="14"/>
                        <a:pt x="54" y="2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sp>
            <p:nvSpPr>
              <p:cNvPr id="32" name="Oval 31"/>
              <p:cNvSpPr>
                <a:spLocks noChangeArrowheads="1"/>
              </p:cNvSpPr>
              <p:nvPr/>
            </p:nvSpPr>
            <p:spPr bwMode="auto">
              <a:xfrm>
                <a:off x="9732343" y="3536738"/>
                <a:ext cx="136525" cy="73977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3" name="Oval 32"/>
              <p:cNvSpPr>
                <a:spLocks noChangeArrowheads="1"/>
              </p:cNvSpPr>
              <p:nvPr/>
            </p:nvSpPr>
            <p:spPr bwMode="auto">
              <a:xfrm>
                <a:off x="9756155" y="3612938"/>
                <a:ext cx="55563" cy="4826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  <p:sp>
        <p:nvSpPr>
          <p:cNvPr id="124" name="TextBox 123">
            <a:extLst>
              <a:ext uri="{FF2B5EF4-FFF2-40B4-BE49-F238E27FC236}">
                <a16:creationId xmlns:a16="http://schemas.microsoft.com/office/drawing/2014/main" id="{1D317670-CEF8-483E-B59F-10141DB522E8}"/>
              </a:ext>
            </a:extLst>
          </p:cNvPr>
          <p:cNvSpPr txBox="1"/>
          <p:nvPr/>
        </p:nvSpPr>
        <p:spPr>
          <a:xfrm>
            <a:off x="3675208" y="484383"/>
            <a:ext cx="26641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100" dirty="0">
                <a:latin typeface="+mj-lt"/>
              </a:rPr>
              <a:t> </a:t>
            </a:r>
            <a:endParaRPr lang="id-ID" sz="2100" dirty="0">
              <a:latin typeface="+mj-lt"/>
            </a:endParaRPr>
          </a:p>
        </p:txBody>
      </p:sp>
      <p:sp>
        <p:nvSpPr>
          <p:cNvPr id="125" name="Прямоугольник 124">
            <a:extLst>
              <a:ext uri="{FF2B5EF4-FFF2-40B4-BE49-F238E27FC236}">
                <a16:creationId xmlns:a16="http://schemas.microsoft.com/office/drawing/2014/main" id="{163E6DFB-82FE-4F60-A485-7B493EBCC356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1B3486B-EF5A-4975-B35B-91540C2A74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6" t="16712" r="-253" b="16381"/>
          <a:stretch/>
        </p:blipFill>
        <p:spPr>
          <a:xfrm>
            <a:off x="1209701" y="1956782"/>
            <a:ext cx="1861749" cy="2078355"/>
          </a:xfrm>
          <a:prstGeom prst="rect">
            <a:avLst/>
          </a:prstGeom>
          <a:ln w="22225">
            <a:solidFill>
              <a:schemeClr val="bg1"/>
            </a:solidFill>
          </a:ln>
        </p:spPr>
      </p:pic>
      <p:sp>
        <p:nvSpPr>
          <p:cNvPr id="126" name="TextBox 125">
            <a:extLst>
              <a:ext uri="{FF2B5EF4-FFF2-40B4-BE49-F238E27FC236}">
                <a16:creationId xmlns:a16="http://schemas.microsoft.com/office/drawing/2014/main" id="{CF51C1AB-20D3-4442-BB10-267595223EB1}"/>
              </a:ext>
            </a:extLst>
          </p:cNvPr>
          <p:cNvSpPr txBox="1"/>
          <p:nvPr/>
        </p:nvSpPr>
        <p:spPr>
          <a:xfrm>
            <a:off x="3156294" y="2019871"/>
            <a:ext cx="553619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АННА КУЛЯ</a:t>
            </a:r>
            <a:endParaRPr lang="en-US" sz="2800" b="1" dirty="0">
              <a:solidFill>
                <a:schemeClr val="bg1"/>
              </a:solidFill>
            </a:endParaRPr>
          </a:p>
          <a:p>
            <a:endParaRPr lang="ru-RU" sz="2800" b="1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педагог дополнительного образования</a:t>
            </a:r>
          </a:p>
          <a:p>
            <a:r>
              <a:rPr lang="ru-RU" b="1" dirty="0">
                <a:solidFill>
                  <a:schemeClr val="bg1"/>
                </a:solidFill>
              </a:rPr>
              <a:t>СП «Поиск» ГБОУ СОШ №1 «Образовательный центр» </a:t>
            </a:r>
            <a:r>
              <a:rPr lang="ru-RU" b="1" dirty="0" err="1">
                <a:solidFill>
                  <a:schemeClr val="bg1"/>
                </a:solidFill>
              </a:rPr>
              <a:t>с.Сергиевск</a:t>
            </a:r>
            <a:r>
              <a:rPr lang="ru-RU" b="1" dirty="0">
                <a:solidFill>
                  <a:schemeClr val="bg1"/>
                </a:solidFill>
              </a:rPr>
              <a:t> Самарская область</a:t>
            </a:r>
          </a:p>
          <a:p>
            <a:r>
              <a:rPr lang="en-US" b="1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an.kyl@mail.ru</a:t>
            </a:r>
            <a:r>
              <a:rPr lang="en-US" b="1" dirty="0">
                <a:solidFill>
                  <a:schemeClr val="bg1"/>
                </a:solidFill>
              </a:rPr>
              <a:t> 8(84655)22719</a:t>
            </a:r>
            <a:endParaRPr lang="id-ID" b="1" dirty="0">
              <a:solidFill>
                <a:schemeClr val="bg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CF681F-DB39-477A-A25E-E0BFFEC2D5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96068" y="5470642"/>
            <a:ext cx="1017347" cy="101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571736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6FE3BF-2CD0-488E-AFD5-2A988B2AEF4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 rot="5400000">
            <a:off x="1114005" y="-1143000"/>
            <a:ext cx="6858000" cy="9144000"/>
          </a:xfrm>
        </p:spPr>
      </p:pic>
      <p:sp>
        <p:nvSpPr>
          <p:cNvPr id="62" name="Rectangle 61"/>
          <p:cNvSpPr/>
          <p:nvPr/>
        </p:nvSpPr>
        <p:spPr>
          <a:xfrm>
            <a:off x="-28996" y="5434073"/>
            <a:ext cx="9225455" cy="1423926"/>
          </a:xfrm>
          <a:prstGeom prst="rect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grpSp>
        <p:nvGrpSpPr>
          <p:cNvPr id="7" name="Group 6"/>
          <p:cNvGrpSpPr/>
          <p:nvPr/>
        </p:nvGrpSpPr>
        <p:grpSpPr>
          <a:xfrm>
            <a:off x="8237306" y="4707055"/>
            <a:ext cx="1573337" cy="1638183"/>
            <a:chOff x="8349573" y="-1673337"/>
            <a:chExt cx="6162676" cy="6416675"/>
          </a:xfrm>
          <a:solidFill>
            <a:schemeClr val="bg1">
              <a:alpha val="35000"/>
            </a:schemeClr>
          </a:solidFill>
        </p:grpSpPr>
        <p:sp>
          <p:nvSpPr>
            <p:cNvPr id="8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-558172" y="4800768"/>
            <a:ext cx="1225408" cy="1275914"/>
            <a:chOff x="8349573" y="-1673337"/>
            <a:chExt cx="6162676" cy="6416675"/>
          </a:xfrm>
          <a:solidFill>
            <a:schemeClr val="bg1">
              <a:alpha val="35000"/>
            </a:schemeClr>
          </a:solidFill>
        </p:grpSpPr>
        <p:sp>
          <p:nvSpPr>
            <p:cNvPr id="2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73983" y="5218983"/>
            <a:ext cx="1225408" cy="1275914"/>
            <a:chOff x="8349573" y="-1673337"/>
            <a:chExt cx="6162676" cy="6416675"/>
          </a:xfrm>
          <a:solidFill>
            <a:schemeClr val="bg1">
              <a:alpha val="35000"/>
            </a:schemeClr>
          </a:solidFill>
        </p:grpSpPr>
        <p:sp>
          <p:nvSpPr>
            <p:cNvPr id="37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49" name="Group 48"/>
          <p:cNvGrpSpPr/>
          <p:nvPr/>
        </p:nvGrpSpPr>
        <p:grpSpPr>
          <a:xfrm rot="1855740">
            <a:off x="7398713" y="3698787"/>
            <a:ext cx="2162998" cy="1626801"/>
            <a:chOff x="1925461" y="-469483"/>
            <a:chExt cx="5437137" cy="4089296"/>
          </a:xfrm>
          <a:solidFill>
            <a:schemeClr val="accent2">
              <a:alpha val="25000"/>
            </a:schemeClr>
          </a:solidFill>
        </p:grpSpPr>
        <p:sp>
          <p:nvSpPr>
            <p:cNvPr id="50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65" name="Group 64"/>
          <p:cNvGrpSpPr/>
          <p:nvPr/>
        </p:nvGrpSpPr>
        <p:grpSpPr>
          <a:xfrm rot="12600000">
            <a:off x="588528" y="3746816"/>
            <a:ext cx="2162998" cy="1626801"/>
            <a:chOff x="1925461" y="-469483"/>
            <a:chExt cx="5437137" cy="4089296"/>
          </a:xfrm>
          <a:solidFill>
            <a:schemeClr val="accent2">
              <a:alpha val="25000"/>
            </a:schemeClr>
          </a:solidFill>
        </p:grpSpPr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A335A79C-443F-4A44-AD23-DF25D3126BEB}"/>
              </a:ext>
            </a:extLst>
          </p:cNvPr>
          <p:cNvSpPr txBox="1"/>
          <p:nvPr/>
        </p:nvSpPr>
        <p:spPr>
          <a:xfrm>
            <a:off x="137427" y="5903056"/>
            <a:ext cx="75600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+mj-lt"/>
              </a:rPr>
              <a:t>Тимашев Иван Александрович, </a:t>
            </a:r>
          </a:p>
          <a:p>
            <a:r>
              <a:rPr lang="ru-RU" dirty="0">
                <a:solidFill>
                  <a:schemeClr val="bg1"/>
                </a:solidFill>
                <a:latin typeface="+mj-lt"/>
              </a:rPr>
              <a:t>педагог дополнительного образования технической направленности</a:t>
            </a:r>
            <a:endParaRPr lang="id-ID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152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24875" y="545147"/>
            <a:ext cx="605939" cy="365125"/>
          </a:xfrm>
          <a:prstGeom prst="rect">
            <a:avLst/>
          </a:prstGeom>
        </p:spPr>
        <p:txBody>
          <a:bodyPr/>
          <a:lstStyle/>
          <a:p>
            <a:fld id="{06BF0A5B-CA18-47D2-801E-5D97420A52F4}" type="slidenum">
              <a:rPr lang="id-ID" smtClean="0"/>
              <a:pPr/>
              <a:t>3</a:t>
            </a:fld>
            <a:endParaRPr lang="id-ID"/>
          </a:p>
        </p:txBody>
      </p:sp>
      <p:grpSp>
        <p:nvGrpSpPr>
          <p:cNvPr id="105" name="Group 104"/>
          <p:cNvGrpSpPr/>
          <p:nvPr/>
        </p:nvGrpSpPr>
        <p:grpSpPr>
          <a:xfrm>
            <a:off x="2059739" y="3750298"/>
            <a:ext cx="5024522" cy="1767988"/>
            <a:chOff x="2295525" y="3062288"/>
            <a:chExt cx="7335837" cy="2581276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316163" y="3073401"/>
              <a:ext cx="7297737" cy="2557464"/>
            </a:xfrm>
            <a:custGeom>
              <a:avLst/>
              <a:gdLst>
                <a:gd name="T0" fmla="*/ 609 w 4597"/>
                <a:gd name="T1" fmla="*/ 261 h 1611"/>
                <a:gd name="T2" fmla="*/ 0 w 4597"/>
                <a:gd name="T3" fmla="*/ 1554 h 1611"/>
                <a:gd name="T4" fmla="*/ 1543 w 4597"/>
                <a:gd name="T5" fmla="*/ 1294 h 1611"/>
                <a:gd name="T6" fmla="*/ 2891 w 4597"/>
                <a:gd name="T7" fmla="*/ 1611 h 1611"/>
                <a:gd name="T8" fmla="*/ 4597 w 4597"/>
                <a:gd name="T9" fmla="*/ 1432 h 1611"/>
                <a:gd name="T10" fmla="*/ 4037 w 4597"/>
                <a:gd name="T11" fmla="*/ 162 h 1611"/>
                <a:gd name="T12" fmla="*/ 2737 w 4597"/>
                <a:gd name="T13" fmla="*/ 286 h 1611"/>
                <a:gd name="T14" fmla="*/ 1731 w 4597"/>
                <a:gd name="T15" fmla="*/ 0 h 1611"/>
                <a:gd name="T16" fmla="*/ 609 w 4597"/>
                <a:gd name="T17" fmla="*/ 261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97" h="1611">
                  <a:moveTo>
                    <a:pt x="609" y="261"/>
                  </a:moveTo>
                  <a:lnTo>
                    <a:pt x="0" y="1554"/>
                  </a:lnTo>
                  <a:lnTo>
                    <a:pt x="1543" y="1294"/>
                  </a:lnTo>
                  <a:lnTo>
                    <a:pt x="2891" y="1611"/>
                  </a:lnTo>
                  <a:lnTo>
                    <a:pt x="4597" y="1432"/>
                  </a:lnTo>
                  <a:lnTo>
                    <a:pt x="4037" y="162"/>
                  </a:lnTo>
                  <a:lnTo>
                    <a:pt x="2737" y="286"/>
                  </a:lnTo>
                  <a:lnTo>
                    <a:pt x="1731" y="0"/>
                  </a:lnTo>
                  <a:lnTo>
                    <a:pt x="609" y="2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295525" y="3062288"/>
              <a:ext cx="7335837" cy="2581276"/>
            </a:xfrm>
            <a:custGeom>
              <a:avLst/>
              <a:gdLst>
                <a:gd name="T0" fmla="*/ 2751 w 4621"/>
                <a:gd name="T1" fmla="*/ 285 h 1626"/>
                <a:gd name="T2" fmla="*/ 4055 w 4621"/>
                <a:gd name="T3" fmla="*/ 163 h 1626"/>
                <a:gd name="T4" fmla="*/ 4621 w 4621"/>
                <a:gd name="T5" fmla="*/ 1445 h 1626"/>
                <a:gd name="T6" fmla="*/ 2904 w 4621"/>
                <a:gd name="T7" fmla="*/ 1626 h 1626"/>
                <a:gd name="T8" fmla="*/ 1556 w 4621"/>
                <a:gd name="T9" fmla="*/ 1309 h 1626"/>
                <a:gd name="T10" fmla="*/ 0 w 4621"/>
                <a:gd name="T11" fmla="*/ 1570 h 1626"/>
                <a:gd name="T12" fmla="*/ 618 w 4621"/>
                <a:gd name="T13" fmla="*/ 262 h 1626"/>
                <a:gd name="T14" fmla="*/ 1744 w 4621"/>
                <a:gd name="T15" fmla="*/ 0 h 1626"/>
                <a:gd name="T16" fmla="*/ 2751 w 4621"/>
                <a:gd name="T17" fmla="*/ 285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21" h="1626">
                  <a:moveTo>
                    <a:pt x="2751" y="285"/>
                  </a:moveTo>
                  <a:lnTo>
                    <a:pt x="4055" y="163"/>
                  </a:lnTo>
                  <a:lnTo>
                    <a:pt x="4621" y="1445"/>
                  </a:lnTo>
                  <a:lnTo>
                    <a:pt x="2904" y="1626"/>
                  </a:lnTo>
                  <a:lnTo>
                    <a:pt x="1556" y="1309"/>
                  </a:lnTo>
                  <a:lnTo>
                    <a:pt x="0" y="1570"/>
                  </a:lnTo>
                  <a:lnTo>
                    <a:pt x="618" y="262"/>
                  </a:lnTo>
                  <a:lnTo>
                    <a:pt x="1744" y="0"/>
                  </a:lnTo>
                  <a:lnTo>
                    <a:pt x="2751" y="28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316163" y="3073401"/>
              <a:ext cx="2747963" cy="2466976"/>
            </a:xfrm>
            <a:custGeom>
              <a:avLst/>
              <a:gdLst>
                <a:gd name="T0" fmla="*/ 940 w 1054"/>
                <a:gd name="T1" fmla="*/ 787 h 945"/>
                <a:gd name="T2" fmla="*/ 470 w 1054"/>
                <a:gd name="T3" fmla="*/ 866 h 945"/>
                <a:gd name="T4" fmla="*/ 0 w 1054"/>
                <a:gd name="T5" fmla="*/ 945 h 945"/>
                <a:gd name="T6" fmla="*/ 185 w 1054"/>
                <a:gd name="T7" fmla="*/ 552 h 945"/>
                <a:gd name="T8" fmla="*/ 371 w 1054"/>
                <a:gd name="T9" fmla="*/ 159 h 945"/>
                <a:gd name="T10" fmla="*/ 712 w 1054"/>
                <a:gd name="T11" fmla="*/ 80 h 945"/>
                <a:gd name="T12" fmla="*/ 1054 w 1054"/>
                <a:gd name="T13" fmla="*/ 0 h 945"/>
                <a:gd name="T14" fmla="*/ 997 w 1054"/>
                <a:gd name="T15" fmla="*/ 394 h 945"/>
                <a:gd name="T16" fmla="*/ 940 w 1054"/>
                <a:gd name="T17" fmla="*/ 787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4" h="945">
                  <a:moveTo>
                    <a:pt x="940" y="787"/>
                  </a:moveTo>
                  <a:cubicBezTo>
                    <a:pt x="783" y="814"/>
                    <a:pt x="626" y="840"/>
                    <a:pt x="470" y="866"/>
                  </a:cubicBezTo>
                  <a:cubicBezTo>
                    <a:pt x="313" y="893"/>
                    <a:pt x="156" y="919"/>
                    <a:pt x="0" y="945"/>
                  </a:cubicBezTo>
                  <a:cubicBezTo>
                    <a:pt x="62" y="814"/>
                    <a:pt x="124" y="683"/>
                    <a:pt x="185" y="552"/>
                  </a:cubicBezTo>
                  <a:cubicBezTo>
                    <a:pt x="247" y="421"/>
                    <a:pt x="309" y="290"/>
                    <a:pt x="371" y="159"/>
                  </a:cubicBezTo>
                  <a:cubicBezTo>
                    <a:pt x="485" y="132"/>
                    <a:pt x="598" y="106"/>
                    <a:pt x="712" y="80"/>
                  </a:cubicBezTo>
                  <a:cubicBezTo>
                    <a:pt x="826" y="53"/>
                    <a:pt x="940" y="27"/>
                    <a:pt x="1054" y="0"/>
                  </a:cubicBezTo>
                  <a:cubicBezTo>
                    <a:pt x="1035" y="132"/>
                    <a:pt x="1016" y="263"/>
                    <a:pt x="997" y="394"/>
                  </a:cubicBezTo>
                  <a:cubicBezTo>
                    <a:pt x="978" y="525"/>
                    <a:pt x="959" y="656"/>
                    <a:pt x="940" y="78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478088" y="3130551"/>
              <a:ext cx="2574925" cy="2330451"/>
            </a:xfrm>
            <a:custGeom>
              <a:avLst/>
              <a:gdLst>
                <a:gd name="T0" fmla="*/ 881 w 988"/>
                <a:gd name="T1" fmla="*/ 744 h 893"/>
                <a:gd name="T2" fmla="*/ 440 w 988"/>
                <a:gd name="T3" fmla="*/ 818 h 893"/>
                <a:gd name="T4" fmla="*/ 0 w 988"/>
                <a:gd name="T5" fmla="*/ 893 h 893"/>
                <a:gd name="T6" fmla="*/ 169 w 988"/>
                <a:gd name="T7" fmla="*/ 521 h 893"/>
                <a:gd name="T8" fmla="*/ 337 w 988"/>
                <a:gd name="T9" fmla="*/ 150 h 893"/>
                <a:gd name="T10" fmla="*/ 663 w 988"/>
                <a:gd name="T11" fmla="*/ 75 h 893"/>
                <a:gd name="T12" fmla="*/ 988 w 988"/>
                <a:gd name="T13" fmla="*/ 0 h 893"/>
                <a:gd name="T14" fmla="*/ 935 w 988"/>
                <a:gd name="T15" fmla="*/ 372 h 893"/>
                <a:gd name="T16" fmla="*/ 881 w 988"/>
                <a:gd name="T17" fmla="*/ 744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8" h="893">
                  <a:moveTo>
                    <a:pt x="881" y="744"/>
                  </a:moveTo>
                  <a:cubicBezTo>
                    <a:pt x="734" y="769"/>
                    <a:pt x="587" y="793"/>
                    <a:pt x="440" y="818"/>
                  </a:cubicBezTo>
                  <a:cubicBezTo>
                    <a:pt x="294" y="843"/>
                    <a:pt x="147" y="868"/>
                    <a:pt x="0" y="893"/>
                  </a:cubicBezTo>
                  <a:cubicBezTo>
                    <a:pt x="56" y="769"/>
                    <a:pt x="112" y="645"/>
                    <a:pt x="169" y="521"/>
                  </a:cubicBezTo>
                  <a:cubicBezTo>
                    <a:pt x="225" y="398"/>
                    <a:pt x="281" y="274"/>
                    <a:pt x="337" y="150"/>
                  </a:cubicBezTo>
                  <a:cubicBezTo>
                    <a:pt x="446" y="125"/>
                    <a:pt x="554" y="100"/>
                    <a:pt x="663" y="75"/>
                  </a:cubicBezTo>
                  <a:cubicBezTo>
                    <a:pt x="771" y="50"/>
                    <a:pt x="880" y="25"/>
                    <a:pt x="988" y="0"/>
                  </a:cubicBezTo>
                  <a:cubicBezTo>
                    <a:pt x="971" y="124"/>
                    <a:pt x="953" y="248"/>
                    <a:pt x="935" y="372"/>
                  </a:cubicBezTo>
                  <a:cubicBezTo>
                    <a:pt x="917" y="496"/>
                    <a:pt x="899" y="620"/>
                    <a:pt x="881" y="74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890963" y="4791077"/>
              <a:ext cx="922338" cy="430214"/>
            </a:xfrm>
            <a:custGeom>
              <a:avLst/>
              <a:gdLst>
                <a:gd name="T0" fmla="*/ 354 w 354"/>
                <a:gd name="T1" fmla="*/ 0 h 165"/>
                <a:gd name="T2" fmla="*/ 180 w 354"/>
                <a:gd name="T3" fmla="*/ 82 h 165"/>
                <a:gd name="T4" fmla="*/ 0 w 354"/>
                <a:gd name="T5" fmla="*/ 165 h 165"/>
                <a:gd name="T6" fmla="*/ 105 w 354"/>
                <a:gd name="T7" fmla="*/ 147 h 165"/>
                <a:gd name="T8" fmla="*/ 229 w 354"/>
                <a:gd name="T9" fmla="*/ 90 h 165"/>
                <a:gd name="T10" fmla="*/ 350 w 354"/>
                <a:gd name="T11" fmla="*/ 33 h 165"/>
                <a:gd name="T12" fmla="*/ 354 w 354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165">
                  <a:moveTo>
                    <a:pt x="354" y="0"/>
                  </a:moveTo>
                  <a:cubicBezTo>
                    <a:pt x="297" y="27"/>
                    <a:pt x="239" y="55"/>
                    <a:pt x="180" y="82"/>
                  </a:cubicBezTo>
                  <a:cubicBezTo>
                    <a:pt x="121" y="110"/>
                    <a:pt x="61" y="138"/>
                    <a:pt x="0" y="165"/>
                  </a:cubicBezTo>
                  <a:cubicBezTo>
                    <a:pt x="35" y="159"/>
                    <a:pt x="70" y="153"/>
                    <a:pt x="105" y="147"/>
                  </a:cubicBezTo>
                  <a:cubicBezTo>
                    <a:pt x="146" y="128"/>
                    <a:pt x="188" y="109"/>
                    <a:pt x="229" y="90"/>
                  </a:cubicBezTo>
                  <a:cubicBezTo>
                    <a:pt x="269" y="71"/>
                    <a:pt x="310" y="52"/>
                    <a:pt x="350" y="33"/>
                  </a:cubicBezTo>
                  <a:cubicBezTo>
                    <a:pt x="351" y="22"/>
                    <a:pt x="353" y="11"/>
                    <a:pt x="3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947989" y="3968751"/>
              <a:ext cx="1984375" cy="458788"/>
            </a:xfrm>
            <a:custGeom>
              <a:avLst/>
              <a:gdLst>
                <a:gd name="T0" fmla="*/ 762 w 762"/>
                <a:gd name="T1" fmla="*/ 0 h 176"/>
                <a:gd name="T2" fmla="*/ 387 w 762"/>
                <a:gd name="T3" fmla="*/ 75 h 176"/>
                <a:gd name="T4" fmla="*/ 12 w 762"/>
                <a:gd name="T5" fmla="*/ 149 h 176"/>
                <a:gd name="T6" fmla="*/ 0 w 762"/>
                <a:gd name="T7" fmla="*/ 176 h 176"/>
                <a:gd name="T8" fmla="*/ 379 w 762"/>
                <a:gd name="T9" fmla="*/ 101 h 176"/>
                <a:gd name="T10" fmla="*/ 758 w 762"/>
                <a:gd name="T11" fmla="*/ 26 h 176"/>
                <a:gd name="T12" fmla="*/ 762 w 762"/>
                <a:gd name="T1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2" h="176">
                  <a:moveTo>
                    <a:pt x="762" y="0"/>
                  </a:moveTo>
                  <a:cubicBezTo>
                    <a:pt x="637" y="25"/>
                    <a:pt x="512" y="50"/>
                    <a:pt x="387" y="75"/>
                  </a:cubicBezTo>
                  <a:cubicBezTo>
                    <a:pt x="262" y="100"/>
                    <a:pt x="137" y="124"/>
                    <a:pt x="12" y="149"/>
                  </a:cubicBezTo>
                  <a:cubicBezTo>
                    <a:pt x="8" y="158"/>
                    <a:pt x="4" y="167"/>
                    <a:pt x="0" y="176"/>
                  </a:cubicBezTo>
                  <a:cubicBezTo>
                    <a:pt x="126" y="151"/>
                    <a:pt x="253" y="126"/>
                    <a:pt x="379" y="101"/>
                  </a:cubicBezTo>
                  <a:cubicBezTo>
                    <a:pt x="505" y="76"/>
                    <a:pt x="632" y="51"/>
                    <a:pt x="758" y="26"/>
                  </a:cubicBezTo>
                  <a:cubicBezTo>
                    <a:pt x="759" y="17"/>
                    <a:pt x="761" y="9"/>
                    <a:pt x="7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4554538" y="4035426"/>
              <a:ext cx="368300" cy="76200"/>
            </a:xfrm>
            <a:custGeom>
              <a:avLst/>
              <a:gdLst>
                <a:gd name="T0" fmla="*/ 141 w 141"/>
                <a:gd name="T1" fmla="*/ 1 h 29"/>
                <a:gd name="T2" fmla="*/ 36 w 141"/>
                <a:gd name="T3" fmla="*/ 0 h 29"/>
                <a:gd name="T4" fmla="*/ 0 w 141"/>
                <a:gd name="T5" fmla="*/ 28 h 29"/>
                <a:gd name="T6" fmla="*/ 137 w 141"/>
                <a:gd name="T7" fmla="*/ 29 h 29"/>
                <a:gd name="T8" fmla="*/ 141 w 141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9">
                  <a:moveTo>
                    <a:pt x="141" y="1"/>
                  </a:moveTo>
                  <a:cubicBezTo>
                    <a:pt x="106" y="1"/>
                    <a:pt x="70" y="0"/>
                    <a:pt x="36" y="0"/>
                  </a:cubicBezTo>
                  <a:cubicBezTo>
                    <a:pt x="24" y="9"/>
                    <a:pt x="12" y="19"/>
                    <a:pt x="0" y="28"/>
                  </a:cubicBezTo>
                  <a:cubicBezTo>
                    <a:pt x="45" y="28"/>
                    <a:pt x="91" y="29"/>
                    <a:pt x="137" y="29"/>
                  </a:cubicBezTo>
                  <a:cubicBezTo>
                    <a:pt x="138" y="19"/>
                    <a:pt x="140" y="10"/>
                    <a:pt x="141" y="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205163" y="4792663"/>
              <a:ext cx="1474788" cy="201614"/>
            </a:xfrm>
            <a:custGeom>
              <a:avLst/>
              <a:gdLst>
                <a:gd name="T0" fmla="*/ 527 w 566"/>
                <a:gd name="T1" fmla="*/ 77 h 77"/>
                <a:gd name="T2" fmla="*/ 566 w 566"/>
                <a:gd name="T3" fmla="*/ 49 h 77"/>
                <a:gd name="T4" fmla="*/ 296 w 566"/>
                <a:gd name="T5" fmla="*/ 25 h 77"/>
                <a:gd name="T6" fmla="*/ 42 w 566"/>
                <a:gd name="T7" fmla="*/ 0 h 77"/>
                <a:gd name="T8" fmla="*/ 0 w 566"/>
                <a:gd name="T9" fmla="*/ 28 h 77"/>
                <a:gd name="T10" fmla="*/ 256 w 566"/>
                <a:gd name="T11" fmla="*/ 53 h 77"/>
                <a:gd name="T12" fmla="*/ 527 w 566"/>
                <a:gd name="T1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6" h="77">
                  <a:moveTo>
                    <a:pt x="527" y="77"/>
                  </a:moveTo>
                  <a:cubicBezTo>
                    <a:pt x="540" y="68"/>
                    <a:pt x="553" y="58"/>
                    <a:pt x="566" y="49"/>
                  </a:cubicBezTo>
                  <a:cubicBezTo>
                    <a:pt x="475" y="41"/>
                    <a:pt x="385" y="33"/>
                    <a:pt x="296" y="25"/>
                  </a:cubicBezTo>
                  <a:cubicBezTo>
                    <a:pt x="210" y="17"/>
                    <a:pt x="125" y="9"/>
                    <a:pt x="42" y="0"/>
                  </a:cubicBezTo>
                  <a:cubicBezTo>
                    <a:pt x="28" y="10"/>
                    <a:pt x="14" y="19"/>
                    <a:pt x="0" y="28"/>
                  </a:cubicBezTo>
                  <a:cubicBezTo>
                    <a:pt x="83" y="36"/>
                    <a:pt x="169" y="44"/>
                    <a:pt x="256" y="53"/>
                  </a:cubicBezTo>
                  <a:cubicBezTo>
                    <a:pt x="344" y="61"/>
                    <a:pt x="434" y="69"/>
                    <a:pt x="527" y="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3835401" y="4487863"/>
              <a:ext cx="1017587" cy="420688"/>
            </a:xfrm>
            <a:custGeom>
              <a:avLst/>
              <a:gdLst>
                <a:gd name="T0" fmla="*/ 0 w 390"/>
                <a:gd name="T1" fmla="*/ 141 h 161"/>
                <a:gd name="T2" fmla="*/ 17 w 390"/>
                <a:gd name="T3" fmla="*/ 161 h 161"/>
                <a:gd name="T4" fmla="*/ 205 w 390"/>
                <a:gd name="T5" fmla="*/ 92 h 161"/>
                <a:gd name="T6" fmla="*/ 389 w 390"/>
                <a:gd name="T7" fmla="*/ 22 h 161"/>
                <a:gd name="T8" fmla="*/ 390 w 390"/>
                <a:gd name="T9" fmla="*/ 16 h 161"/>
                <a:gd name="T10" fmla="*/ 375 w 390"/>
                <a:gd name="T11" fmla="*/ 0 h 161"/>
                <a:gd name="T12" fmla="*/ 190 w 390"/>
                <a:gd name="T13" fmla="*/ 71 h 161"/>
                <a:gd name="T14" fmla="*/ 0 w 390"/>
                <a:gd name="T15" fmla="*/ 14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0" h="161">
                  <a:moveTo>
                    <a:pt x="0" y="141"/>
                  </a:moveTo>
                  <a:cubicBezTo>
                    <a:pt x="5" y="147"/>
                    <a:pt x="11" y="154"/>
                    <a:pt x="17" y="161"/>
                  </a:cubicBezTo>
                  <a:cubicBezTo>
                    <a:pt x="80" y="138"/>
                    <a:pt x="143" y="115"/>
                    <a:pt x="205" y="92"/>
                  </a:cubicBezTo>
                  <a:cubicBezTo>
                    <a:pt x="267" y="69"/>
                    <a:pt x="328" y="46"/>
                    <a:pt x="389" y="22"/>
                  </a:cubicBezTo>
                  <a:cubicBezTo>
                    <a:pt x="389" y="20"/>
                    <a:pt x="390" y="18"/>
                    <a:pt x="390" y="16"/>
                  </a:cubicBezTo>
                  <a:cubicBezTo>
                    <a:pt x="385" y="10"/>
                    <a:pt x="380" y="5"/>
                    <a:pt x="375" y="0"/>
                  </a:cubicBezTo>
                  <a:cubicBezTo>
                    <a:pt x="314" y="24"/>
                    <a:pt x="252" y="47"/>
                    <a:pt x="190" y="71"/>
                  </a:cubicBezTo>
                  <a:cubicBezTo>
                    <a:pt x="127" y="94"/>
                    <a:pt x="64" y="117"/>
                    <a:pt x="0" y="1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830513" y="4213227"/>
              <a:ext cx="1454150" cy="469900"/>
            </a:xfrm>
            <a:custGeom>
              <a:avLst/>
              <a:gdLst>
                <a:gd name="T0" fmla="*/ 0 w 558"/>
                <a:gd name="T1" fmla="*/ 180 h 180"/>
                <a:gd name="T2" fmla="*/ 282 w 558"/>
                <a:gd name="T3" fmla="*/ 102 h 180"/>
                <a:gd name="T4" fmla="*/ 558 w 558"/>
                <a:gd name="T5" fmla="*/ 25 h 180"/>
                <a:gd name="T6" fmla="*/ 558 w 558"/>
                <a:gd name="T7" fmla="*/ 0 h 180"/>
                <a:gd name="T8" fmla="*/ 288 w 558"/>
                <a:gd name="T9" fmla="*/ 77 h 180"/>
                <a:gd name="T10" fmla="*/ 12 w 558"/>
                <a:gd name="T11" fmla="*/ 153 h 180"/>
                <a:gd name="T12" fmla="*/ 0 w 558"/>
                <a:gd name="T1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8" h="180">
                  <a:moveTo>
                    <a:pt x="0" y="180"/>
                  </a:moveTo>
                  <a:cubicBezTo>
                    <a:pt x="95" y="154"/>
                    <a:pt x="189" y="128"/>
                    <a:pt x="282" y="102"/>
                  </a:cubicBezTo>
                  <a:cubicBezTo>
                    <a:pt x="374" y="77"/>
                    <a:pt x="466" y="51"/>
                    <a:pt x="558" y="25"/>
                  </a:cubicBezTo>
                  <a:cubicBezTo>
                    <a:pt x="558" y="17"/>
                    <a:pt x="558" y="9"/>
                    <a:pt x="558" y="0"/>
                  </a:cubicBezTo>
                  <a:cubicBezTo>
                    <a:pt x="468" y="26"/>
                    <a:pt x="378" y="52"/>
                    <a:pt x="288" y="77"/>
                  </a:cubicBezTo>
                  <a:cubicBezTo>
                    <a:pt x="197" y="102"/>
                    <a:pt x="105" y="128"/>
                    <a:pt x="12" y="153"/>
                  </a:cubicBezTo>
                  <a:cubicBezTo>
                    <a:pt x="8" y="162"/>
                    <a:pt x="4" y="171"/>
                    <a:pt x="0" y="18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471863" y="4435477"/>
              <a:ext cx="617538" cy="169863"/>
            </a:xfrm>
            <a:custGeom>
              <a:avLst/>
              <a:gdLst>
                <a:gd name="T0" fmla="*/ 198 w 237"/>
                <a:gd name="T1" fmla="*/ 65 h 65"/>
                <a:gd name="T2" fmla="*/ 237 w 237"/>
                <a:gd name="T3" fmla="*/ 37 h 65"/>
                <a:gd name="T4" fmla="*/ 137 w 237"/>
                <a:gd name="T5" fmla="*/ 18 h 65"/>
                <a:gd name="T6" fmla="*/ 40 w 237"/>
                <a:gd name="T7" fmla="*/ 0 h 65"/>
                <a:gd name="T8" fmla="*/ 0 w 237"/>
                <a:gd name="T9" fmla="*/ 28 h 65"/>
                <a:gd name="T10" fmla="*/ 97 w 237"/>
                <a:gd name="T11" fmla="*/ 46 h 65"/>
                <a:gd name="T12" fmla="*/ 198 w 237"/>
                <a:gd name="T1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65">
                  <a:moveTo>
                    <a:pt x="198" y="65"/>
                  </a:moveTo>
                  <a:cubicBezTo>
                    <a:pt x="211" y="55"/>
                    <a:pt x="224" y="46"/>
                    <a:pt x="237" y="37"/>
                  </a:cubicBezTo>
                  <a:cubicBezTo>
                    <a:pt x="203" y="31"/>
                    <a:pt x="170" y="25"/>
                    <a:pt x="137" y="18"/>
                  </a:cubicBezTo>
                  <a:cubicBezTo>
                    <a:pt x="104" y="12"/>
                    <a:pt x="72" y="6"/>
                    <a:pt x="40" y="0"/>
                  </a:cubicBezTo>
                  <a:cubicBezTo>
                    <a:pt x="27" y="9"/>
                    <a:pt x="13" y="18"/>
                    <a:pt x="0" y="28"/>
                  </a:cubicBezTo>
                  <a:cubicBezTo>
                    <a:pt x="32" y="34"/>
                    <a:pt x="64" y="40"/>
                    <a:pt x="97" y="46"/>
                  </a:cubicBezTo>
                  <a:cubicBezTo>
                    <a:pt x="130" y="52"/>
                    <a:pt x="164" y="59"/>
                    <a:pt x="198" y="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281363" y="3411538"/>
              <a:ext cx="1731962" cy="277813"/>
            </a:xfrm>
            <a:custGeom>
              <a:avLst/>
              <a:gdLst>
                <a:gd name="T0" fmla="*/ 665 w 665"/>
                <a:gd name="T1" fmla="*/ 0 h 106"/>
                <a:gd name="T2" fmla="*/ 333 w 665"/>
                <a:gd name="T3" fmla="*/ 40 h 106"/>
                <a:gd name="T4" fmla="*/ 12 w 665"/>
                <a:gd name="T5" fmla="*/ 80 h 106"/>
                <a:gd name="T6" fmla="*/ 0 w 665"/>
                <a:gd name="T7" fmla="*/ 106 h 106"/>
                <a:gd name="T8" fmla="*/ 325 w 665"/>
                <a:gd name="T9" fmla="*/ 66 h 106"/>
                <a:gd name="T10" fmla="*/ 661 w 665"/>
                <a:gd name="T11" fmla="*/ 26 h 106"/>
                <a:gd name="T12" fmla="*/ 665 w 665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5" h="106">
                  <a:moveTo>
                    <a:pt x="665" y="0"/>
                  </a:moveTo>
                  <a:cubicBezTo>
                    <a:pt x="553" y="13"/>
                    <a:pt x="442" y="26"/>
                    <a:pt x="333" y="40"/>
                  </a:cubicBezTo>
                  <a:cubicBezTo>
                    <a:pt x="225" y="53"/>
                    <a:pt x="118" y="66"/>
                    <a:pt x="12" y="80"/>
                  </a:cubicBezTo>
                  <a:cubicBezTo>
                    <a:pt x="8" y="88"/>
                    <a:pt x="4" y="97"/>
                    <a:pt x="0" y="106"/>
                  </a:cubicBezTo>
                  <a:cubicBezTo>
                    <a:pt x="107" y="92"/>
                    <a:pt x="216" y="79"/>
                    <a:pt x="325" y="66"/>
                  </a:cubicBezTo>
                  <a:cubicBezTo>
                    <a:pt x="436" y="53"/>
                    <a:pt x="548" y="39"/>
                    <a:pt x="661" y="26"/>
                  </a:cubicBezTo>
                  <a:cubicBezTo>
                    <a:pt x="662" y="17"/>
                    <a:pt x="664" y="9"/>
                    <a:pt x="6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4008438" y="3478213"/>
              <a:ext cx="995363" cy="719139"/>
            </a:xfrm>
            <a:custGeom>
              <a:avLst/>
              <a:gdLst>
                <a:gd name="T0" fmla="*/ 0 w 382"/>
                <a:gd name="T1" fmla="*/ 256 h 276"/>
                <a:gd name="T2" fmla="*/ 14 w 382"/>
                <a:gd name="T3" fmla="*/ 276 h 276"/>
                <a:gd name="T4" fmla="*/ 201 w 382"/>
                <a:gd name="T5" fmla="*/ 156 h 276"/>
                <a:gd name="T6" fmla="*/ 377 w 382"/>
                <a:gd name="T7" fmla="*/ 35 h 276"/>
                <a:gd name="T8" fmla="*/ 382 w 382"/>
                <a:gd name="T9" fmla="*/ 0 h 276"/>
                <a:gd name="T10" fmla="*/ 198 w 382"/>
                <a:gd name="T11" fmla="*/ 128 h 276"/>
                <a:gd name="T12" fmla="*/ 0 w 382"/>
                <a:gd name="T13" fmla="*/ 25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276">
                  <a:moveTo>
                    <a:pt x="0" y="256"/>
                  </a:moveTo>
                  <a:cubicBezTo>
                    <a:pt x="4" y="263"/>
                    <a:pt x="9" y="269"/>
                    <a:pt x="14" y="276"/>
                  </a:cubicBezTo>
                  <a:cubicBezTo>
                    <a:pt x="78" y="236"/>
                    <a:pt x="140" y="196"/>
                    <a:pt x="201" y="156"/>
                  </a:cubicBezTo>
                  <a:cubicBezTo>
                    <a:pt x="261" y="116"/>
                    <a:pt x="320" y="76"/>
                    <a:pt x="377" y="35"/>
                  </a:cubicBezTo>
                  <a:cubicBezTo>
                    <a:pt x="379" y="24"/>
                    <a:pt x="380" y="12"/>
                    <a:pt x="382" y="0"/>
                  </a:cubicBezTo>
                  <a:cubicBezTo>
                    <a:pt x="322" y="43"/>
                    <a:pt x="261" y="86"/>
                    <a:pt x="198" y="128"/>
                  </a:cubicBezTo>
                  <a:cubicBezTo>
                    <a:pt x="133" y="171"/>
                    <a:pt x="67" y="213"/>
                    <a:pt x="0" y="2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144838" y="3743326"/>
              <a:ext cx="1558925" cy="242888"/>
            </a:xfrm>
            <a:custGeom>
              <a:avLst/>
              <a:gdLst>
                <a:gd name="T0" fmla="*/ 555 w 598"/>
                <a:gd name="T1" fmla="*/ 31 h 93"/>
                <a:gd name="T2" fmla="*/ 598 w 598"/>
                <a:gd name="T3" fmla="*/ 0 h 93"/>
                <a:gd name="T4" fmla="*/ 301 w 598"/>
                <a:gd name="T5" fmla="*/ 33 h 93"/>
                <a:gd name="T6" fmla="*/ 12 w 598"/>
                <a:gd name="T7" fmla="*/ 66 h 93"/>
                <a:gd name="T8" fmla="*/ 0 w 598"/>
                <a:gd name="T9" fmla="*/ 93 h 93"/>
                <a:gd name="T10" fmla="*/ 274 w 598"/>
                <a:gd name="T11" fmla="*/ 62 h 93"/>
                <a:gd name="T12" fmla="*/ 555 w 598"/>
                <a:gd name="T13" fmla="*/ 3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8" h="93">
                  <a:moveTo>
                    <a:pt x="555" y="31"/>
                  </a:moveTo>
                  <a:cubicBezTo>
                    <a:pt x="570" y="21"/>
                    <a:pt x="584" y="11"/>
                    <a:pt x="598" y="0"/>
                  </a:cubicBezTo>
                  <a:cubicBezTo>
                    <a:pt x="498" y="11"/>
                    <a:pt x="399" y="22"/>
                    <a:pt x="301" y="33"/>
                  </a:cubicBezTo>
                  <a:cubicBezTo>
                    <a:pt x="204" y="44"/>
                    <a:pt x="108" y="55"/>
                    <a:pt x="12" y="66"/>
                  </a:cubicBezTo>
                  <a:cubicBezTo>
                    <a:pt x="8" y="75"/>
                    <a:pt x="4" y="84"/>
                    <a:pt x="0" y="93"/>
                  </a:cubicBezTo>
                  <a:cubicBezTo>
                    <a:pt x="91" y="83"/>
                    <a:pt x="182" y="73"/>
                    <a:pt x="274" y="62"/>
                  </a:cubicBezTo>
                  <a:cubicBezTo>
                    <a:pt x="367" y="52"/>
                    <a:pt x="461" y="42"/>
                    <a:pt x="555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976563" y="3255963"/>
              <a:ext cx="1536700" cy="1109664"/>
            </a:xfrm>
            <a:custGeom>
              <a:avLst/>
              <a:gdLst>
                <a:gd name="T0" fmla="*/ 0 w 590"/>
                <a:gd name="T1" fmla="*/ 425 h 425"/>
                <a:gd name="T2" fmla="*/ 312 w 590"/>
                <a:gd name="T3" fmla="*/ 212 h 425"/>
                <a:gd name="T4" fmla="*/ 590 w 590"/>
                <a:gd name="T5" fmla="*/ 0 h 425"/>
                <a:gd name="T6" fmla="*/ 539 w 590"/>
                <a:gd name="T7" fmla="*/ 11 h 425"/>
                <a:gd name="T8" fmla="*/ 291 w 590"/>
                <a:gd name="T9" fmla="*/ 199 h 425"/>
                <a:gd name="T10" fmla="*/ 17 w 590"/>
                <a:gd name="T11" fmla="*/ 387 h 425"/>
                <a:gd name="T12" fmla="*/ 0 w 590"/>
                <a:gd name="T13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0" h="425">
                  <a:moveTo>
                    <a:pt x="0" y="425"/>
                  </a:moveTo>
                  <a:cubicBezTo>
                    <a:pt x="108" y="354"/>
                    <a:pt x="212" y="284"/>
                    <a:pt x="312" y="212"/>
                  </a:cubicBezTo>
                  <a:cubicBezTo>
                    <a:pt x="409" y="142"/>
                    <a:pt x="501" y="71"/>
                    <a:pt x="590" y="0"/>
                  </a:cubicBezTo>
                  <a:cubicBezTo>
                    <a:pt x="573" y="4"/>
                    <a:pt x="556" y="7"/>
                    <a:pt x="539" y="11"/>
                  </a:cubicBezTo>
                  <a:cubicBezTo>
                    <a:pt x="459" y="74"/>
                    <a:pt x="377" y="138"/>
                    <a:pt x="291" y="199"/>
                  </a:cubicBezTo>
                  <a:cubicBezTo>
                    <a:pt x="203" y="263"/>
                    <a:pt x="111" y="325"/>
                    <a:pt x="17" y="387"/>
                  </a:cubicBezTo>
                  <a:cubicBezTo>
                    <a:pt x="11" y="400"/>
                    <a:pt x="5" y="412"/>
                    <a:pt x="0" y="42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236913" y="3973513"/>
              <a:ext cx="1109663" cy="182563"/>
            </a:xfrm>
            <a:custGeom>
              <a:avLst/>
              <a:gdLst>
                <a:gd name="T0" fmla="*/ 381 w 426"/>
                <a:gd name="T1" fmla="*/ 31 h 70"/>
                <a:gd name="T2" fmla="*/ 426 w 426"/>
                <a:gd name="T3" fmla="*/ 0 h 70"/>
                <a:gd name="T4" fmla="*/ 235 w 426"/>
                <a:gd name="T5" fmla="*/ 19 h 70"/>
                <a:gd name="T6" fmla="*/ 49 w 426"/>
                <a:gd name="T7" fmla="*/ 39 h 70"/>
                <a:gd name="T8" fmla="*/ 0 w 426"/>
                <a:gd name="T9" fmla="*/ 70 h 70"/>
                <a:gd name="T10" fmla="*/ 189 w 426"/>
                <a:gd name="T11" fmla="*/ 51 h 70"/>
                <a:gd name="T12" fmla="*/ 381 w 426"/>
                <a:gd name="T13" fmla="*/ 3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70">
                  <a:moveTo>
                    <a:pt x="381" y="31"/>
                  </a:moveTo>
                  <a:cubicBezTo>
                    <a:pt x="396" y="21"/>
                    <a:pt x="411" y="11"/>
                    <a:pt x="426" y="0"/>
                  </a:cubicBezTo>
                  <a:cubicBezTo>
                    <a:pt x="362" y="7"/>
                    <a:pt x="299" y="13"/>
                    <a:pt x="235" y="19"/>
                  </a:cubicBezTo>
                  <a:cubicBezTo>
                    <a:pt x="173" y="26"/>
                    <a:pt x="110" y="32"/>
                    <a:pt x="49" y="39"/>
                  </a:cubicBezTo>
                  <a:cubicBezTo>
                    <a:pt x="32" y="49"/>
                    <a:pt x="16" y="59"/>
                    <a:pt x="0" y="70"/>
                  </a:cubicBezTo>
                  <a:cubicBezTo>
                    <a:pt x="63" y="63"/>
                    <a:pt x="125" y="57"/>
                    <a:pt x="189" y="51"/>
                  </a:cubicBezTo>
                  <a:cubicBezTo>
                    <a:pt x="252" y="44"/>
                    <a:pt x="316" y="38"/>
                    <a:pt x="381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467225" y="3660776"/>
              <a:ext cx="509588" cy="179388"/>
            </a:xfrm>
            <a:custGeom>
              <a:avLst/>
              <a:gdLst>
                <a:gd name="T0" fmla="*/ 196 w 196"/>
                <a:gd name="T1" fmla="*/ 0 h 69"/>
                <a:gd name="T2" fmla="*/ 63 w 196"/>
                <a:gd name="T3" fmla="*/ 28 h 69"/>
                <a:gd name="T4" fmla="*/ 0 w 196"/>
                <a:gd name="T5" fmla="*/ 69 h 69"/>
                <a:gd name="T6" fmla="*/ 96 w 196"/>
                <a:gd name="T7" fmla="*/ 49 h 69"/>
                <a:gd name="T8" fmla="*/ 192 w 196"/>
                <a:gd name="T9" fmla="*/ 29 h 69"/>
                <a:gd name="T10" fmla="*/ 196 w 196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69">
                  <a:moveTo>
                    <a:pt x="196" y="0"/>
                  </a:moveTo>
                  <a:cubicBezTo>
                    <a:pt x="152" y="10"/>
                    <a:pt x="107" y="19"/>
                    <a:pt x="63" y="28"/>
                  </a:cubicBezTo>
                  <a:cubicBezTo>
                    <a:pt x="42" y="42"/>
                    <a:pt x="21" y="55"/>
                    <a:pt x="0" y="69"/>
                  </a:cubicBezTo>
                  <a:cubicBezTo>
                    <a:pt x="32" y="62"/>
                    <a:pt x="64" y="56"/>
                    <a:pt x="96" y="49"/>
                  </a:cubicBezTo>
                  <a:cubicBezTo>
                    <a:pt x="128" y="43"/>
                    <a:pt x="160" y="36"/>
                    <a:pt x="192" y="29"/>
                  </a:cubicBezTo>
                  <a:cubicBezTo>
                    <a:pt x="193" y="20"/>
                    <a:pt x="195" y="10"/>
                    <a:pt x="19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4322763" y="3200401"/>
              <a:ext cx="719138" cy="166688"/>
            </a:xfrm>
            <a:custGeom>
              <a:avLst/>
              <a:gdLst>
                <a:gd name="T0" fmla="*/ 276 w 276"/>
                <a:gd name="T1" fmla="*/ 0 h 64"/>
                <a:gd name="T2" fmla="*/ 158 w 276"/>
                <a:gd name="T3" fmla="*/ 16 h 64"/>
                <a:gd name="T4" fmla="*/ 41 w 276"/>
                <a:gd name="T5" fmla="*/ 33 h 64"/>
                <a:gd name="T6" fmla="*/ 0 w 276"/>
                <a:gd name="T7" fmla="*/ 64 h 64"/>
                <a:gd name="T8" fmla="*/ 136 w 276"/>
                <a:gd name="T9" fmla="*/ 45 h 64"/>
                <a:gd name="T10" fmla="*/ 273 w 276"/>
                <a:gd name="T11" fmla="*/ 26 h 64"/>
                <a:gd name="T12" fmla="*/ 276 w 276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64">
                  <a:moveTo>
                    <a:pt x="276" y="0"/>
                  </a:moveTo>
                  <a:cubicBezTo>
                    <a:pt x="237" y="5"/>
                    <a:pt x="198" y="11"/>
                    <a:pt x="158" y="16"/>
                  </a:cubicBezTo>
                  <a:cubicBezTo>
                    <a:pt x="119" y="22"/>
                    <a:pt x="80" y="27"/>
                    <a:pt x="41" y="33"/>
                  </a:cubicBezTo>
                  <a:cubicBezTo>
                    <a:pt x="28" y="43"/>
                    <a:pt x="14" y="53"/>
                    <a:pt x="0" y="64"/>
                  </a:cubicBezTo>
                  <a:cubicBezTo>
                    <a:pt x="45" y="57"/>
                    <a:pt x="90" y="51"/>
                    <a:pt x="136" y="45"/>
                  </a:cubicBezTo>
                  <a:cubicBezTo>
                    <a:pt x="181" y="38"/>
                    <a:pt x="227" y="32"/>
                    <a:pt x="273" y="26"/>
                  </a:cubicBezTo>
                  <a:cubicBezTo>
                    <a:pt x="274" y="17"/>
                    <a:pt x="275" y="8"/>
                    <a:pt x="27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846638" y="4460876"/>
              <a:ext cx="15875" cy="22225"/>
            </a:xfrm>
            <a:custGeom>
              <a:avLst/>
              <a:gdLst>
                <a:gd name="T0" fmla="*/ 0 w 6"/>
                <a:gd name="T1" fmla="*/ 3 h 8"/>
                <a:gd name="T2" fmla="*/ 5 w 6"/>
                <a:gd name="T3" fmla="*/ 8 h 8"/>
                <a:gd name="T4" fmla="*/ 6 w 6"/>
                <a:gd name="T5" fmla="*/ 0 h 8"/>
                <a:gd name="T6" fmla="*/ 0 w 6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3"/>
                  </a:moveTo>
                  <a:cubicBezTo>
                    <a:pt x="1" y="4"/>
                    <a:pt x="3" y="6"/>
                    <a:pt x="5" y="8"/>
                  </a:cubicBezTo>
                  <a:cubicBezTo>
                    <a:pt x="5" y="5"/>
                    <a:pt x="5" y="3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167188" y="3735388"/>
              <a:ext cx="800100" cy="387351"/>
            </a:xfrm>
            <a:custGeom>
              <a:avLst/>
              <a:gdLst>
                <a:gd name="T0" fmla="*/ 188 w 307"/>
                <a:gd name="T1" fmla="*/ 25 h 148"/>
                <a:gd name="T2" fmla="*/ 0 w 307"/>
                <a:gd name="T3" fmla="*/ 148 h 148"/>
                <a:gd name="T4" fmla="*/ 147 w 307"/>
                <a:gd name="T5" fmla="*/ 133 h 148"/>
                <a:gd name="T6" fmla="*/ 294 w 307"/>
                <a:gd name="T7" fmla="*/ 92 h 148"/>
                <a:gd name="T8" fmla="*/ 307 w 307"/>
                <a:gd name="T9" fmla="*/ 0 h 148"/>
                <a:gd name="T10" fmla="*/ 188 w 307"/>
                <a:gd name="T11" fmla="*/ 2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148">
                  <a:moveTo>
                    <a:pt x="188" y="25"/>
                  </a:moveTo>
                  <a:cubicBezTo>
                    <a:pt x="126" y="66"/>
                    <a:pt x="64" y="107"/>
                    <a:pt x="0" y="148"/>
                  </a:cubicBezTo>
                  <a:cubicBezTo>
                    <a:pt x="49" y="138"/>
                    <a:pt x="98" y="142"/>
                    <a:pt x="147" y="133"/>
                  </a:cubicBezTo>
                  <a:cubicBezTo>
                    <a:pt x="196" y="123"/>
                    <a:pt x="244" y="102"/>
                    <a:pt x="294" y="92"/>
                  </a:cubicBezTo>
                  <a:cubicBezTo>
                    <a:pt x="298" y="63"/>
                    <a:pt x="303" y="30"/>
                    <a:pt x="307" y="0"/>
                  </a:cubicBezTo>
                  <a:cubicBezTo>
                    <a:pt x="267" y="8"/>
                    <a:pt x="227" y="17"/>
                    <a:pt x="188" y="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667125" y="4278314"/>
              <a:ext cx="887413" cy="254000"/>
            </a:xfrm>
            <a:custGeom>
              <a:avLst/>
              <a:gdLst>
                <a:gd name="T0" fmla="*/ 0 w 341"/>
                <a:gd name="T1" fmla="*/ 67 h 97"/>
                <a:gd name="T2" fmla="*/ 162 w 341"/>
                <a:gd name="T3" fmla="*/ 97 h 97"/>
                <a:gd name="T4" fmla="*/ 341 w 341"/>
                <a:gd name="T5" fmla="*/ 30 h 97"/>
                <a:gd name="T6" fmla="*/ 237 w 341"/>
                <a:gd name="T7" fmla="*/ 0 h 97"/>
                <a:gd name="T8" fmla="*/ 119 w 341"/>
                <a:gd name="T9" fmla="*/ 33 h 97"/>
                <a:gd name="T10" fmla="*/ 0 w 341"/>
                <a:gd name="T11" fmla="*/ 6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" h="97">
                  <a:moveTo>
                    <a:pt x="0" y="67"/>
                  </a:moveTo>
                  <a:cubicBezTo>
                    <a:pt x="53" y="77"/>
                    <a:pt x="107" y="87"/>
                    <a:pt x="162" y="97"/>
                  </a:cubicBezTo>
                  <a:cubicBezTo>
                    <a:pt x="219" y="76"/>
                    <a:pt x="284" y="51"/>
                    <a:pt x="341" y="30"/>
                  </a:cubicBezTo>
                  <a:cubicBezTo>
                    <a:pt x="308" y="19"/>
                    <a:pt x="268" y="11"/>
                    <a:pt x="237" y="0"/>
                  </a:cubicBezTo>
                  <a:cubicBezTo>
                    <a:pt x="197" y="11"/>
                    <a:pt x="158" y="22"/>
                    <a:pt x="119" y="33"/>
                  </a:cubicBezTo>
                  <a:cubicBezTo>
                    <a:pt x="79" y="44"/>
                    <a:pt x="40" y="55"/>
                    <a:pt x="0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386263" y="3479802"/>
              <a:ext cx="614363" cy="182563"/>
            </a:xfrm>
            <a:custGeom>
              <a:avLst/>
              <a:gdLst>
                <a:gd name="T0" fmla="*/ 236 w 236"/>
                <a:gd name="T1" fmla="*/ 0 h 70"/>
                <a:gd name="T2" fmla="*/ 164 w 236"/>
                <a:gd name="T3" fmla="*/ 52 h 70"/>
                <a:gd name="T4" fmla="*/ 0 w 236"/>
                <a:gd name="T5" fmla="*/ 70 h 70"/>
                <a:gd name="T6" fmla="*/ 63 w 236"/>
                <a:gd name="T7" fmla="*/ 21 h 70"/>
                <a:gd name="T8" fmla="*/ 236 w 23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70">
                  <a:moveTo>
                    <a:pt x="236" y="0"/>
                  </a:moveTo>
                  <a:cubicBezTo>
                    <a:pt x="212" y="17"/>
                    <a:pt x="188" y="34"/>
                    <a:pt x="164" y="52"/>
                  </a:cubicBezTo>
                  <a:cubicBezTo>
                    <a:pt x="109" y="58"/>
                    <a:pt x="54" y="64"/>
                    <a:pt x="0" y="70"/>
                  </a:cubicBezTo>
                  <a:cubicBezTo>
                    <a:pt x="21" y="53"/>
                    <a:pt x="42" y="37"/>
                    <a:pt x="63" y="21"/>
                  </a:cubicBezTo>
                  <a:cubicBezTo>
                    <a:pt x="121" y="14"/>
                    <a:pt x="178" y="7"/>
                    <a:pt x="2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949575" y="4873627"/>
              <a:ext cx="922338" cy="214313"/>
            </a:xfrm>
            <a:custGeom>
              <a:avLst/>
              <a:gdLst>
                <a:gd name="T0" fmla="*/ 130 w 354"/>
                <a:gd name="T1" fmla="*/ 0 h 82"/>
                <a:gd name="T2" fmla="*/ 241 w 354"/>
                <a:gd name="T3" fmla="*/ 11 h 82"/>
                <a:gd name="T4" fmla="*/ 354 w 354"/>
                <a:gd name="T5" fmla="*/ 22 h 82"/>
                <a:gd name="T6" fmla="*/ 224 w 354"/>
                <a:gd name="T7" fmla="*/ 82 h 82"/>
                <a:gd name="T8" fmla="*/ 110 w 354"/>
                <a:gd name="T9" fmla="*/ 63 h 82"/>
                <a:gd name="T10" fmla="*/ 0 w 354"/>
                <a:gd name="T11" fmla="*/ 45 h 82"/>
                <a:gd name="T12" fmla="*/ 130 w 354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82">
                  <a:moveTo>
                    <a:pt x="130" y="0"/>
                  </a:moveTo>
                  <a:cubicBezTo>
                    <a:pt x="167" y="4"/>
                    <a:pt x="204" y="8"/>
                    <a:pt x="241" y="11"/>
                  </a:cubicBezTo>
                  <a:cubicBezTo>
                    <a:pt x="278" y="15"/>
                    <a:pt x="316" y="18"/>
                    <a:pt x="354" y="22"/>
                  </a:cubicBezTo>
                  <a:cubicBezTo>
                    <a:pt x="311" y="42"/>
                    <a:pt x="267" y="62"/>
                    <a:pt x="224" y="82"/>
                  </a:cubicBezTo>
                  <a:cubicBezTo>
                    <a:pt x="185" y="76"/>
                    <a:pt x="147" y="70"/>
                    <a:pt x="110" y="63"/>
                  </a:cubicBezTo>
                  <a:cubicBezTo>
                    <a:pt x="73" y="57"/>
                    <a:pt x="36" y="51"/>
                    <a:pt x="0" y="45"/>
                  </a:cubicBezTo>
                  <a:cubicBezTo>
                    <a:pt x="44" y="30"/>
                    <a:pt x="87" y="15"/>
                    <a:pt x="1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176588" y="3602038"/>
              <a:ext cx="792163" cy="314325"/>
            </a:xfrm>
            <a:custGeom>
              <a:avLst/>
              <a:gdLst>
                <a:gd name="T0" fmla="*/ 304 w 304"/>
                <a:gd name="T1" fmla="*/ 0 h 120"/>
                <a:gd name="T2" fmla="*/ 165 w 304"/>
                <a:gd name="T3" fmla="*/ 101 h 120"/>
                <a:gd name="T4" fmla="*/ 0 w 304"/>
                <a:gd name="T5" fmla="*/ 120 h 120"/>
                <a:gd name="T6" fmla="*/ 40 w 304"/>
                <a:gd name="T7" fmla="*/ 33 h 120"/>
                <a:gd name="T8" fmla="*/ 171 w 304"/>
                <a:gd name="T9" fmla="*/ 17 h 120"/>
                <a:gd name="T10" fmla="*/ 304 w 304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120">
                  <a:moveTo>
                    <a:pt x="304" y="0"/>
                  </a:moveTo>
                  <a:cubicBezTo>
                    <a:pt x="259" y="34"/>
                    <a:pt x="212" y="68"/>
                    <a:pt x="165" y="101"/>
                  </a:cubicBezTo>
                  <a:cubicBezTo>
                    <a:pt x="110" y="108"/>
                    <a:pt x="55" y="114"/>
                    <a:pt x="0" y="120"/>
                  </a:cubicBezTo>
                  <a:cubicBezTo>
                    <a:pt x="14" y="91"/>
                    <a:pt x="27" y="62"/>
                    <a:pt x="40" y="33"/>
                  </a:cubicBezTo>
                  <a:cubicBezTo>
                    <a:pt x="84" y="27"/>
                    <a:pt x="127" y="22"/>
                    <a:pt x="171" y="17"/>
                  </a:cubicBezTo>
                  <a:cubicBezTo>
                    <a:pt x="215" y="11"/>
                    <a:pt x="260" y="6"/>
                    <a:pt x="3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327400" y="3822702"/>
              <a:ext cx="806450" cy="495301"/>
            </a:xfrm>
            <a:custGeom>
              <a:avLst/>
              <a:gdLst>
                <a:gd name="T0" fmla="*/ 309 w 309"/>
                <a:gd name="T1" fmla="*/ 0 h 190"/>
                <a:gd name="T2" fmla="*/ 249 w 309"/>
                <a:gd name="T3" fmla="*/ 7 h 190"/>
                <a:gd name="T4" fmla="*/ 127 w 309"/>
                <a:gd name="T5" fmla="*/ 98 h 190"/>
                <a:gd name="T6" fmla="*/ 0 w 309"/>
                <a:gd name="T7" fmla="*/ 190 h 190"/>
                <a:gd name="T8" fmla="*/ 67 w 309"/>
                <a:gd name="T9" fmla="*/ 180 h 190"/>
                <a:gd name="T10" fmla="*/ 191 w 309"/>
                <a:gd name="T11" fmla="*/ 90 h 190"/>
                <a:gd name="T12" fmla="*/ 309 w 309"/>
                <a:gd name="T1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190">
                  <a:moveTo>
                    <a:pt x="309" y="0"/>
                  </a:moveTo>
                  <a:cubicBezTo>
                    <a:pt x="289" y="3"/>
                    <a:pt x="269" y="5"/>
                    <a:pt x="249" y="7"/>
                  </a:cubicBezTo>
                  <a:cubicBezTo>
                    <a:pt x="209" y="37"/>
                    <a:pt x="168" y="68"/>
                    <a:pt x="127" y="98"/>
                  </a:cubicBezTo>
                  <a:cubicBezTo>
                    <a:pt x="85" y="129"/>
                    <a:pt x="43" y="159"/>
                    <a:pt x="0" y="190"/>
                  </a:cubicBezTo>
                  <a:cubicBezTo>
                    <a:pt x="22" y="186"/>
                    <a:pt x="45" y="183"/>
                    <a:pt x="67" y="180"/>
                  </a:cubicBezTo>
                  <a:cubicBezTo>
                    <a:pt x="109" y="150"/>
                    <a:pt x="150" y="120"/>
                    <a:pt x="191" y="90"/>
                  </a:cubicBezTo>
                  <a:cubicBezTo>
                    <a:pt x="231" y="60"/>
                    <a:pt x="270" y="30"/>
                    <a:pt x="30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419475" y="3903663"/>
              <a:ext cx="476250" cy="163513"/>
            </a:xfrm>
            <a:custGeom>
              <a:avLst/>
              <a:gdLst>
                <a:gd name="T0" fmla="*/ 75 w 183"/>
                <a:gd name="T1" fmla="*/ 12 h 63"/>
                <a:gd name="T2" fmla="*/ 0 w 183"/>
                <a:gd name="T3" fmla="*/ 63 h 63"/>
                <a:gd name="T4" fmla="*/ 113 w 183"/>
                <a:gd name="T5" fmla="*/ 52 h 63"/>
                <a:gd name="T6" fmla="*/ 183 w 183"/>
                <a:gd name="T7" fmla="*/ 0 h 63"/>
                <a:gd name="T8" fmla="*/ 75 w 183"/>
                <a:gd name="T9" fmla="*/ 1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63">
                  <a:moveTo>
                    <a:pt x="75" y="12"/>
                  </a:moveTo>
                  <a:cubicBezTo>
                    <a:pt x="50" y="29"/>
                    <a:pt x="25" y="46"/>
                    <a:pt x="0" y="63"/>
                  </a:cubicBezTo>
                  <a:cubicBezTo>
                    <a:pt x="38" y="60"/>
                    <a:pt x="75" y="56"/>
                    <a:pt x="113" y="52"/>
                  </a:cubicBezTo>
                  <a:cubicBezTo>
                    <a:pt x="137" y="34"/>
                    <a:pt x="160" y="17"/>
                    <a:pt x="183" y="0"/>
                  </a:cubicBezTo>
                  <a:cubicBezTo>
                    <a:pt x="147" y="4"/>
                    <a:pt x="111" y="8"/>
                    <a:pt x="75" y="1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765674" y="3073400"/>
              <a:ext cx="2139949" cy="2557463"/>
            </a:xfrm>
            <a:custGeom>
              <a:avLst/>
              <a:gdLst>
                <a:gd name="T0" fmla="*/ 821 w 821"/>
                <a:gd name="T1" fmla="*/ 980 h 980"/>
                <a:gd name="T2" fmla="*/ 410 w 821"/>
                <a:gd name="T3" fmla="*/ 884 h 980"/>
                <a:gd name="T4" fmla="*/ 0 w 821"/>
                <a:gd name="T5" fmla="*/ 787 h 980"/>
                <a:gd name="T6" fmla="*/ 29 w 821"/>
                <a:gd name="T7" fmla="*/ 588 h 980"/>
                <a:gd name="T8" fmla="*/ 54 w 821"/>
                <a:gd name="T9" fmla="*/ 676 h 980"/>
                <a:gd name="T10" fmla="*/ 114 w 821"/>
                <a:gd name="T11" fmla="*/ 687 h 980"/>
                <a:gd name="T12" fmla="*/ 39 w 821"/>
                <a:gd name="T13" fmla="*/ 513 h 980"/>
                <a:gd name="T14" fmla="*/ 35 w 821"/>
                <a:gd name="T15" fmla="*/ 541 h 980"/>
                <a:gd name="T16" fmla="*/ 57 w 821"/>
                <a:gd name="T17" fmla="*/ 394 h 980"/>
                <a:gd name="T18" fmla="*/ 114 w 821"/>
                <a:gd name="T19" fmla="*/ 0 h 980"/>
                <a:gd name="T20" fmla="*/ 420 w 821"/>
                <a:gd name="T21" fmla="*/ 87 h 980"/>
                <a:gd name="T22" fmla="*/ 727 w 821"/>
                <a:gd name="T23" fmla="*/ 174 h 980"/>
                <a:gd name="T24" fmla="*/ 774 w 821"/>
                <a:gd name="T25" fmla="*/ 577 h 980"/>
                <a:gd name="T26" fmla="*/ 821 w 821"/>
                <a:gd name="T27" fmla="*/ 98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1" h="980">
                  <a:moveTo>
                    <a:pt x="821" y="980"/>
                  </a:moveTo>
                  <a:cubicBezTo>
                    <a:pt x="684" y="948"/>
                    <a:pt x="547" y="916"/>
                    <a:pt x="410" y="884"/>
                  </a:cubicBezTo>
                  <a:cubicBezTo>
                    <a:pt x="274" y="852"/>
                    <a:pt x="137" y="819"/>
                    <a:pt x="0" y="787"/>
                  </a:cubicBezTo>
                  <a:cubicBezTo>
                    <a:pt x="9" y="721"/>
                    <a:pt x="19" y="654"/>
                    <a:pt x="29" y="588"/>
                  </a:cubicBezTo>
                  <a:cubicBezTo>
                    <a:pt x="41" y="616"/>
                    <a:pt x="50" y="645"/>
                    <a:pt x="54" y="676"/>
                  </a:cubicBezTo>
                  <a:cubicBezTo>
                    <a:pt x="74" y="680"/>
                    <a:pt x="94" y="683"/>
                    <a:pt x="114" y="687"/>
                  </a:cubicBezTo>
                  <a:cubicBezTo>
                    <a:pt x="103" y="622"/>
                    <a:pt x="75" y="564"/>
                    <a:pt x="39" y="513"/>
                  </a:cubicBezTo>
                  <a:cubicBezTo>
                    <a:pt x="35" y="541"/>
                    <a:pt x="35" y="541"/>
                    <a:pt x="35" y="541"/>
                  </a:cubicBezTo>
                  <a:cubicBezTo>
                    <a:pt x="57" y="394"/>
                    <a:pt x="57" y="394"/>
                    <a:pt x="57" y="394"/>
                  </a:cubicBezTo>
                  <a:cubicBezTo>
                    <a:pt x="76" y="263"/>
                    <a:pt x="95" y="132"/>
                    <a:pt x="114" y="0"/>
                  </a:cubicBezTo>
                  <a:cubicBezTo>
                    <a:pt x="216" y="29"/>
                    <a:pt x="318" y="58"/>
                    <a:pt x="420" y="87"/>
                  </a:cubicBezTo>
                  <a:cubicBezTo>
                    <a:pt x="522" y="116"/>
                    <a:pt x="625" y="145"/>
                    <a:pt x="727" y="174"/>
                  </a:cubicBezTo>
                  <a:cubicBezTo>
                    <a:pt x="743" y="308"/>
                    <a:pt x="758" y="443"/>
                    <a:pt x="774" y="577"/>
                  </a:cubicBezTo>
                  <a:cubicBezTo>
                    <a:pt x="790" y="711"/>
                    <a:pt x="806" y="846"/>
                    <a:pt x="821" y="98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773613" y="3130551"/>
              <a:ext cx="2127249" cy="2443164"/>
            </a:xfrm>
            <a:custGeom>
              <a:avLst/>
              <a:gdLst>
                <a:gd name="T0" fmla="*/ 816 w 816"/>
                <a:gd name="T1" fmla="*/ 936 h 936"/>
                <a:gd name="T2" fmla="*/ 408 w 816"/>
                <a:gd name="T3" fmla="*/ 840 h 936"/>
                <a:gd name="T4" fmla="*/ 0 w 816"/>
                <a:gd name="T5" fmla="*/ 744 h 936"/>
                <a:gd name="T6" fmla="*/ 26 w 816"/>
                <a:gd name="T7" fmla="*/ 566 h 936"/>
                <a:gd name="T8" fmla="*/ 51 w 816"/>
                <a:gd name="T9" fmla="*/ 654 h 936"/>
                <a:gd name="T10" fmla="*/ 111 w 816"/>
                <a:gd name="T11" fmla="*/ 665 h 936"/>
                <a:gd name="T12" fmla="*/ 36 w 816"/>
                <a:gd name="T13" fmla="*/ 491 h 936"/>
                <a:gd name="T14" fmla="*/ 54 w 816"/>
                <a:gd name="T15" fmla="*/ 372 h 936"/>
                <a:gd name="T16" fmla="*/ 107 w 816"/>
                <a:gd name="T17" fmla="*/ 0 h 936"/>
                <a:gd name="T18" fmla="*/ 417 w 816"/>
                <a:gd name="T19" fmla="*/ 87 h 936"/>
                <a:gd name="T20" fmla="*/ 727 w 816"/>
                <a:gd name="T21" fmla="*/ 174 h 936"/>
                <a:gd name="T22" fmla="*/ 771 w 816"/>
                <a:gd name="T23" fmla="*/ 555 h 936"/>
                <a:gd name="T24" fmla="*/ 816 w 816"/>
                <a:gd name="T25" fmla="*/ 936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6" h="936">
                  <a:moveTo>
                    <a:pt x="816" y="936"/>
                  </a:moveTo>
                  <a:cubicBezTo>
                    <a:pt x="680" y="904"/>
                    <a:pt x="543" y="872"/>
                    <a:pt x="408" y="840"/>
                  </a:cubicBezTo>
                  <a:cubicBezTo>
                    <a:pt x="272" y="808"/>
                    <a:pt x="136" y="776"/>
                    <a:pt x="0" y="744"/>
                  </a:cubicBezTo>
                  <a:cubicBezTo>
                    <a:pt x="8" y="684"/>
                    <a:pt x="17" y="625"/>
                    <a:pt x="26" y="566"/>
                  </a:cubicBezTo>
                  <a:cubicBezTo>
                    <a:pt x="38" y="594"/>
                    <a:pt x="47" y="623"/>
                    <a:pt x="51" y="654"/>
                  </a:cubicBezTo>
                  <a:cubicBezTo>
                    <a:pt x="71" y="658"/>
                    <a:pt x="91" y="661"/>
                    <a:pt x="111" y="665"/>
                  </a:cubicBezTo>
                  <a:cubicBezTo>
                    <a:pt x="100" y="600"/>
                    <a:pt x="72" y="542"/>
                    <a:pt x="36" y="491"/>
                  </a:cubicBezTo>
                  <a:cubicBezTo>
                    <a:pt x="54" y="372"/>
                    <a:pt x="54" y="372"/>
                    <a:pt x="54" y="372"/>
                  </a:cubicBezTo>
                  <a:cubicBezTo>
                    <a:pt x="72" y="248"/>
                    <a:pt x="89" y="124"/>
                    <a:pt x="107" y="0"/>
                  </a:cubicBezTo>
                  <a:cubicBezTo>
                    <a:pt x="211" y="29"/>
                    <a:pt x="314" y="58"/>
                    <a:pt x="417" y="87"/>
                  </a:cubicBezTo>
                  <a:cubicBezTo>
                    <a:pt x="520" y="116"/>
                    <a:pt x="623" y="145"/>
                    <a:pt x="727" y="174"/>
                  </a:cubicBezTo>
                  <a:cubicBezTo>
                    <a:pt x="742" y="301"/>
                    <a:pt x="756" y="428"/>
                    <a:pt x="771" y="555"/>
                  </a:cubicBezTo>
                  <a:cubicBezTo>
                    <a:pt x="786" y="682"/>
                    <a:pt x="801" y="809"/>
                    <a:pt x="816" y="93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4802188" y="4487863"/>
              <a:ext cx="1981200" cy="388938"/>
            </a:xfrm>
            <a:custGeom>
              <a:avLst/>
              <a:gdLst>
                <a:gd name="T0" fmla="*/ 756 w 760"/>
                <a:gd name="T1" fmla="*/ 0 h 149"/>
                <a:gd name="T2" fmla="*/ 400 w 760"/>
                <a:gd name="T3" fmla="*/ 59 h 149"/>
                <a:gd name="T4" fmla="*/ 90 w 760"/>
                <a:gd name="T5" fmla="*/ 104 h 149"/>
                <a:gd name="T6" fmla="*/ 98 w 760"/>
                <a:gd name="T7" fmla="*/ 136 h 149"/>
                <a:gd name="T8" fmla="*/ 399 w 760"/>
                <a:gd name="T9" fmla="*/ 93 h 149"/>
                <a:gd name="T10" fmla="*/ 760 w 760"/>
                <a:gd name="T11" fmla="*/ 34 h 149"/>
                <a:gd name="T12" fmla="*/ 756 w 760"/>
                <a:gd name="T13" fmla="*/ 0 h 149"/>
                <a:gd name="T14" fmla="*/ 36 w 760"/>
                <a:gd name="T15" fmla="*/ 111 h 149"/>
                <a:gd name="T16" fmla="*/ 5 w 760"/>
                <a:gd name="T17" fmla="*/ 115 h 149"/>
                <a:gd name="T18" fmla="*/ 0 w 760"/>
                <a:gd name="T19" fmla="*/ 149 h 149"/>
                <a:gd name="T20" fmla="*/ 70 w 760"/>
                <a:gd name="T21" fmla="*/ 140 h 149"/>
                <a:gd name="T22" fmla="*/ 40 w 760"/>
                <a:gd name="T23" fmla="*/ 134 h 149"/>
                <a:gd name="T24" fmla="*/ 36 w 760"/>
                <a:gd name="T25" fmla="*/ 11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0" h="149">
                  <a:moveTo>
                    <a:pt x="756" y="0"/>
                  </a:moveTo>
                  <a:cubicBezTo>
                    <a:pt x="642" y="20"/>
                    <a:pt x="523" y="40"/>
                    <a:pt x="400" y="59"/>
                  </a:cubicBezTo>
                  <a:cubicBezTo>
                    <a:pt x="300" y="75"/>
                    <a:pt x="196" y="90"/>
                    <a:pt x="90" y="104"/>
                  </a:cubicBezTo>
                  <a:cubicBezTo>
                    <a:pt x="93" y="114"/>
                    <a:pt x="96" y="125"/>
                    <a:pt x="98" y="136"/>
                  </a:cubicBezTo>
                  <a:cubicBezTo>
                    <a:pt x="201" y="122"/>
                    <a:pt x="302" y="108"/>
                    <a:pt x="399" y="93"/>
                  </a:cubicBezTo>
                  <a:cubicBezTo>
                    <a:pt x="524" y="75"/>
                    <a:pt x="644" y="54"/>
                    <a:pt x="760" y="34"/>
                  </a:cubicBezTo>
                  <a:cubicBezTo>
                    <a:pt x="759" y="22"/>
                    <a:pt x="757" y="11"/>
                    <a:pt x="756" y="0"/>
                  </a:cubicBezTo>
                  <a:close/>
                  <a:moveTo>
                    <a:pt x="36" y="111"/>
                  </a:moveTo>
                  <a:cubicBezTo>
                    <a:pt x="26" y="113"/>
                    <a:pt x="15" y="114"/>
                    <a:pt x="5" y="115"/>
                  </a:cubicBezTo>
                  <a:cubicBezTo>
                    <a:pt x="3" y="127"/>
                    <a:pt x="1" y="138"/>
                    <a:pt x="0" y="149"/>
                  </a:cubicBezTo>
                  <a:cubicBezTo>
                    <a:pt x="23" y="146"/>
                    <a:pt x="47" y="143"/>
                    <a:pt x="70" y="140"/>
                  </a:cubicBezTo>
                  <a:cubicBezTo>
                    <a:pt x="60" y="138"/>
                    <a:pt x="50" y="136"/>
                    <a:pt x="40" y="134"/>
                  </a:cubicBezTo>
                  <a:cubicBezTo>
                    <a:pt x="39" y="127"/>
                    <a:pt x="38" y="119"/>
                    <a:pt x="36" y="111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922838" y="3968751"/>
              <a:ext cx="1852613" cy="542925"/>
            </a:xfrm>
            <a:custGeom>
              <a:avLst/>
              <a:gdLst>
                <a:gd name="T0" fmla="*/ 708 w 711"/>
                <a:gd name="T1" fmla="*/ 182 h 208"/>
                <a:gd name="T2" fmla="*/ 356 w 711"/>
                <a:gd name="T3" fmla="*/ 91 h 208"/>
                <a:gd name="T4" fmla="*/ 4 w 711"/>
                <a:gd name="T5" fmla="*/ 0 h 208"/>
                <a:gd name="T6" fmla="*/ 0 w 711"/>
                <a:gd name="T7" fmla="*/ 26 h 208"/>
                <a:gd name="T8" fmla="*/ 356 w 711"/>
                <a:gd name="T9" fmla="*/ 117 h 208"/>
                <a:gd name="T10" fmla="*/ 711 w 711"/>
                <a:gd name="T11" fmla="*/ 208 h 208"/>
                <a:gd name="T12" fmla="*/ 708 w 711"/>
                <a:gd name="T13" fmla="*/ 18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1" h="208">
                  <a:moveTo>
                    <a:pt x="708" y="182"/>
                  </a:moveTo>
                  <a:cubicBezTo>
                    <a:pt x="591" y="151"/>
                    <a:pt x="473" y="121"/>
                    <a:pt x="356" y="91"/>
                  </a:cubicBezTo>
                  <a:cubicBezTo>
                    <a:pt x="239" y="61"/>
                    <a:pt x="121" y="30"/>
                    <a:pt x="4" y="0"/>
                  </a:cubicBezTo>
                  <a:cubicBezTo>
                    <a:pt x="3" y="9"/>
                    <a:pt x="1" y="17"/>
                    <a:pt x="0" y="26"/>
                  </a:cubicBezTo>
                  <a:cubicBezTo>
                    <a:pt x="119" y="56"/>
                    <a:pt x="237" y="87"/>
                    <a:pt x="356" y="117"/>
                  </a:cubicBezTo>
                  <a:cubicBezTo>
                    <a:pt x="474" y="148"/>
                    <a:pt x="593" y="178"/>
                    <a:pt x="711" y="208"/>
                  </a:cubicBezTo>
                  <a:cubicBezTo>
                    <a:pt x="710" y="200"/>
                    <a:pt x="709" y="191"/>
                    <a:pt x="708" y="182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6507163" y="4273552"/>
              <a:ext cx="285750" cy="400051"/>
            </a:xfrm>
            <a:custGeom>
              <a:avLst/>
              <a:gdLst>
                <a:gd name="T0" fmla="*/ 110 w 110"/>
                <a:gd name="T1" fmla="*/ 153 h 153"/>
                <a:gd name="T2" fmla="*/ 3 w 110"/>
                <a:gd name="T3" fmla="*/ 53 h 153"/>
                <a:gd name="T4" fmla="*/ 93 w 110"/>
                <a:gd name="T5" fmla="*/ 4 h 153"/>
                <a:gd name="T6" fmla="*/ 110 w 110"/>
                <a:gd name="T7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53">
                  <a:moveTo>
                    <a:pt x="110" y="153"/>
                  </a:moveTo>
                  <a:cubicBezTo>
                    <a:pt x="50" y="127"/>
                    <a:pt x="5" y="87"/>
                    <a:pt x="3" y="53"/>
                  </a:cubicBezTo>
                  <a:cubicBezTo>
                    <a:pt x="0" y="18"/>
                    <a:pt x="38" y="0"/>
                    <a:pt x="93" y="4"/>
                  </a:cubicBezTo>
                  <a:cubicBezTo>
                    <a:pt x="99" y="53"/>
                    <a:pt x="105" y="103"/>
                    <a:pt x="110" y="15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6634163" y="4357689"/>
              <a:ext cx="152400" cy="242888"/>
            </a:xfrm>
            <a:custGeom>
              <a:avLst/>
              <a:gdLst>
                <a:gd name="T0" fmla="*/ 58 w 58"/>
                <a:gd name="T1" fmla="*/ 93 h 93"/>
                <a:gd name="T2" fmla="*/ 2 w 58"/>
                <a:gd name="T3" fmla="*/ 33 h 93"/>
                <a:gd name="T4" fmla="*/ 47 w 58"/>
                <a:gd name="T5" fmla="*/ 0 h 93"/>
                <a:gd name="T6" fmla="*/ 58 w 58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93">
                  <a:moveTo>
                    <a:pt x="58" y="93"/>
                  </a:moveTo>
                  <a:cubicBezTo>
                    <a:pt x="26" y="76"/>
                    <a:pt x="3" y="53"/>
                    <a:pt x="2" y="33"/>
                  </a:cubicBezTo>
                  <a:cubicBezTo>
                    <a:pt x="0" y="13"/>
                    <a:pt x="18" y="1"/>
                    <a:pt x="47" y="0"/>
                  </a:cubicBezTo>
                  <a:cubicBezTo>
                    <a:pt x="51" y="31"/>
                    <a:pt x="54" y="62"/>
                    <a:pt x="58" y="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4911725" y="4038602"/>
              <a:ext cx="1271588" cy="649288"/>
            </a:xfrm>
            <a:custGeom>
              <a:avLst/>
              <a:gdLst>
                <a:gd name="T0" fmla="*/ 459 w 488"/>
                <a:gd name="T1" fmla="*/ 249 h 249"/>
                <a:gd name="T2" fmla="*/ 488 w 488"/>
                <a:gd name="T3" fmla="*/ 235 h 249"/>
                <a:gd name="T4" fmla="*/ 241 w 488"/>
                <a:gd name="T5" fmla="*/ 117 h 249"/>
                <a:gd name="T6" fmla="*/ 4 w 488"/>
                <a:gd name="T7" fmla="*/ 0 h 249"/>
                <a:gd name="T8" fmla="*/ 0 w 488"/>
                <a:gd name="T9" fmla="*/ 28 h 249"/>
                <a:gd name="T10" fmla="*/ 225 w 488"/>
                <a:gd name="T11" fmla="*/ 138 h 249"/>
                <a:gd name="T12" fmla="*/ 459 w 488"/>
                <a:gd name="T13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49">
                  <a:moveTo>
                    <a:pt x="459" y="249"/>
                  </a:moveTo>
                  <a:cubicBezTo>
                    <a:pt x="468" y="245"/>
                    <a:pt x="478" y="240"/>
                    <a:pt x="488" y="235"/>
                  </a:cubicBezTo>
                  <a:cubicBezTo>
                    <a:pt x="404" y="196"/>
                    <a:pt x="322" y="156"/>
                    <a:pt x="241" y="117"/>
                  </a:cubicBezTo>
                  <a:cubicBezTo>
                    <a:pt x="161" y="78"/>
                    <a:pt x="82" y="39"/>
                    <a:pt x="4" y="0"/>
                  </a:cubicBezTo>
                  <a:cubicBezTo>
                    <a:pt x="3" y="9"/>
                    <a:pt x="1" y="18"/>
                    <a:pt x="0" y="28"/>
                  </a:cubicBezTo>
                  <a:cubicBezTo>
                    <a:pt x="74" y="65"/>
                    <a:pt x="149" y="102"/>
                    <a:pt x="225" y="138"/>
                  </a:cubicBezTo>
                  <a:cubicBezTo>
                    <a:pt x="302" y="175"/>
                    <a:pt x="380" y="212"/>
                    <a:pt x="459" y="24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5003800" y="3411538"/>
              <a:ext cx="1730374" cy="728663"/>
            </a:xfrm>
            <a:custGeom>
              <a:avLst/>
              <a:gdLst>
                <a:gd name="T0" fmla="*/ 660 w 664"/>
                <a:gd name="T1" fmla="*/ 252 h 279"/>
                <a:gd name="T2" fmla="*/ 327 w 664"/>
                <a:gd name="T3" fmla="*/ 126 h 279"/>
                <a:gd name="T4" fmla="*/ 4 w 664"/>
                <a:gd name="T5" fmla="*/ 0 h 279"/>
                <a:gd name="T6" fmla="*/ 0 w 664"/>
                <a:gd name="T7" fmla="*/ 26 h 279"/>
                <a:gd name="T8" fmla="*/ 327 w 664"/>
                <a:gd name="T9" fmla="*/ 152 h 279"/>
                <a:gd name="T10" fmla="*/ 664 w 664"/>
                <a:gd name="T11" fmla="*/ 279 h 279"/>
                <a:gd name="T12" fmla="*/ 660 w 664"/>
                <a:gd name="T13" fmla="*/ 25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4" h="279">
                  <a:moveTo>
                    <a:pt x="660" y="252"/>
                  </a:moveTo>
                  <a:cubicBezTo>
                    <a:pt x="548" y="210"/>
                    <a:pt x="437" y="168"/>
                    <a:pt x="327" y="126"/>
                  </a:cubicBezTo>
                  <a:cubicBezTo>
                    <a:pt x="218" y="84"/>
                    <a:pt x="110" y="42"/>
                    <a:pt x="4" y="0"/>
                  </a:cubicBezTo>
                  <a:cubicBezTo>
                    <a:pt x="3" y="9"/>
                    <a:pt x="1" y="17"/>
                    <a:pt x="0" y="26"/>
                  </a:cubicBezTo>
                  <a:cubicBezTo>
                    <a:pt x="108" y="68"/>
                    <a:pt x="217" y="110"/>
                    <a:pt x="327" y="152"/>
                  </a:cubicBezTo>
                  <a:cubicBezTo>
                    <a:pt x="438" y="194"/>
                    <a:pt x="550" y="237"/>
                    <a:pt x="664" y="279"/>
                  </a:cubicBezTo>
                  <a:cubicBezTo>
                    <a:pt x="663" y="270"/>
                    <a:pt x="661" y="261"/>
                    <a:pt x="660" y="252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5456237" y="3403601"/>
              <a:ext cx="714375" cy="271463"/>
            </a:xfrm>
            <a:custGeom>
              <a:avLst/>
              <a:gdLst>
                <a:gd name="T0" fmla="*/ 0 w 274"/>
                <a:gd name="T1" fmla="*/ 82 h 104"/>
                <a:gd name="T2" fmla="*/ 38 w 274"/>
                <a:gd name="T3" fmla="*/ 104 h 104"/>
                <a:gd name="T4" fmla="*/ 160 w 274"/>
                <a:gd name="T5" fmla="*/ 60 h 104"/>
                <a:gd name="T6" fmla="*/ 274 w 274"/>
                <a:gd name="T7" fmla="*/ 16 h 104"/>
                <a:gd name="T8" fmla="*/ 220 w 274"/>
                <a:gd name="T9" fmla="*/ 0 h 104"/>
                <a:gd name="T10" fmla="*/ 113 w 274"/>
                <a:gd name="T11" fmla="*/ 41 h 104"/>
                <a:gd name="T12" fmla="*/ 0 w 274"/>
                <a:gd name="T1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104">
                  <a:moveTo>
                    <a:pt x="0" y="82"/>
                  </a:moveTo>
                  <a:cubicBezTo>
                    <a:pt x="13" y="89"/>
                    <a:pt x="25" y="97"/>
                    <a:pt x="38" y="104"/>
                  </a:cubicBezTo>
                  <a:cubicBezTo>
                    <a:pt x="79" y="90"/>
                    <a:pt x="120" y="75"/>
                    <a:pt x="160" y="60"/>
                  </a:cubicBezTo>
                  <a:cubicBezTo>
                    <a:pt x="199" y="46"/>
                    <a:pt x="237" y="31"/>
                    <a:pt x="274" y="16"/>
                  </a:cubicBezTo>
                  <a:cubicBezTo>
                    <a:pt x="256" y="10"/>
                    <a:pt x="238" y="5"/>
                    <a:pt x="220" y="0"/>
                  </a:cubicBezTo>
                  <a:cubicBezTo>
                    <a:pt x="185" y="14"/>
                    <a:pt x="149" y="28"/>
                    <a:pt x="113" y="41"/>
                  </a:cubicBezTo>
                  <a:cubicBezTo>
                    <a:pt x="76" y="55"/>
                    <a:pt x="38" y="68"/>
                    <a:pt x="0" y="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357813" y="3605213"/>
              <a:ext cx="219074" cy="558800"/>
            </a:xfrm>
            <a:custGeom>
              <a:avLst/>
              <a:gdLst>
                <a:gd name="T0" fmla="*/ 0 w 84"/>
                <a:gd name="T1" fmla="*/ 190 h 214"/>
                <a:gd name="T2" fmla="*/ 42 w 84"/>
                <a:gd name="T3" fmla="*/ 214 h 214"/>
                <a:gd name="T4" fmla="*/ 84 w 84"/>
                <a:gd name="T5" fmla="*/ 24 h 214"/>
                <a:gd name="T6" fmla="*/ 45 w 84"/>
                <a:gd name="T7" fmla="*/ 0 h 214"/>
                <a:gd name="T8" fmla="*/ 0 w 84"/>
                <a:gd name="T9" fmla="*/ 19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14">
                  <a:moveTo>
                    <a:pt x="0" y="190"/>
                  </a:moveTo>
                  <a:cubicBezTo>
                    <a:pt x="14" y="198"/>
                    <a:pt x="28" y="206"/>
                    <a:pt x="42" y="214"/>
                  </a:cubicBezTo>
                  <a:cubicBezTo>
                    <a:pt x="57" y="150"/>
                    <a:pt x="71" y="87"/>
                    <a:pt x="84" y="24"/>
                  </a:cubicBezTo>
                  <a:cubicBezTo>
                    <a:pt x="71" y="16"/>
                    <a:pt x="58" y="8"/>
                    <a:pt x="45" y="0"/>
                  </a:cubicBezTo>
                  <a:cubicBezTo>
                    <a:pt x="31" y="63"/>
                    <a:pt x="16" y="126"/>
                    <a:pt x="0" y="1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967288" y="3660776"/>
              <a:ext cx="581025" cy="228600"/>
            </a:xfrm>
            <a:custGeom>
              <a:avLst/>
              <a:gdLst>
                <a:gd name="T0" fmla="*/ 223 w 223"/>
                <a:gd name="T1" fmla="*/ 88 h 88"/>
                <a:gd name="T2" fmla="*/ 221 w 223"/>
                <a:gd name="T3" fmla="*/ 58 h 88"/>
                <a:gd name="T4" fmla="*/ 112 w 223"/>
                <a:gd name="T5" fmla="*/ 29 h 88"/>
                <a:gd name="T6" fmla="*/ 4 w 223"/>
                <a:gd name="T7" fmla="*/ 0 h 88"/>
                <a:gd name="T8" fmla="*/ 0 w 223"/>
                <a:gd name="T9" fmla="*/ 29 h 88"/>
                <a:gd name="T10" fmla="*/ 111 w 223"/>
                <a:gd name="T11" fmla="*/ 59 h 88"/>
                <a:gd name="T12" fmla="*/ 223 w 223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88">
                  <a:moveTo>
                    <a:pt x="223" y="88"/>
                  </a:moveTo>
                  <a:cubicBezTo>
                    <a:pt x="222" y="78"/>
                    <a:pt x="221" y="68"/>
                    <a:pt x="221" y="58"/>
                  </a:cubicBezTo>
                  <a:cubicBezTo>
                    <a:pt x="185" y="48"/>
                    <a:pt x="148" y="39"/>
                    <a:pt x="112" y="29"/>
                  </a:cubicBezTo>
                  <a:cubicBezTo>
                    <a:pt x="76" y="20"/>
                    <a:pt x="40" y="10"/>
                    <a:pt x="4" y="0"/>
                  </a:cubicBezTo>
                  <a:cubicBezTo>
                    <a:pt x="3" y="10"/>
                    <a:pt x="1" y="20"/>
                    <a:pt x="0" y="29"/>
                  </a:cubicBezTo>
                  <a:cubicBezTo>
                    <a:pt x="37" y="39"/>
                    <a:pt x="74" y="49"/>
                    <a:pt x="111" y="59"/>
                  </a:cubicBezTo>
                  <a:cubicBezTo>
                    <a:pt x="148" y="69"/>
                    <a:pt x="186" y="79"/>
                    <a:pt x="223" y="8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5451475" y="3792539"/>
              <a:ext cx="1290638" cy="431800"/>
            </a:xfrm>
            <a:custGeom>
              <a:avLst/>
              <a:gdLst>
                <a:gd name="T0" fmla="*/ 492 w 495"/>
                <a:gd name="T1" fmla="*/ 135 h 165"/>
                <a:gd name="T2" fmla="*/ 250 w 495"/>
                <a:gd name="T3" fmla="*/ 67 h 165"/>
                <a:gd name="T4" fmla="*/ 8 w 495"/>
                <a:gd name="T5" fmla="*/ 0 h 165"/>
                <a:gd name="T6" fmla="*/ 0 w 495"/>
                <a:gd name="T7" fmla="*/ 28 h 165"/>
                <a:gd name="T8" fmla="*/ 248 w 495"/>
                <a:gd name="T9" fmla="*/ 97 h 165"/>
                <a:gd name="T10" fmla="*/ 495 w 495"/>
                <a:gd name="T11" fmla="*/ 165 h 165"/>
                <a:gd name="T12" fmla="*/ 492 w 495"/>
                <a:gd name="T13" fmla="*/ 13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5" h="165">
                  <a:moveTo>
                    <a:pt x="492" y="135"/>
                  </a:moveTo>
                  <a:cubicBezTo>
                    <a:pt x="411" y="112"/>
                    <a:pt x="330" y="90"/>
                    <a:pt x="250" y="67"/>
                  </a:cubicBezTo>
                  <a:cubicBezTo>
                    <a:pt x="169" y="45"/>
                    <a:pt x="89" y="22"/>
                    <a:pt x="8" y="0"/>
                  </a:cubicBezTo>
                  <a:cubicBezTo>
                    <a:pt x="6" y="9"/>
                    <a:pt x="3" y="18"/>
                    <a:pt x="0" y="28"/>
                  </a:cubicBezTo>
                  <a:cubicBezTo>
                    <a:pt x="83" y="51"/>
                    <a:pt x="165" y="74"/>
                    <a:pt x="248" y="97"/>
                  </a:cubicBezTo>
                  <a:cubicBezTo>
                    <a:pt x="330" y="119"/>
                    <a:pt x="413" y="142"/>
                    <a:pt x="495" y="165"/>
                  </a:cubicBezTo>
                  <a:cubicBezTo>
                    <a:pt x="494" y="155"/>
                    <a:pt x="493" y="145"/>
                    <a:pt x="492" y="1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5767387" y="3952876"/>
              <a:ext cx="142875" cy="303213"/>
            </a:xfrm>
            <a:custGeom>
              <a:avLst/>
              <a:gdLst>
                <a:gd name="T0" fmla="*/ 0 w 55"/>
                <a:gd name="T1" fmla="*/ 107 h 116"/>
                <a:gd name="T2" fmla="*/ 55 w 55"/>
                <a:gd name="T3" fmla="*/ 116 h 116"/>
                <a:gd name="T4" fmla="*/ 53 w 55"/>
                <a:gd name="T5" fmla="*/ 5 h 116"/>
                <a:gd name="T6" fmla="*/ 1 w 55"/>
                <a:gd name="T7" fmla="*/ 0 h 116"/>
                <a:gd name="T8" fmla="*/ 0 w 55"/>
                <a:gd name="T9" fmla="*/ 10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16">
                  <a:moveTo>
                    <a:pt x="0" y="107"/>
                  </a:moveTo>
                  <a:cubicBezTo>
                    <a:pt x="18" y="110"/>
                    <a:pt x="37" y="113"/>
                    <a:pt x="55" y="116"/>
                  </a:cubicBezTo>
                  <a:cubicBezTo>
                    <a:pt x="54" y="79"/>
                    <a:pt x="54" y="42"/>
                    <a:pt x="53" y="5"/>
                  </a:cubicBezTo>
                  <a:cubicBezTo>
                    <a:pt x="36" y="3"/>
                    <a:pt x="18" y="1"/>
                    <a:pt x="1" y="0"/>
                  </a:cubicBezTo>
                  <a:cubicBezTo>
                    <a:pt x="0" y="35"/>
                    <a:pt x="0" y="71"/>
                    <a:pt x="0" y="10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6210300" y="4059238"/>
              <a:ext cx="158749" cy="306388"/>
            </a:xfrm>
            <a:custGeom>
              <a:avLst/>
              <a:gdLst>
                <a:gd name="T0" fmla="*/ 6 w 61"/>
                <a:gd name="T1" fmla="*/ 109 h 117"/>
                <a:gd name="T2" fmla="*/ 61 w 61"/>
                <a:gd name="T3" fmla="*/ 117 h 117"/>
                <a:gd name="T4" fmla="*/ 52 w 61"/>
                <a:gd name="T5" fmla="*/ 6 h 117"/>
                <a:gd name="T6" fmla="*/ 0 w 61"/>
                <a:gd name="T7" fmla="*/ 0 h 117"/>
                <a:gd name="T8" fmla="*/ 6 w 61"/>
                <a:gd name="T9" fmla="*/ 10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7">
                  <a:moveTo>
                    <a:pt x="6" y="109"/>
                  </a:moveTo>
                  <a:cubicBezTo>
                    <a:pt x="25" y="111"/>
                    <a:pt x="43" y="115"/>
                    <a:pt x="61" y="117"/>
                  </a:cubicBezTo>
                  <a:cubicBezTo>
                    <a:pt x="58" y="80"/>
                    <a:pt x="55" y="43"/>
                    <a:pt x="52" y="6"/>
                  </a:cubicBezTo>
                  <a:cubicBezTo>
                    <a:pt x="35" y="4"/>
                    <a:pt x="18" y="2"/>
                    <a:pt x="0" y="0"/>
                  </a:cubicBezTo>
                  <a:cubicBezTo>
                    <a:pt x="2" y="36"/>
                    <a:pt x="4" y="73"/>
                    <a:pt x="6" y="10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5033963" y="3200401"/>
              <a:ext cx="850900" cy="357188"/>
            </a:xfrm>
            <a:custGeom>
              <a:avLst/>
              <a:gdLst>
                <a:gd name="T0" fmla="*/ 293 w 326"/>
                <a:gd name="T1" fmla="*/ 137 h 137"/>
                <a:gd name="T2" fmla="*/ 326 w 326"/>
                <a:gd name="T3" fmla="*/ 122 h 137"/>
                <a:gd name="T4" fmla="*/ 163 w 326"/>
                <a:gd name="T5" fmla="*/ 61 h 137"/>
                <a:gd name="T6" fmla="*/ 4 w 326"/>
                <a:gd name="T7" fmla="*/ 0 h 137"/>
                <a:gd name="T8" fmla="*/ 0 w 326"/>
                <a:gd name="T9" fmla="*/ 26 h 137"/>
                <a:gd name="T10" fmla="*/ 146 w 326"/>
                <a:gd name="T11" fmla="*/ 81 h 137"/>
                <a:gd name="T12" fmla="*/ 293 w 326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6" h="137">
                  <a:moveTo>
                    <a:pt x="293" y="137"/>
                  </a:moveTo>
                  <a:cubicBezTo>
                    <a:pt x="304" y="132"/>
                    <a:pt x="315" y="127"/>
                    <a:pt x="326" y="122"/>
                  </a:cubicBezTo>
                  <a:cubicBezTo>
                    <a:pt x="271" y="102"/>
                    <a:pt x="217" y="81"/>
                    <a:pt x="163" y="61"/>
                  </a:cubicBezTo>
                  <a:cubicBezTo>
                    <a:pt x="110" y="40"/>
                    <a:pt x="57" y="20"/>
                    <a:pt x="4" y="0"/>
                  </a:cubicBezTo>
                  <a:cubicBezTo>
                    <a:pt x="2" y="8"/>
                    <a:pt x="1" y="17"/>
                    <a:pt x="0" y="26"/>
                  </a:cubicBezTo>
                  <a:cubicBezTo>
                    <a:pt x="48" y="44"/>
                    <a:pt x="97" y="63"/>
                    <a:pt x="146" y="81"/>
                  </a:cubicBezTo>
                  <a:cubicBezTo>
                    <a:pt x="195" y="100"/>
                    <a:pt x="244" y="118"/>
                    <a:pt x="293" y="1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5586413" y="4711702"/>
              <a:ext cx="1266825" cy="468313"/>
            </a:xfrm>
            <a:custGeom>
              <a:avLst/>
              <a:gdLst>
                <a:gd name="T0" fmla="*/ 483 w 486"/>
                <a:gd name="T1" fmla="*/ 152 h 179"/>
                <a:gd name="T2" fmla="*/ 240 w 486"/>
                <a:gd name="T3" fmla="*/ 76 h 179"/>
                <a:gd name="T4" fmla="*/ 0 w 486"/>
                <a:gd name="T5" fmla="*/ 0 h 179"/>
                <a:gd name="T6" fmla="*/ 1 w 486"/>
                <a:gd name="T7" fmla="*/ 27 h 179"/>
                <a:gd name="T8" fmla="*/ 242 w 486"/>
                <a:gd name="T9" fmla="*/ 103 h 179"/>
                <a:gd name="T10" fmla="*/ 486 w 486"/>
                <a:gd name="T11" fmla="*/ 179 h 179"/>
                <a:gd name="T12" fmla="*/ 483 w 486"/>
                <a:gd name="T13" fmla="*/ 15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179">
                  <a:moveTo>
                    <a:pt x="483" y="152"/>
                  </a:moveTo>
                  <a:cubicBezTo>
                    <a:pt x="402" y="127"/>
                    <a:pt x="321" y="102"/>
                    <a:pt x="240" y="76"/>
                  </a:cubicBezTo>
                  <a:cubicBezTo>
                    <a:pt x="160" y="51"/>
                    <a:pt x="80" y="26"/>
                    <a:pt x="0" y="0"/>
                  </a:cubicBezTo>
                  <a:cubicBezTo>
                    <a:pt x="0" y="9"/>
                    <a:pt x="1" y="18"/>
                    <a:pt x="1" y="27"/>
                  </a:cubicBezTo>
                  <a:cubicBezTo>
                    <a:pt x="81" y="53"/>
                    <a:pt x="161" y="78"/>
                    <a:pt x="242" y="103"/>
                  </a:cubicBezTo>
                  <a:cubicBezTo>
                    <a:pt x="323" y="128"/>
                    <a:pt x="404" y="153"/>
                    <a:pt x="486" y="179"/>
                  </a:cubicBezTo>
                  <a:cubicBezTo>
                    <a:pt x="485" y="170"/>
                    <a:pt x="484" y="161"/>
                    <a:pt x="483" y="1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5381625" y="4849814"/>
              <a:ext cx="747713" cy="176213"/>
            </a:xfrm>
            <a:custGeom>
              <a:avLst/>
              <a:gdLst>
                <a:gd name="T0" fmla="*/ 0 w 287"/>
                <a:gd name="T1" fmla="*/ 41 h 67"/>
                <a:gd name="T2" fmla="*/ 70 w 287"/>
                <a:gd name="T3" fmla="*/ 67 h 67"/>
                <a:gd name="T4" fmla="*/ 180 w 287"/>
                <a:gd name="T5" fmla="*/ 47 h 67"/>
                <a:gd name="T6" fmla="*/ 287 w 287"/>
                <a:gd name="T7" fmla="*/ 26 h 67"/>
                <a:gd name="T8" fmla="*/ 219 w 287"/>
                <a:gd name="T9" fmla="*/ 0 h 67"/>
                <a:gd name="T10" fmla="*/ 111 w 287"/>
                <a:gd name="T11" fmla="*/ 20 h 67"/>
                <a:gd name="T12" fmla="*/ 0 w 287"/>
                <a:gd name="T13" fmla="*/ 4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67">
                  <a:moveTo>
                    <a:pt x="0" y="41"/>
                  </a:moveTo>
                  <a:cubicBezTo>
                    <a:pt x="23" y="50"/>
                    <a:pt x="47" y="58"/>
                    <a:pt x="70" y="67"/>
                  </a:cubicBezTo>
                  <a:cubicBezTo>
                    <a:pt x="107" y="61"/>
                    <a:pt x="144" y="54"/>
                    <a:pt x="180" y="47"/>
                  </a:cubicBezTo>
                  <a:cubicBezTo>
                    <a:pt x="216" y="40"/>
                    <a:pt x="252" y="33"/>
                    <a:pt x="287" y="26"/>
                  </a:cubicBezTo>
                  <a:cubicBezTo>
                    <a:pt x="264" y="17"/>
                    <a:pt x="242" y="8"/>
                    <a:pt x="219" y="0"/>
                  </a:cubicBezTo>
                  <a:cubicBezTo>
                    <a:pt x="184" y="7"/>
                    <a:pt x="148" y="13"/>
                    <a:pt x="111" y="20"/>
                  </a:cubicBezTo>
                  <a:cubicBezTo>
                    <a:pt x="75" y="27"/>
                    <a:pt x="38" y="34"/>
                    <a:pt x="0" y="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4841875" y="4411664"/>
              <a:ext cx="222250" cy="454026"/>
            </a:xfrm>
            <a:custGeom>
              <a:avLst/>
              <a:gdLst>
                <a:gd name="T0" fmla="*/ 10 w 85"/>
                <a:gd name="T1" fmla="*/ 0 h 174"/>
                <a:gd name="T2" fmla="*/ 85 w 85"/>
                <a:gd name="T3" fmla="*/ 174 h 174"/>
                <a:gd name="T4" fmla="*/ 25 w 85"/>
                <a:gd name="T5" fmla="*/ 163 h 174"/>
                <a:gd name="T6" fmla="*/ 0 w 85"/>
                <a:gd name="T7" fmla="*/ 75 h 174"/>
                <a:gd name="T8" fmla="*/ 10 w 85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74">
                  <a:moveTo>
                    <a:pt x="10" y="0"/>
                  </a:moveTo>
                  <a:cubicBezTo>
                    <a:pt x="46" y="51"/>
                    <a:pt x="74" y="109"/>
                    <a:pt x="85" y="174"/>
                  </a:cubicBezTo>
                  <a:cubicBezTo>
                    <a:pt x="65" y="170"/>
                    <a:pt x="45" y="167"/>
                    <a:pt x="25" y="163"/>
                  </a:cubicBezTo>
                  <a:cubicBezTo>
                    <a:pt x="21" y="132"/>
                    <a:pt x="12" y="103"/>
                    <a:pt x="0" y="75"/>
                  </a:cubicBezTo>
                  <a:cubicBezTo>
                    <a:pt x="3" y="50"/>
                    <a:pt x="7" y="25"/>
                    <a:pt x="10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4860924" y="4387852"/>
              <a:ext cx="825500" cy="146050"/>
            </a:xfrm>
            <a:custGeom>
              <a:avLst/>
              <a:gdLst>
                <a:gd name="T0" fmla="*/ 0 w 317"/>
                <a:gd name="T1" fmla="*/ 36 h 56"/>
                <a:gd name="T2" fmla="*/ 0 w 317"/>
                <a:gd name="T3" fmla="*/ 36 h 56"/>
                <a:gd name="T4" fmla="*/ 0 w 317"/>
                <a:gd name="T5" fmla="*/ 30 h 56"/>
                <a:gd name="T6" fmla="*/ 0 w 317"/>
                <a:gd name="T7" fmla="*/ 36 h 56"/>
                <a:gd name="T8" fmla="*/ 33 w 317"/>
                <a:gd name="T9" fmla="*/ 56 h 56"/>
                <a:gd name="T10" fmla="*/ 167 w 317"/>
                <a:gd name="T11" fmla="*/ 44 h 56"/>
                <a:gd name="T12" fmla="*/ 317 w 317"/>
                <a:gd name="T13" fmla="*/ 29 h 56"/>
                <a:gd name="T14" fmla="*/ 298 w 317"/>
                <a:gd name="T15" fmla="*/ 0 h 56"/>
                <a:gd name="T16" fmla="*/ 152 w 317"/>
                <a:gd name="T17" fmla="*/ 14 h 56"/>
                <a:gd name="T18" fmla="*/ 15 w 317"/>
                <a:gd name="T19" fmla="*/ 27 h 56"/>
                <a:gd name="T20" fmla="*/ 33 w 317"/>
                <a:gd name="T2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7" h="56"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0" y="34"/>
                    <a:pt x="0" y="36"/>
                  </a:cubicBezTo>
                  <a:close/>
                  <a:moveTo>
                    <a:pt x="33" y="56"/>
                  </a:moveTo>
                  <a:cubicBezTo>
                    <a:pt x="78" y="52"/>
                    <a:pt x="123" y="48"/>
                    <a:pt x="167" y="44"/>
                  </a:cubicBezTo>
                  <a:cubicBezTo>
                    <a:pt x="218" y="39"/>
                    <a:pt x="268" y="34"/>
                    <a:pt x="317" y="29"/>
                  </a:cubicBezTo>
                  <a:cubicBezTo>
                    <a:pt x="311" y="19"/>
                    <a:pt x="305" y="9"/>
                    <a:pt x="298" y="0"/>
                  </a:cubicBezTo>
                  <a:cubicBezTo>
                    <a:pt x="250" y="4"/>
                    <a:pt x="201" y="9"/>
                    <a:pt x="152" y="14"/>
                  </a:cubicBezTo>
                  <a:cubicBezTo>
                    <a:pt x="107" y="19"/>
                    <a:pt x="61" y="23"/>
                    <a:pt x="15" y="27"/>
                  </a:cubicBezTo>
                  <a:cubicBezTo>
                    <a:pt x="21" y="36"/>
                    <a:pt x="27" y="46"/>
                    <a:pt x="33" y="5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5260975" y="4962527"/>
              <a:ext cx="328613" cy="263525"/>
            </a:xfrm>
            <a:custGeom>
              <a:avLst/>
              <a:gdLst>
                <a:gd name="T0" fmla="*/ 64 w 126"/>
                <a:gd name="T1" fmla="*/ 101 h 101"/>
                <a:gd name="T2" fmla="*/ 126 w 126"/>
                <a:gd name="T3" fmla="*/ 24 h 101"/>
                <a:gd name="T4" fmla="*/ 71 w 126"/>
                <a:gd name="T5" fmla="*/ 0 h 101"/>
                <a:gd name="T6" fmla="*/ 0 w 126"/>
                <a:gd name="T7" fmla="*/ 86 h 101"/>
                <a:gd name="T8" fmla="*/ 64 w 126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01">
                  <a:moveTo>
                    <a:pt x="64" y="101"/>
                  </a:moveTo>
                  <a:cubicBezTo>
                    <a:pt x="85" y="75"/>
                    <a:pt x="105" y="50"/>
                    <a:pt x="126" y="24"/>
                  </a:cubicBezTo>
                  <a:cubicBezTo>
                    <a:pt x="107" y="16"/>
                    <a:pt x="89" y="8"/>
                    <a:pt x="71" y="0"/>
                  </a:cubicBezTo>
                  <a:cubicBezTo>
                    <a:pt x="48" y="28"/>
                    <a:pt x="24" y="57"/>
                    <a:pt x="0" y="86"/>
                  </a:cubicBezTo>
                  <a:cubicBezTo>
                    <a:pt x="21" y="91"/>
                    <a:pt x="43" y="96"/>
                    <a:pt x="64" y="10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6027738" y="4602164"/>
              <a:ext cx="788987" cy="269875"/>
            </a:xfrm>
            <a:custGeom>
              <a:avLst/>
              <a:gdLst>
                <a:gd name="T0" fmla="*/ 300 w 303"/>
                <a:gd name="T1" fmla="*/ 74 h 103"/>
                <a:gd name="T2" fmla="*/ 153 w 303"/>
                <a:gd name="T3" fmla="*/ 37 h 103"/>
                <a:gd name="T4" fmla="*/ 7 w 303"/>
                <a:gd name="T5" fmla="*/ 0 h 103"/>
                <a:gd name="T6" fmla="*/ 0 w 303"/>
                <a:gd name="T7" fmla="*/ 27 h 103"/>
                <a:gd name="T8" fmla="*/ 151 w 303"/>
                <a:gd name="T9" fmla="*/ 65 h 103"/>
                <a:gd name="T10" fmla="*/ 303 w 303"/>
                <a:gd name="T11" fmla="*/ 103 h 103"/>
                <a:gd name="T12" fmla="*/ 300 w 303"/>
                <a:gd name="T13" fmla="*/ 7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103">
                  <a:moveTo>
                    <a:pt x="300" y="74"/>
                  </a:moveTo>
                  <a:cubicBezTo>
                    <a:pt x="251" y="61"/>
                    <a:pt x="202" y="49"/>
                    <a:pt x="153" y="37"/>
                  </a:cubicBezTo>
                  <a:cubicBezTo>
                    <a:pt x="104" y="25"/>
                    <a:pt x="56" y="12"/>
                    <a:pt x="7" y="0"/>
                  </a:cubicBezTo>
                  <a:cubicBezTo>
                    <a:pt x="4" y="9"/>
                    <a:pt x="2" y="18"/>
                    <a:pt x="0" y="27"/>
                  </a:cubicBezTo>
                  <a:cubicBezTo>
                    <a:pt x="50" y="40"/>
                    <a:pt x="101" y="53"/>
                    <a:pt x="151" y="65"/>
                  </a:cubicBezTo>
                  <a:cubicBezTo>
                    <a:pt x="202" y="78"/>
                    <a:pt x="253" y="90"/>
                    <a:pt x="303" y="103"/>
                  </a:cubicBezTo>
                  <a:cubicBezTo>
                    <a:pt x="302" y="93"/>
                    <a:pt x="301" y="83"/>
                    <a:pt x="300" y="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5130799" y="4754564"/>
              <a:ext cx="727075" cy="184150"/>
            </a:xfrm>
            <a:custGeom>
              <a:avLst/>
              <a:gdLst>
                <a:gd name="T0" fmla="*/ 141 w 279"/>
                <a:gd name="T1" fmla="*/ 0 h 71"/>
                <a:gd name="T2" fmla="*/ 279 w 279"/>
                <a:gd name="T3" fmla="*/ 44 h 71"/>
                <a:gd name="T4" fmla="*/ 133 w 279"/>
                <a:gd name="T5" fmla="*/ 71 h 71"/>
                <a:gd name="T6" fmla="*/ 0 w 279"/>
                <a:gd name="T7" fmla="*/ 30 h 71"/>
                <a:gd name="T8" fmla="*/ 141 w 279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71">
                  <a:moveTo>
                    <a:pt x="141" y="0"/>
                  </a:moveTo>
                  <a:cubicBezTo>
                    <a:pt x="175" y="11"/>
                    <a:pt x="244" y="33"/>
                    <a:pt x="279" y="44"/>
                  </a:cubicBezTo>
                  <a:cubicBezTo>
                    <a:pt x="231" y="53"/>
                    <a:pt x="182" y="62"/>
                    <a:pt x="133" y="71"/>
                  </a:cubicBezTo>
                  <a:cubicBezTo>
                    <a:pt x="88" y="58"/>
                    <a:pt x="44" y="44"/>
                    <a:pt x="0" y="30"/>
                  </a:cubicBezTo>
                  <a:cubicBezTo>
                    <a:pt x="59" y="24"/>
                    <a:pt x="83" y="7"/>
                    <a:pt x="14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4932363" y="3735388"/>
              <a:ext cx="485775" cy="344488"/>
            </a:xfrm>
            <a:custGeom>
              <a:avLst/>
              <a:gdLst>
                <a:gd name="T0" fmla="*/ 0 w 186"/>
                <a:gd name="T1" fmla="*/ 89 h 132"/>
                <a:gd name="T2" fmla="*/ 165 w 186"/>
                <a:gd name="T3" fmla="*/ 132 h 132"/>
                <a:gd name="T4" fmla="*/ 186 w 186"/>
                <a:gd name="T5" fmla="*/ 45 h 132"/>
                <a:gd name="T6" fmla="*/ 99 w 186"/>
                <a:gd name="T7" fmla="*/ 22 h 132"/>
                <a:gd name="T8" fmla="*/ 13 w 186"/>
                <a:gd name="T9" fmla="*/ 0 h 132"/>
                <a:gd name="T10" fmla="*/ 0 w 186"/>
                <a:gd name="T11" fmla="*/ 8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132">
                  <a:moveTo>
                    <a:pt x="0" y="89"/>
                  </a:moveTo>
                  <a:cubicBezTo>
                    <a:pt x="55" y="103"/>
                    <a:pt x="110" y="117"/>
                    <a:pt x="165" y="132"/>
                  </a:cubicBezTo>
                  <a:cubicBezTo>
                    <a:pt x="172" y="103"/>
                    <a:pt x="179" y="74"/>
                    <a:pt x="186" y="45"/>
                  </a:cubicBezTo>
                  <a:cubicBezTo>
                    <a:pt x="157" y="37"/>
                    <a:pt x="128" y="30"/>
                    <a:pt x="99" y="22"/>
                  </a:cubicBezTo>
                  <a:cubicBezTo>
                    <a:pt x="71" y="15"/>
                    <a:pt x="42" y="7"/>
                    <a:pt x="13" y="0"/>
                  </a:cubicBezTo>
                  <a:cubicBezTo>
                    <a:pt x="9" y="30"/>
                    <a:pt x="4" y="59"/>
                    <a:pt x="0" y="8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5907088" y="3990977"/>
              <a:ext cx="319088" cy="311150"/>
            </a:xfrm>
            <a:custGeom>
              <a:avLst/>
              <a:gdLst>
                <a:gd name="T0" fmla="*/ 0 w 122"/>
                <a:gd name="T1" fmla="*/ 0 h 119"/>
                <a:gd name="T2" fmla="*/ 1 w 122"/>
                <a:gd name="T3" fmla="*/ 88 h 119"/>
                <a:gd name="T4" fmla="*/ 122 w 122"/>
                <a:gd name="T5" fmla="*/ 119 h 119"/>
                <a:gd name="T6" fmla="*/ 116 w 122"/>
                <a:gd name="T7" fmla="*/ 33 h 119"/>
                <a:gd name="T8" fmla="*/ 0 w 122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19">
                  <a:moveTo>
                    <a:pt x="0" y="0"/>
                  </a:moveTo>
                  <a:cubicBezTo>
                    <a:pt x="0" y="29"/>
                    <a:pt x="0" y="59"/>
                    <a:pt x="1" y="88"/>
                  </a:cubicBezTo>
                  <a:cubicBezTo>
                    <a:pt x="41" y="98"/>
                    <a:pt x="81" y="108"/>
                    <a:pt x="122" y="119"/>
                  </a:cubicBezTo>
                  <a:cubicBezTo>
                    <a:pt x="120" y="90"/>
                    <a:pt x="118" y="61"/>
                    <a:pt x="116" y="33"/>
                  </a:cubicBezTo>
                  <a:cubicBezTo>
                    <a:pt x="78" y="22"/>
                    <a:pt x="39" y="11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5626100" y="3552827"/>
              <a:ext cx="750888" cy="320675"/>
            </a:xfrm>
            <a:custGeom>
              <a:avLst/>
              <a:gdLst>
                <a:gd name="T0" fmla="*/ 0 w 288"/>
                <a:gd name="T1" fmla="*/ 38 h 123"/>
                <a:gd name="T2" fmla="*/ 104 w 288"/>
                <a:gd name="T3" fmla="*/ 0 h 123"/>
                <a:gd name="T4" fmla="*/ 196 w 288"/>
                <a:gd name="T5" fmla="*/ 35 h 123"/>
                <a:gd name="T6" fmla="*/ 288 w 288"/>
                <a:gd name="T7" fmla="*/ 71 h 123"/>
                <a:gd name="T8" fmla="*/ 222 w 288"/>
                <a:gd name="T9" fmla="*/ 123 h 123"/>
                <a:gd name="T10" fmla="*/ 111 w 288"/>
                <a:gd name="T11" fmla="*/ 80 h 123"/>
                <a:gd name="T12" fmla="*/ 0 w 288"/>
                <a:gd name="T13" fmla="*/ 3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23">
                  <a:moveTo>
                    <a:pt x="0" y="38"/>
                  </a:moveTo>
                  <a:cubicBezTo>
                    <a:pt x="36" y="25"/>
                    <a:pt x="70" y="12"/>
                    <a:pt x="104" y="0"/>
                  </a:cubicBezTo>
                  <a:cubicBezTo>
                    <a:pt x="135" y="12"/>
                    <a:pt x="165" y="23"/>
                    <a:pt x="196" y="35"/>
                  </a:cubicBezTo>
                  <a:cubicBezTo>
                    <a:pt x="227" y="47"/>
                    <a:pt x="257" y="59"/>
                    <a:pt x="288" y="71"/>
                  </a:cubicBezTo>
                  <a:cubicBezTo>
                    <a:pt x="267" y="88"/>
                    <a:pt x="245" y="105"/>
                    <a:pt x="222" y="123"/>
                  </a:cubicBezTo>
                  <a:cubicBezTo>
                    <a:pt x="185" y="109"/>
                    <a:pt x="148" y="94"/>
                    <a:pt x="111" y="80"/>
                  </a:cubicBezTo>
                  <a:cubicBezTo>
                    <a:pt x="74" y="66"/>
                    <a:pt x="37" y="52"/>
                    <a:pt x="0" y="3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5545137" y="3698876"/>
              <a:ext cx="1189038" cy="446088"/>
            </a:xfrm>
            <a:custGeom>
              <a:avLst/>
              <a:gdLst>
                <a:gd name="T0" fmla="*/ 456 w 456"/>
                <a:gd name="T1" fmla="*/ 171 h 171"/>
                <a:gd name="T2" fmla="*/ 228 w 456"/>
                <a:gd name="T3" fmla="*/ 107 h 171"/>
                <a:gd name="T4" fmla="*/ 0 w 456"/>
                <a:gd name="T5" fmla="*/ 44 h 171"/>
                <a:gd name="T6" fmla="*/ 10 w 456"/>
                <a:gd name="T7" fmla="*/ 0 h 171"/>
                <a:gd name="T8" fmla="*/ 230 w 456"/>
                <a:gd name="T9" fmla="*/ 84 h 171"/>
                <a:gd name="T10" fmla="*/ 456 w 456"/>
                <a:gd name="T11" fmla="*/ 169 h 171"/>
                <a:gd name="T12" fmla="*/ 456 w 456"/>
                <a:gd name="T13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6" h="171">
                  <a:moveTo>
                    <a:pt x="456" y="171"/>
                  </a:moveTo>
                  <a:cubicBezTo>
                    <a:pt x="380" y="150"/>
                    <a:pt x="304" y="128"/>
                    <a:pt x="228" y="107"/>
                  </a:cubicBezTo>
                  <a:cubicBezTo>
                    <a:pt x="152" y="86"/>
                    <a:pt x="76" y="65"/>
                    <a:pt x="0" y="44"/>
                  </a:cubicBezTo>
                  <a:cubicBezTo>
                    <a:pt x="4" y="29"/>
                    <a:pt x="7" y="15"/>
                    <a:pt x="10" y="0"/>
                  </a:cubicBezTo>
                  <a:cubicBezTo>
                    <a:pt x="83" y="28"/>
                    <a:pt x="156" y="56"/>
                    <a:pt x="230" y="84"/>
                  </a:cubicBezTo>
                  <a:cubicBezTo>
                    <a:pt x="305" y="113"/>
                    <a:pt x="380" y="141"/>
                    <a:pt x="456" y="169"/>
                  </a:cubicBezTo>
                  <a:cubicBezTo>
                    <a:pt x="456" y="170"/>
                    <a:pt x="456" y="170"/>
                    <a:pt x="456" y="171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5000625" y="4808539"/>
              <a:ext cx="1881187" cy="623888"/>
            </a:xfrm>
            <a:custGeom>
              <a:avLst/>
              <a:gdLst>
                <a:gd name="T0" fmla="*/ 719 w 722"/>
                <a:gd name="T1" fmla="*/ 213 h 239"/>
                <a:gd name="T2" fmla="*/ 357 w 722"/>
                <a:gd name="T3" fmla="*/ 103 h 239"/>
                <a:gd name="T4" fmla="*/ 19 w 722"/>
                <a:gd name="T5" fmla="*/ 0 h 239"/>
                <a:gd name="T6" fmla="*/ 24 w 722"/>
                <a:gd name="T7" fmla="*/ 22 h 239"/>
                <a:gd name="T8" fmla="*/ 0 w 722"/>
                <a:gd name="T9" fmla="*/ 18 h 239"/>
                <a:gd name="T10" fmla="*/ 0 w 722"/>
                <a:gd name="T11" fmla="*/ 21 h 239"/>
                <a:gd name="T12" fmla="*/ 358 w 722"/>
                <a:gd name="T13" fmla="*/ 130 h 239"/>
                <a:gd name="T14" fmla="*/ 722 w 722"/>
                <a:gd name="T15" fmla="*/ 239 h 239"/>
                <a:gd name="T16" fmla="*/ 719 w 722"/>
                <a:gd name="T17" fmla="*/ 21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2" h="239">
                  <a:moveTo>
                    <a:pt x="719" y="213"/>
                  </a:moveTo>
                  <a:cubicBezTo>
                    <a:pt x="598" y="176"/>
                    <a:pt x="477" y="140"/>
                    <a:pt x="357" y="103"/>
                  </a:cubicBezTo>
                  <a:cubicBezTo>
                    <a:pt x="244" y="69"/>
                    <a:pt x="131" y="34"/>
                    <a:pt x="19" y="0"/>
                  </a:cubicBezTo>
                  <a:cubicBezTo>
                    <a:pt x="21" y="7"/>
                    <a:pt x="22" y="14"/>
                    <a:pt x="24" y="22"/>
                  </a:cubicBezTo>
                  <a:cubicBezTo>
                    <a:pt x="16" y="20"/>
                    <a:pt x="8" y="19"/>
                    <a:pt x="0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9" y="57"/>
                    <a:pt x="238" y="94"/>
                    <a:pt x="358" y="130"/>
                  </a:cubicBezTo>
                  <a:cubicBezTo>
                    <a:pt x="479" y="167"/>
                    <a:pt x="600" y="203"/>
                    <a:pt x="722" y="239"/>
                  </a:cubicBezTo>
                  <a:cubicBezTo>
                    <a:pt x="721" y="231"/>
                    <a:pt x="720" y="222"/>
                    <a:pt x="719" y="21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661149" y="3330577"/>
              <a:ext cx="2952750" cy="2300288"/>
            </a:xfrm>
            <a:custGeom>
              <a:avLst/>
              <a:gdLst>
                <a:gd name="T0" fmla="*/ 792 w 1133"/>
                <a:gd name="T1" fmla="*/ 0 h 881"/>
                <a:gd name="T2" fmla="*/ 962 w 1133"/>
                <a:gd name="T3" fmla="*/ 387 h 881"/>
                <a:gd name="T4" fmla="*/ 1133 w 1133"/>
                <a:gd name="T5" fmla="*/ 772 h 881"/>
                <a:gd name="T6" fmla="*/ 613 w 1133"/>
                <a:gd name="T7" fmla="*/ 827 h 881"/>
                <a:gd name="T8" fmla="*/ 94 w 1133"/>
                <a:gd name="T9" fmla="*/ 881 h 881"/>
                <a:gd name="T10" fmla="*/ 47 w 1133"/>
                <a:gd name="T11" fmla="*/ 478 h 881"/>
                <a:gd name="T12" fmla="*/ 0 w 1133"/>
                <a:gd name="T13" fmla="*/ 75 h 881"/>
                <a:gd name="T14" fmla="*/ 396 w 1133"/>
                <a:gd name="T15" fmla="*/ 38 h 881"/>
                <a:gd name="T16" fmla="*/ 792 w 1133"/>
                <a:gd name="T17" fmla="*/ 0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3" h="881">
                  <a:moveTo>
                    <a:pt x="792" y="0"/>
                  </a:moveTo>
                  <a:cubicBezTo>
                    <a:pt x="849" y="129"/>
                    <a:pt x="906" y="258"/>
                    <a:pt x="962" y="387"/>
                  </a:cubicBezTo>
                  <a:cubicBezTo>
                    <a:pt x="1019" y="515"/>
                    <a:pt x="1076" y="644"/>
                    <a:pt x="1133" y="772"/>
                  </a:cubicBezTo>
                  <a:cubicBezTo>
                    <a:pt x="960" y="790"/>
                    <a:pt x="787" y="809"/>
                    <a:pt x="613" y="827"/>
                  </a:cubicBezTo>
                  <a:cubicBezTo>
                    <a:pt x="440" y="845"/>
                    <a:pt x="267" y="863"/>
                    <a:pt x="94" y="881"/>
                  </a:cubicBezTo>
                  <a:cubicBezTo>
                    <a:pt x="78" y="747"/>
                    <a:pt x="63" y="612"/>
                    <a:pt x="47" y="478"/>
                  </a:cubicBezTo>
                  <a:cubicBezTo>
                    <a:pt x="31" y="344"/>
                    <a:pt x="16" y="209"/>
                    <a:pt x="0" y="75"/>
                  </a:cubicBezTo>
                  <a:cubicBezTo>
                    <a:pt x="132" y="62"/>
                    <a:pt x="264" y="50"/>
                    <a:pt x="396" y="38"/>
                  </a:cubicBezTo>
                  <a:cubicBezTo>
                    <a:pt x="528" y="25"/>
                    <a:pt x="660" y="13"/>
                    <a:pt x="79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6669088" y="3398837"/>
              <a:ext cx="2770187" cy="2174875"/>
            </a:xfrm>
            <a:custGeom>
              <a:avLst/>
              <a:gdLst>
                <a:gd name="T0" fmla="*/ 753 w 1063"/>
                <a:gd name="T1" fmla="*/ 0 h 833"/>
                <a:gd name="T2" fmla="*/ 908 w 1063"/>
                <a:gd name="T3" fmla="*/ 366 h 833"/>
                <a:gd name="T4" fmla="*/ 1063 w 1063"/>
                <a:gd name="T5" fmla="*/ 731 h 833"/>
                <a:gd name="T6" fmla="*/ 576 w 1063"/>
                <a:gd name="T7" fmla="*/ 782 h 833"/>
                <a:gd name="T8" fmla="*/ 88 w 1063"/>
                <a:gd name="T9" fmla="*/ 833 h 833"/>
                <a:gd name="T10" fmla="*/ 44 w 1063"/>
                <a:gd name="T11" fmla="*/ 452 h 833"/>
                <a:gd name="T12" fmla="*/ 0 w 1063"/>
                <a:gd name="T13" fmla="*/ 71 h 833"/>
                <a:gd name="T14" fmla="*/ 376 w 1063"/>
                <a:gd name="T15" fmla="*/ 35 h 833"/>
                <a:gd name="T16" fmla="*/ 753 w 1063"/>
                <a:gd name="T17" fmla="*/ 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3" h="833">
                  <a:moveTo>
                    <a:pt x="753" y="0"/>
                  </a:moveTo>
                  <a:cubicBezTo>
                    <a:pt x="805" y="122"/>
                    <a:pt x="856" y="244"/>
                    <a:pt x="908" y="366"/>
                  </a:cubicBezTo>
                  <a:cubicBezTo>
                    <a:pt x="960" y="488"/>
                    <a:pt x="1011" y="609"/>
                    <a:pt x="1063" y="731"/>
                  </a:cubicBezTo>
                  <a:cubicBezTo>
                    <a:pt x="900" y="748"/>
                    <a:pt x="738" y="765"/>
                    <a:pt x="576" y="782"/>
                  </a:cubicBezTo>
                  <a:cubicBezTo>
                    <a:pt x="413" y="799"/>
                    <a:pt x="251" y="816"/>
                    <a:pt x="88" y="833"/>
                  </a:cubicBezTo>
                  <a:cubicBezTo>
                    <a:pt x="74" y="706"/>
                    <a:pt x="59" y="579"/>
                    <a:pt x="44" y="452"/>
                  </a:cubicBezTo>
                  <a:cubicBezTo>
                    <a:pt x="29" y="325"/>
                    <a:pt x="14" y="198"/>
                    <a:pt x="0" y="71"/>
                  </a:cubicBezTo>
                  <a:cubicBezTo>
                    <a:pt x="125" y="59"/>
                    <a:pt x="251" y="47"/>
                    <a:pt x="376" y="35"/>
                  </a:cubicBezTo>
                  <a:cubicBezTo>
                    <a:pt x="502" y="24"/>
                    <a:pt x="628" y="12"/>
                    <a:pt x="75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853237" y="3490912"/>
              <a:ext cx="815975" cy="1022350"/>
            </a:xfrm>
            <a:custGeom>
              <a:avLst/>
              <a:gdLst>
                <a:gd name="T0" fmla="*/ 252 w 313"/>
                <a:gd name="T1" fmla="*/ 5 h 392"/>
                <a:gd name="T2" fmla="*/ 136 w 313"/>
                <a:gd name="T3" fmla="*/ 195 h 392"/>
                <a:gd name="T4" fmla="*/ 0 w 313"/>
                <a:gd name="T5" fmla="*/ 387 h 392"/>
                <a:gd name="T6" fmla="*/ 60 w 313"/>
                <a:gd name="T7" fmla="*/ 392 h 392"/>
                <a:gd name="T8" fmla="*/ 197 w 313"/>
                <a:gd name="T9" fmla="*/ 194 h 392"/>
                <a:gd name="T10" fmla="*/ 313 w 313"/>
                <a:gd name="T11" fmla="*/ 0 h 392"/>
                <a:gd name="T12" fmla="*/ 252 w 313"/>
                <a:gd name="T13" fmla="*/ 5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392">
                  <a:moveTo>
                    <a:pt x="252" y="5"/>
                  </a:moveTo>
                  <a:cubicBezTo>
                    <a:pt x="216" y="68"/>
                    <a:pt x="178" y="132"/>
                    <a:pt x="136" y="195"/>
                  </a:cubicBezTo>
                  <a:cubicBezTo>
                    <a:pt x="94" y="259"/>
                    <a:pt x="47" y="323"/>
                    <a:pt x="0" y="387"/>
                  </a:cubicBezTo>
                  <a:cubicBezTo>
                    <a:pt x="20" y="389"/>
                    <a:pt x="40" y="390"/>
                    <a:pt x="60" y="392"/>
                  </a:cubicBezTo>
                  <a:cubicBezTo>
                    <a:pt x="108" y="326"/>
                    <a:pt x="154" y="260"/>
                    <a:pt x="197" y="194"/>
                  </a:cubicBezTo>
                  <a:cubicBezTo>
                    <a:pt x="239" y="130"/>
                    <a:pt x="276" y="64"/>
                    <a:pt x="313" y="0"/>
                  </a:cubicBezTo>
                  <a:cubicBezTo>
                    <a:pt x="293" y="2"/>
                    <a:pt x="272" y="4"/>
                    <a:pt x="252" y="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975475" y="4427537"/>
              <a:ext cx="2452688" cy="858838"/>
            </a:xfrm>
            <a:custGeom>
              <a:avLst/>
              <a:gdLst>
                <a:gd name="T0" fmla="*/ 66 w 941"/>
                <a:gd name="T1" fmla="*/ 0 h 329"/>
                <a:gd name="T2" fmla="*/ 274 w 941"/>
                <a:gd name="T3" fmla="*/ 166 h 329"/>
                <a:gd name="T4" fmla="*/ 523 w 941"/>
                <a:gd name="T5" fmla="*/ 245 h 329"/>
                <a:gd name="T6" fmla="*/ 928 w 941"/>
                <a:gd name="T7" fmla="*/ 299 h 329"/>
                <a:gd name="T8" fmla="*/ 941 w 941"/>
                <a:gd name="T9" fmla="*/ 329 h 329"/>
                <a:gd name="T10" fmla="*/ 489 w 941"/>
                <a:gd name="T11" fmla="*/ 273 h 329"/>
                <a:gd name="T12" fmla="*/ 216 w 941"/>
                <a:gd name="T13" fmla="*/ 187 h 329"/>
                <a:gd name="T14" fmla="*/ 0 w 941"/>
                <a:gd name="T15" fmla="*/ 12 h 329"/>
                <a:gd name="T16" fmla="*/ 66 w 941"/>
                <a:gd name="T1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1" h="329">
                  <a:moveTo>
                    <a:pt x="66" y="0"/>
                  </a:moveTo>
                  <a:cubicBezTo>
                    <a:pt x="91" y="37"/>
                    <a:pt x="140" y="103"/>
                    <a:pt x="274" y="166"/>
                  </a:cubicBezTo>
                  <a:cubicBezTo>
                    <a:pt x="336" y="194"/>
                    <a:pt x="417" y="222"/>
                    <a:pt x="523" y="245"/>
                  </a:cubicBezTo>
                  <a:cubicBezTo>
                    <a:pt x="631" y="268"/>
                    <a:pt x="764" y="287"/>
                    <a:pt x="928" y="299"/>
                  </a:cubicBezTo>
                  <a:cubicBezTo>
                    <a:pt x="933" y="309"/>
                    <a:pt x="937" y="319"/>
                    <a:pt x="941" y="329"/>
                  </a:cubicBezTo>
                  <a:cubicBezTo>
                    <a:pt x="757" y="317"/>
                    <a:pt x="608" y="298"/>
                    <a:pt x="489" y="273"/>
                  </a:cubicBezTo>
                  <a:cubicBezTo>
                    <a:pt x="372" y="248"/>
                    <a:pt x="284" y="218"/>
                    <a:pt x="216" y="187"/>
                  </a:cubicBezTo>
                  <a:cubicBezTo>
                    <a:pt x="76" y="121"/>
                    <a:pt x="25" y="51"/>
                    <a:pt x="0" y="12"/>
                  </a:cubicBezTo>
                  <a:cubicBezTo>
                    <a:pt x="22" y="8"/>
                    <a:pt x="44" y="4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734174" y="3563938"/>
              <a:ext cx="439738" cy="2001837"/>
            </a:xfrm>
            <a:custGeom>
              <a:avLst/>
              <a:gdLst>
                <a:gd name="T0" fmla="*/ 169 w 169"/>
                <a:gd name="T1" fmla="*/ 759 h 767"/>
                <a:gd name="T2" fmla="*/ 113 w 169"/>
                <a:gd name="T3" fmla="*/ 380 h 767"/>
                <a:gd name="T4" fmla="*/ 56 w 169"/>
                <a:gd name="T5" fmla="*/ 0 h 767"/>
                <a:gd name="T6" fmla="*/ 0 w 169"/>
                <a:gd name="T7" fmla="*/ 5 h 767"/>
                <a:gd name="T8" fmla="*/ 48 w 169"/>
                <a:gd name="T9" fmla="*/ 386 h 767"/>
                <a:gd name="T10" fmla="*/ 97 w 169"/>
                <a:gd name="T11" fmla="*/ 767 h 767"/>
                <a:gd name="T12" fmla="*/ 169 w 169"/>
                <a:gd name="T13" fmla="*/ 759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767">
                  <a:moveTo>
                    <a:pt x="169" y="759"/>
                  </a:moveTo>
                  <a:cubicBezTo>
                    <a:pt x="150" y="633"/>
                    <a:pt x="132" y="506"/>
                    <a:pt x="113" y="380"/>
                  </a:cubicBezTo>
                  <a:cubicBezTo>
                    <a:pt x="94" y="253"/>
                    <a:pt x="75" y="127"/>
                    <a:pt x="56" y="0"/>
                  </a:cubicBezTo>
                  <a:cubicBezTo>
                    <a:pt x="38" y="2"/>
                    <a:pt x="19" y="4"/>
                    <a:pt x="0" y="5"/>
                  </a:cubicBezTo>
                  <a:cubicBezTo>
                    <a:pt x="16" y="132"/>
                    <a:pt x="32" y="259"/>
                    <a:pt x="48" y="386"/>
                  </a:cubicBezTo>
                  <a:cubicBezTo>
                    <a:pt x="65" y="513"/>
                    <a:pt x="81" y="640"/>
                    <a:pt x="97" y="767"/>
                  </a:cubicBezTo>
                  <a:cubicBezTo>
                    <a:pt x="121" y="764"/>
                    <a:pt x="145" y="762"/>
                    <a:pt x="169" y="75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767513" y="4221162"/>
              <a:ext cx="2241549" cy="290513"/>
            </a:xfrm>
            <a:custGeom>
              <a:avLst/>
              <a:gdLst>
                <a:gd name="T0" fmla="*/ 849 w 860"/>
                <a:gd name="T1" fmla="*/ 0 h 111"/>
                <a:gd name="T2" fmla="*/ 424 w 860"/>
                <a:gd name="T3" fmla="*/ 43 h 111"/>
                <a:gd name="T4" fmla="*/ 0 w 860"/>
                <a:gd name="T5" fmla="*/ 85 h 111"/>
                <a:gd name="T6" fmla="*/ 3 w 860"/>
                <a:gd name="T7" fmla="*/ 111 h 111"/>
                <a:gd name="T8" fmla="*/ 431 w 860"/>
                <a:gd name="T9" fmla="*/ 69 h 111"/>
                <a:gd name="T10" fmla="*/ 860 w 860"/>
                <a:gd name="T11" fmla="*/ 26 h 111"/>
                <a:gd name="T12" fmla="*/ 849 w 860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0" h="111">
                  <a:moveTo>
                    <a:pt x="849" y="0"/>
                  </a:moveTo>
                  <a:cubicBezTo>
                    <a:pt x="707" y="15"/>
                    <a:pt x="566" y="29"/>
                    <a:pt x="424" y="43"/>
                  </a:cubicBezTo>
                  <a:cubicBezTo>
                    <a:pt x="283" y="57"/>
                    <a:pt x="141" y="71"/>
                    <a:pt x="0" y="85"/>
                  </a:cubicBezTo>
                  <a:cubicBezTo>
                    <a:pt x="1" y="94"/>
                    <a:pt x="2" y="103"/>
                    <a:pt x="3" y="111"/>
                  </a:cubicBezTo>
                  <a:cubicBezTo>
                    <a:pt x="146" y="97"/>
                    <a:pt x="289" y="83"/>
                    <a:pt x="431" y="69"/>
                  </a:cubicBezTo>
                  <a:cubicBezTo>
                    <a:pt x="574" y="55"/>
                    <a:pt x="717" y="40"/>
                    <a:pt x="860" y="26"/>
                  </a:cubicBezTo>
                  <a:cubicBezTo>
                    <a:pt x="856" y="18"/>
                    <a:pt x="853" y="9"/>
                    <a:pt x="8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6723063" y="4067175"/>
              <a:ext cx="161925" cy="73025"/>
            </a:xfrm>
            <a:custGeom>
              <a:avLst/>
              <a:gdLst>
                <a:gd name="T0" fmla="*/ 62 w 62"/>
                <a:gd name="T1" fmla="*/ 27 h 28"/>
                <a:gd name="T2" fmla="*/ 60 w 62"/>
                <a:gd name="T3" fmla="*/ 0 h 28"/>
                <a:gd name="T4" fmla="*/ 0 w 62"/>
                <a:gd name="T5" fmla="*/ 1 h 28"/>
                <a:gd name="T6" fmla="*/ 3 w 62"/>
                <a:gd name="T7" fmla="*/ 28 h 28"/>
                <a:gd name="T8" fmla="*/ 62 w 62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62" y="27"/>
                  </a:moveTo>
                  <a:cubicBezTo>
                    <a:pt x="61" y="18"/>
                    <a:pt x="61" y="9"/>
                    <a:pt x="60" y="0"/>
                  </a:cubicBezTo>
                  <a:cubicBezTo>
                    <a:pt x="40" y="1"/>
                    <a:pt x="20" y="1"/>
                    <a:pt x="0" y="1"/>
                  </a:cubicBezTo>
                  <a:cubicBezTo>
                    <a:pt x="1" y="10"/>
                    <a:pt x="2" y="19"/>
                    <a:pt x="3" y="28"/>
                  </a:cubicBezTo>
                  <a:cubicBezTo>
                    <a:pt x="23" y="28"/>
                    <a:pt x="43" y="28"/>
                    <a:pt x="62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6734174" y="4127499"/>
              <a:ext cx="203200" cy="96838"/>
            </a:xfrm>
            <a:custGeom>
              <a:avLst/>
              <a:gdLst>
                <a:gd name="T0" fmla="*/ 75 w 78"/>
                <a:gd name="T1" fmla="*/ 31 h 37"/>
                <a:gd name="T2" fmla="*/ 78 w 78"/>
                <a:gd name="T3" fmla="*/ 0 h 37"/>
                <a:gd name="T4" fmla="*/ 0 w 78"/>
                <a:gd name="T5" fmla="*/ 7 h 37"/>
                <a:gd name="T6" fmla="*/ 3 w 78"/>
                <a:gd name="T7" fmla="*/ 37 h 37"/>
                <a:gd name="T8" fmla="*/ 75 w 78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7">
                  <a:moveTo>
                    <a:pt x="75" y="31"/>
                  </a:moveTo>
                  <a:cubicBezTo>
                    <a:pt x="76" y="21"/>
                    <a:pt x="77" y="11"/>
                    <a:pt x="78" y="0"/>
                  </a:cubicBezTo>
                  <a:cubicBezTo>
                    <a:pt x="52" y="3"/>
                    <a:pt x="26" y="5"/>
                    <a:pt x="0" y="7"/>
                  </a:cubicBezTo>
                  <a:cubicBezTo>
                    <a:pt x="1" y="17"/>
                    <a:pt x="2" y="27"/>
                    <a:pt x="3" y="37"/>
                  </a:cubicBezTo>
                  <a:cubicBezTo>
                    <a:pt x="27" y="35"/>
                    <a:pt x="51" y="33"/>
                    <a:pt x="75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6845300" y="5100637"/>
              <a:ext cx="223838" cy="79375"/>
            </a:xfrm>
            <a:custGeom>
              <a:avLst/>
              <a:gdLst>
                <a:gd name="T0" fmla="*/ 86 w 86"/>
                <a:gd name="T1" fmla="*/ 26 h 30"/>
                <a:gd name="T2" fmla="*/ 79 w 86"/>
                <a:gd name="T3" fmla="*/ 0 h 30"/>
                <a:gd name="T4" fmla="*/ 0 w 86"/>
                <a:gd name="T5" fmla="*/ 3 h 30"/>
                <a:gd name="T6" fmla="*/ 3 w 86"/>
                <a:gd name="T7" fmla="*/ 30 h 30"/>
                <a:gd name="T8" fmla="*/ 86 w 86"/>
                <a:gd name="T9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0">
                  <a:moveTo>
                    <a:pt x="86" y="26"/>
                  </a:moveTo>
                  <a:cubicBezTo>
                    <a:pt x="83" y="17"/>
                    <a:pt x="81" y="8"/>
                    <a:pt x="79" y="0"/>
                  </a:cubicBezTo>
                  <a:cubicBezTo>
                    <a:pt x="52" y="1"/>
                    <a:pt x="26" y="2"/>
                    <a:pt x="0" y="3"/>
                  </a:cubicBezTo>
                  <a:cubicBezTo>
                    <a:pt x="1" y="12"/>
                    <a:pt x="2" y="21"/>
                    <a:pt x="3" y="30"/>
                  </a:cubicBezTo>
                  <a:cubicBezTo>
                    <a:pt x="30" y="29"/>
                    <a:pt x="58" y="27"/>
                    <a:pt x="86" y="2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7621587" y="4314825"/>
              <a:ext cx="819149" cy="619125"/>
            </a:xfrm>
            <a:custGeom>
              <a:avLst/>
              <a:gdLst>
                <a:gd name="T0" fmla="*/ 0 w 314"/>
                <a:gd name="T1" fmla="*/ 232 h 237"/>
                <a:gd name="T2" fmla="*/ 73 w 314"/>
                <a:gd name="T3" fmla="*/ 237 h 237"/>
                <a:gd name="T4" fmla="*/ 199 w 314"/>
                <a:gd name="T5" fmla="*/ 121 h 237"/>
                <a:gd name="T6" fmla="*/ 314 w 314"/>
                <a:gd name="T7" fmla="*/ 6 h 237"/>
                <a:gd name="T8" fmla="*/ 245 w 314"/>
                <a:gd name="T9" fmla="*/ 0 h 237"/>
                <a:gd name="T10" fmla="*/ 127 w 314"/>
                <a:gd name="T11" fmla="*/ 115 h 237"/>
                <a:gd name="T12" fmla="*/ 0 w 314"/>
                <a:gd name="T13" fmla="*/ 23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237">
                  <a:moveTo>
                    <a:pt x="0" y="232"/>
                  </a:moveTo>
                  <a:cubicBezTo>
                    <a:pt x="24" y="234"/>
                    <a:pt x="48" y="236"/>
                    <a:pt x="73" y="237"/>
                  </a:cubicBezTo>
                  <a:cubicBezTo>
                    <a:pt x="116" y="198"/>
                    <a:pt x="158" y="160"/>
                    <a:pt x="199" y="121"/>
                  </a:cubicBezTo>
                  <a:cubicBezTo>
                    <a:pt x="239" y="83"/>
                    <a:pt x="277" y="44"/>
                    <a:pt x="314" y="6"/>
                  </a:cubicBezTo>
                  <a:cubicBezTo>
                    <a:pt x="291" y="4"/>
                    <a:pt x="268" y="2"/>
                    <a:pt x="245" y="0"/>
                  </a:cubicBezTo>
                  <a:cubicBezTo>
                    <a:pt x="207" y="39"/>
                    <a:pt x="168" y="77"/>
                    <a:pt x="127" y="115"/>
                  </a:cubicBezTo>
                  <a:cubicBezTo>
                    <a:pt x="86" y="154"/>
                    <a:pt x="43" y="193"/>
                    <a:pt x="0" y="23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7554912" y="4886325"/>
              <a:ext cx="444500" cy="593725"/>
            </a:xfrm>
            <a:custGeom>
              <a:avLst/>
              <a:gdLst>
                <a:gd name="T0" fmla="*/ 171 w 171"/>
                <a:gd name="T1" fmla="*/ 219 h 227"/>
                <a:gd name="T2" fmla="*/ 122 w 171"/>
                <a:gd name="T3" fmla="*/ 110 h 227"/>
                <a:gd name="T4" fmla="*/ 74 w 171"/>
                <a:gd name="T5" fmla="*/ 0 h 227"/>
                <a:gd name="T6" fmla="*/ 0 w 171"/>
                <a:gd name="T7" fmla="*/ 11 h 227"/>
                <a:gd name="T8" fmla="*/ 45 w 171"/>
                <a:gd name="T9" fmla="*/ 119 h 227"/>
                <a:gd name="T10" fmla="*/ 91 w 171"/>
                <a:gd name="T11" fmla="*/ 227 h 227"/>
                <a:gd name="T12" fmla="*/ 171 w 171"/>
                <a:gd name="T13" fmla="*/ 2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227">
                  <a:moveTo>
                    <a:pt x="171" y="219"/>
                  </a:moveTo>
                  <a:cubicBezTo>
                    <a:pt x="154" y="183"/>
                    <a:pt x="138" y="146"/>
                    <a:pt x="122" y="110"/>
                  </a:cubicBezTo>
                  <a:cubicBezTo>
                    <a:pt x="105" y="73"/>
                    <a:pt x="89" y="37"/>
                    <a:pt x="74" y="0"/>
                  </a:cubicBezTo>
                  <a:cubicBezTo>
                    <a:pt x="49" y="4"/>
                    <a:pt x="24" y="7"/>
                    <a:pt x="0" y="11"/>
                  </a:cubicBezTo>
                  <a:cubicBezTo>
                    <a:pt x="14" y="47"/>
                    <a:pt x="29" y="83"/>
                    <a:pt x="45" y="119"/>
                  </a:cubicBezTo>
                  <a:cubicBezTo>
                    <a:pt x="60" y="155"/>
                    <a:pt x="75" y="191"/>
                    <a:pt x="91" y="227"/>
                  </a:cubicBezTo>
                  <a:cubicBezTo>
                    <a:pt x="118" y="225"/>
                    <a:pt x="144" y="222"/>
                    <a:pt x="171" y="2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6978649" y="4865687"/>
              <a:ext cx="739775" cy="307975"/>
            </a:xfrm>
            <a:custGeom>
              <a:avLst/>
              <a:gdLst>
                <a:gd name="T0" fmla="*/ 284 w 284"/>
                <a:gd name="T1" fmla="*/ 36 h 118"/>
                <a:gd name="T2" fmla="*/ 273 w 284"/>
                <a:gd name="T3" fmla="*/ 0 h 118"/>
                <a:gd name="T4" fmla="*/ 138 w 284"/>
                <a:gd name="T5" fmla="*/ 40 h 118"/>
                <a:gd name="T6" fmla="*/ 0 w 284"/>
                <a:gd name="T7" fmla="*/ 81 h 118"/>
                <a:gd name="T8" fmla="*/ 8 w 284"/>
                <a:gd name="T9" fmla="*/ 118 h 118"/>
                <a:gd name="T10" fmla="*/ 147 w 284"/>
                <a:gd name="T11" fmla="*/ 77 h 118"/>
                <a:gd name="T12" fmla="*/ 284 w 284"/>
                <a:gd name="T13" fmla="*/ 3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18">
                  <a:moveTo>
                    <a:pt x="284" y="36"/>
                  </a:moveTo>
                  <a:cubicBezTo>
                    <a:pt x="281" y="24"/>
                    <a:pt x="277" y="12"/>
                    <a:pt x="273" y="0"/>
                  </a:cubicBezTo>
                  <a:cubicBezTo>
                    <a:pt x="228" y="13"/>
                    <a:pt x="183" y="27"/>
                    <a:pt x="138" y="40"/>
                  </a:cubicBezTo>
                  <a:cubicBezTo>
                    <a:pt x="92" y="54"/>
                    <a:pt x="46" y="68"/>
                    <a:pt x="0" y="81"/>
                  </a:cubicBezTo>
                  <a:cubicBezTo>
                    <a:pt x="3" y="94"/>
                    <a:pt x="6" y="106"/>
                    <a:pt x="8" y="118"/>
                  </a:cubicBezTo>
                  <a:cubicBezTo>
                    <a:pt x="55" y="104"/>
                    <a:pt x="101" y="91"/>
                    <a:pt x="147" y="77"/>
                  </a:cubicBezTo>
                  <a:cubicBezTo>
                    <a:pt x="193" y="63"/>
                    <a:pt x="239" y="49"/>
                    <a:pt x="284" y="3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6808788" y="4768850"/>
              <a:ext cx="239713" cy="103188"/>
            </a:xfrm>
            <a:custGeom>
              <a:avLst/>
              <a:gdLst>
                <a:gd name="T0" fmla="*/ 79 w 92"/>
                <a:gd name="T1" fmla="*/ 31 h 39"/>
                <a:gd name="T2" fmla="*/ 92 w 92"/>
                <a:gd name="T3" fmla="*/ 0 h 39"/>
                <a:gd name="T4" fmla="*/ 0 w 92"/>
                <a:gd name="T5" fmla="*/ 10 h 39"/>
                <a:gd name="T6" fmla="*/ 3 w 92"/>
                <a:gd name="T7" fmla="*/ 39 h 39"/>
                <a:gd name="T8" fmla="*/ 79 w 92"/>
                <a:gd name="T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9">
                  <a:moveTo>
                    <a:pt x="79" y="31"/>
                  </a:moveTo>
                  <a:cubicBezTo>
                    <a:pt x="84" y="21"/>
                    <a:pt x="88" y="11"/>
                    <a:pt x="92" y="0"/>
                  </a:cubicBezTo>
                  <a:cubicBezTo>
                    <a:pt x="61" y="3"/>
                    <a:pt x="30" y="7"/>
                    <a:pt x="0" y="10"/>
                  </a:cubicBezTo>
                  <a:cubicBezTo>
                    <a:pt x="1" y="19"/>
                    <a:pt x="2" y="29"/>
                    <a:pt x="3" y="39"/>
                  </a:cubicBezTo>
                  <a:cubicBezTo>
                    <a:pt x="28" y="36"/>
                    <a:pt x="54" y="34"/>
                    <a:pt x="79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7454899" y="3657600"/>
              <a:ext cx="1127125" cy="133350"/>
            </a:xfrm>
            <a:custGeom>
              <a:avLst/>
              <a:gdLst>
                <a:gd name="T0" fmla="*/ 0 w 432"/>
                <a:gd name="T1" fmla="*/ 22 h 51"/>
                <a:gd name="T2" fmla="*/ 10 w 432"/>
                <a:gd name="T3" fmla="*/ 51 h 51"/>
                <a:gd name="T4" fmla="*/ 200 w 432"/>
                <a:gd name="T5" fmla="*/ 40 h 51"/>
                <a:gd name="T6" fmla="*/ 392 w 432"/>
                <a:gd name="T7" fmla="*/ 28 h 51"/>
                <a:gd name="T8" fmla="*/ 432 w 432"/>
                <a:gd name="T9" fmla="*/ 0 h 51"/>
                <a:gd name="T10" fmla="*/ 215 w 432"/>
                <a:gd name="T11" fmla="*/ 11 h 51"/>
                <a:gd name="T12" fmla="*/ 0 w 432"/>
                <a:gd name="T13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2" h="51">
                  <a:moveTo>
                    <a:pt x="0" y="22"/>
                  </a:moveTo>
                  <a:cubicBezTo>
                    <a:pt x="3" y="32"/>
                    <a:pt x="6" y="42"/>
                    <a:pt x="10" y="51"/>
                  </a:cubicBezTo>
                  <a:cubicBezTo>
                    <a:pt x="73" y="47"/>
                    <a:pt x="137" y="43"/>
                    <a:pt x="200" y="40"/>
                  </a:cubicBezTo>
                  <a:cubicBezTo>
                    <a:pt x="264" y="36"/>
                    <a:pt x="328" y="32"/>
                    <a:pt x="392" y="28"/>
                  </a:cubicBezTo>
                  <a:cubicBezTo>
                    <a:pt x="405" y="18"/>
                    <a:pt x="419" y="9"/>
                    <a:pt x="432" y="0"/>
                  </a:cubicBezTo>
                  <a:cubicBezTo>
                    <a:pt x="360" y="4"/>
                    <a:pt x="287" y="7"/>
                    <a:pt x="215" y="11"/>
                  </a:cubicBezTo>
                  <a:cubicBezTo>
                    <a:pt x="143" y="15"/>
                    <a:pt x="72" y="18"/>
                    <a:pt x="0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7804150" y="3440112"/>
              <a:ext cx="392113" cy="285750"/>
            </a:xfrm>
            <a:custGeom>
              <a:avLst/>
              <a:gdLst>
                <a:gd name="T0" fmla="*/ 0 w 150"/>
                <a:gd name="T1" fmla="*/ 106 h 109"/>
                <a:gd name="T2" fmla="*/ 76 w 150"/>
                <a:gd name="T3" fmla="*/ 109 h 109"/>
                <a:gd name="T4" fmla="*/ 150 w 150"/>
                <a:gd name="T5" fmla="*/ 0 h 109"/>
                <a:gd name="T6" fmla="*/ 69 w 150"/>
                <a:gd name="T7" fmla="*/ 7 h 109"/>
                <a:gd name="T8" fmla="*/ 0 w 150"/>
                <a:gd name="T9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09">
                  <a:moveTo>
                    <a:pt x="0" y="106"/>
                  </a:moveTo>
                  <a:cubicBezTo>
                    <a:pt x="25" y="107"/>
                    <a:pt x="51" y="108"/>
                    <a:pt x="76" y="109"/>
                  </a:cubicBezTo>
                  <a:cubicBezTo>
                    <a:pt x="101" y="72"/>
                    <a:pt x="126" y="36"/>
                    <a:pt x="150" y="0"/>
                  </a:cubicBezTo>
                  <a:cubicBezTo>
                    <a:pt x="123" y="2"/>
                    <a:pt x="96" y="5"/>
                    <a:pt x="69" y="7"/>
                  </a:cubicBezTo>
                  <a:cubicBezTo>
                    <a:pt x="47" y="40"/>
                    <a:pt x="24" y="73"/>
                    <a:pt x="0" y="1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7231062" y="3941763"/>
              <a:ext cx="795337" cy="152400"/>
            </a:xfrm>
            <a:custGeom>
              <a:avLst/>
              <a:gdLst>
                <a:gd name="T0" fmla="*/ 0 w 305"/>
                <a:gd name="T1" fmla="*/ 29 h 58"/>
                <a:gd name="T2" fmla="*/ 9 w 305"/>
                <a:gd name="T3" fmla="*/ 58 h 58"/>
                <a:gd name="T4" fmla="*/ 135 w 305"/>
                <a:gd name="T5" fmla="*/ 43 h 58"/>
                <a:gd name="T6" fmla="*/ 261 w 305"/>
                <a:gd name="T7" fmla="*/ 29 h 58"/>
                <a:gd name="T8" fmla="*/ 305 w 305"/>
                <a:gd name="T9" fmla="*/ 0 h 58"/>
                <a:gd name="T10" fmla="*/ 153 w 305"/>
                <a:gd name="T11" fmla="*/ 15 h 58"/>
                <a:gd name="T12" fmla="*/ 0 w 305"/>
                <a:gd name="T13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58">
                  <a:moveTo>
                    <a:pt x="0" y="29"/>
                  </a:moveTo>
                  <a:cubicBezTo>
                    <a:pt x="3" y="39"/>
                    <a:pt x="6" y="49"/>
                    <a:pt x="9" y="58"/>
                  </a:cubicBezTo>
                  <a:cubicBezTo>
                    <a:pt x="51" y="53"/>
                    <a:pt x="93" y="48"/>
                    <a:pt x="135" y="43"/>
                  </a:cubicBezTo>
                  <a:cubicBezTo>
                    <a:pt x="177" y="39"/>
                    <a:pt x="219" y="34"/>
                    <a:pt x="261" y="29"/>
                  </a:cubicBezTo>
                  <a:cubicBezTo>
                    <a:pt x="275" y="19"/>
                    <a:pt x="290" y="10"/>
                    <a:pt x="305" y="0"/>
                  </a:cubicBezTo>
                  <a:cubicBezTo>
                    <a:pt x="254" y="5"/>
                    <a:pt x="203" y="10"/>
                    <a:pt x="153" y="15"/>
                  </a:cubicBezTo>
                  <a:cubicBezTo>
                    <a:pt x="102" y="19"/>
                    <a:pt x="51" y="24"/>
                    <a:pt x="0" y="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7543799" y="3459162"/>
              <a:ext cx="441325" cy="250825"/>
            </a:xfrm>
            <a:custGeom>
              <a:avLst/>
              <a:gdLst>
                <a:gd name="T0" fmla="*/ 48 w 169"/>
                <a:gd name="T1" fmla="*/ 12 h 96"/>
                <a:gd name="T2" fmla="*/ 0 w 169"/>
                <a:gd name="T3" fmla="*/ 96 h 96"/>
                <a:gd name="T4" fmla="*/ 106 w 169"/>
                <a:gd name="T5" fmla="*/ 91 h 96"/>
                <a:gd name="T6" fmla="*/ 169 w 169"/>
                <a:gd name="T7" fmla="*/ 0 h 96"/>
                <a:gd name="T8" fmla="*/ 48 w 169"/>
                <a:gd name="T9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96">
                  <a:moveTo>
                    <a:pt x="48" y="12"/>
                  </a:moveTo>
                  <a:cubicBezTo>
                    <a:pt x="32" y="40"/>
                    <a:pt x="16" y="68"/>
                    <a:pt x="0" y="96"/>
                  </a:cubicBezTo>
                  <a:cubicBezTo>
                    <a:pt x="35" y="95"/>
                    <a:pt x="70" y="93"/>
                    <a:pt x="106" y="91"/>
                  </a:cubicBezTo>
                  <a:cubicBezTo>
                    <a:pt x="127" y="61"/>
                    <a:pt x="148" y="30"/>
                    <a:pt x="169" y="0"/>
                  </a:cubicBezTo>
                  <a:cubicBezTo>
                    <a:pt x="128" y="4"/>
                    <a:pt x="88" y="8"/>
                    <a:pt x="48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8015288" y="4552950"/>
              <a:ext cx="1190624" cy="206375"/>
            </a:xfrm>
            <a:custGeom>
              <a:avLst/>
              <a:gdLst>
                <a:gd name="T0" fmla="*/ 444 w 457"/>
                <a:gd name="T1" fmla="*/ 49 h 79"/>
                <a:gd name="T2" fmla="*/ 232 w 457"/>
                <a:gd name="T3" fmla="*/ 25 h 79"/>
                <a:gd name="T4" fmla="*/ 25 w 457"/>
                <a:gd name="T5" fmla="*/ 0 h 79"/>
                <a:gd name="T6" fmla="*/ 0 w 457"/>
                <a:gd name="T7" fmla="*/ 26 h 79"/>
                <a:gd name="T8" fmla="*/ 225 w 457"/>
                <a:gd name="T9" fmla="*/ 53 h 79"/>
                <a:gd name="T10" fmla="*/ 457 w 457"/>
                <a:gd name="T11" fmla="*/ 79 h 79"/>
                <a:gd name="T12" fmla="*/ 444 w 457"/>
                <a:gd name="T13" fmla="*/ 4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7" h="79">
                  <a:moveTo>
                    <a:pt x="444" y="49"/>
                  </a:moveTo>
                  <a:cubicBezTo>
                    <a:pt x="373" y="41"/>
                    <a:pt x="302" y="33"/>
                    <a:pt x="232" y="25"/>
                  </a:cubicBezTo>
                  <a:cubicBezTo>
                    <a:pt x="162" y="17"/>
                    <a:pt x="94" y="8"/>
                    <a:pt x="25" y="0"/>
                  </a:cubicBezTo>
                  <a:cubicBezTo>
                    <a:pt x="17" y="8"/>
                    <a:pt x="8" y="17"/>
                    <a:pt x="0" y="26"/>
                  </a:cubicBezTo>
                  <a:cubicBezTo>
                    <a:pt x="74" y="35"/>
                    <a:pt x="149" y="44"/>
                    <a:pt x="225" y="53"/>
                  </a:cubicBezTo>
                  <a:cubicBezTo>
                    <a:pt x="301" y="61"/>
                    <a:pt x="379" y="70"/>
                    <a:pt x="457" y="79"/>
                  </a:cubicBezTo>
                  <a:cubicBezTo>
                    <a:pt x="452" y="69"/>
                    <a:pt x="448" y="59"/>
                    <a:pt x="444" y="4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8291513" y="4659312"/>
              <a:ext cx="592138" cy="488949"/>
            </a:xfrm>
            <a:custGeom>
              <a:avLst/>
              <a:gdLst>
                <a:gd name="T0" fmla="*/ 0 w 227"/>
                <a:gd name="T1" fmla="*/ 179 h 187"/>
                <a:gd name="T2" fmla="*/ 62 w 227"/>
                <a:gd name="T3" fmla="*/ 187 h 187"/>
                <a:gd name="T4" fmla="*/ 227 w 227"/>
                <a:gd name="T5" fmla="*/ 8 h 187"/>
                <a:gd name="T6" fmla="*/ 166 w 227"/>
                <a:gd name="T7" fmla="*/ 0 h 187"/>
                <a:gd name="T8" fmla="*/ 0 w 227"/>
                <a:gd name="T9" fmla="*/ 17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87">
                  <a:moveTo>
                    <a:pt x="0" y="179"/>
                  </a:moveTo>
                  <a:cubicBezTo>
                    <a:pt x="20" y="182"/>
                    <a:pt x="41" y="185"/>
                    <a:pt x="62" y="187"/>
                  </a:cubicBezTo>
                  <a:cubicBezTo>
                    <a:pt x="120" y="127"/>
                    <a:pt x="175" y="68"/>
                    <a:pt x="227" y="8"/>
                  </a:cubicBezTo>
                  <a:cubicBezTo>
                    <a:pt x="207" y="6"/>
                    <a:pt x="186" y="3"/>
                    <a:pt x="166" y="0"/>
                  </a:cubicBezTo>
                  <a:cubicBezTo>
                    <a:pt x="113" y="59"/>
                    <a:pt x="57" y="119"/>
                    <a:pt x="0" y="17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8578850" y="4840287"/>
              <a:ext cx="736600" cy="177800"/>
            </a:xfrm>
            <a:custGeom>
              <a:avLst/>
              <a:gdLst>
                <a:gd name="T0" fmla="*/ 268 w 283"/>
                <a:gd name="T1" fmla="*/ 33 h 68"/>
                <a:gd name="T2" fmla="*/ 33 w 283"/>
                <a:gd name="T3" fmla="*/ 0 h 68"/>
                <a:gd name="T4" fmla="*/ 0 w 283"/>
                <a:gd name="T5" fmla="*/ 29 h 68"/>
                <a:gd name="T6" fmla="*/ 140 w 283"/>
                <a:gd name="T7" fmla="*/ 48 h 68"/>
                <a:gd name="T8" fmla="*/ 283 w 283"/>
                <a:gd name="T9" fmla="*/ 68 h 68"/>
                <a:gd name="T10" fmla="*/ 268 w 283"/>
                <a:gd name="T11" fmla="*/ 3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68">
                  <a:moveTo>
                    <a:pt x="268" y="33"/>
                  </a:moveTo>
                  <a:cubicBezTo>
                    <a:pt x="189" y="23"/>
                    <a:pt x="111" y="12"/>
                    <a:pt x="33" y="0"/>
                  </a:cubicBezTo>
                  <a:cubicBezTo>
                    <a:pt x="22" y="10"/>
                    <a:pt x="11" y="19"/>
                    <a:pt x="0" y="29"/>
                  </a:cubicBezTo>
                  <a:cubicBezTo>
                    <a:pt x="46" y="35"/>
                    <a:pt x="93" y="42"/>
                    <a:pt x="140" y="48"/>
                  </a:cubicBezTo>
                  <a:cubicBezTo>
                    <a:pt x="187" y="55"/>
                    <a:pt x="235" y="61"/>
                    <a:pt x="283" y="68"/>
                  </a:cubicBezTo>
                  <a:cubicBezTo>
                    <a:pt x="278" y="56"/>
                    <a:pt x="273" y="45"/>
                    <a:pt x="268" y="3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8742362" y="4913312"/>
              <a:ext cx="458788" cy="304800"/>
            </a:xfrm>
            <a:custGeom>
              <a:avLst/>
              <a:gdLst>
                <a:gd name="T0" fmla="*/ 0 w 176"/>
                <a:gd name="T1" fmla="*/ 111 h 117"/>
                <a:gd name="T2" fmla="*/ 67 w 176"/>
                <a:gd name="T3" fmla="*/ 117 h 117"/>
                <a:gd name="T4" fmla="*/ 176 w 176"/>
                <a:gd name="T5" fmla="*/ 6 h 117"/>
                <a:gd name="T6" fmla="*/ 110 w 176"/>
                <a:gd name="T7" fmla="*/ 0 h 117"/>
                <a:gd name="T8" fmla="*/ 0 w 176"/>
                <a:gd name="T9" fmla="*/ 1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17">
                  <a:moveTo>
                    <a:pt x="0" y="111"/>
                  </a:moveTo>
                  <a:cubicBezTo>
                    <a:pt x="23" y="113"/>
                    <a:pt x="45" y="115"/>
                    <a:pt x="67" y="117"/>
                  </a:cubicBezTo>
                  <a:cubicBezTo>
                    <a:pt x="104" y="80"/>
                    <a:pt x="141" y="43"/>
                    <a:pt x="176" y="6"/>
                  </a:cubicBezTo>
                  <a:cubicBezTo>
                    <a:pt x="154" y="4"/>
                    <a:pt x="132" y="2"/>
                    <a:pt x="110" y="0"/>
                  </a:cubicBezTo>
                  <a:cubicBezTo>
                    <a:pt x="75" y="37"/>
                    <a:pt x="38" y="74"/>
                    <a:pt x="0" y="11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8502649" y="4926012"/>
              <a:ext cx="471487" cy="219074"/>
            </a:xfrm>
            <a:custGeom>
              <a:avLst/>
              <a:gdLst>
                <a:gd name="T0" fmla="*/ 62 w 181"/>
                <a:gd name="T1" fmla="*/ 0 h 84"/>
                <a:gd name="T2" fmla="*/ 0 w 181"/>
                <a:gd name="T3" fmla="*/ 66 h 84"/>
                <a:gd name="T4" fmla="*/ 56 w 181"/>
                <a:gd name="T5" fmla="*/ 76 h 84"/>
                <a:gd name="T6" fmla="*/ 115 w 181"/>
                <a:gd name="T7" fmla="*/ 84 h 84"/>
                <a:gd name="T8" fmla="*/ 181 w 181"/>
                <a:gd name="T9" fmla="*/ 17 h 84"/>
                <a:gd name="T10" fmla="*/ 62 w 181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84">
                  <a:moveTo>
                    <a:pt x="62" y="0"/>
                  </a:moveTo>
                  <a:cubicBezTo>
                    <a:pt x="42" y="22"/>
                    <a:pt x="21" y="44"/>
                    <a:pt x="0" y="66"/>
                  </a:cubicBezTo>
                  <a:cubicBezTo>
                    <a:pt x="0" y="66"/>
                    <a:pt x="30" y="72"/>
                    <a:pt x="56" y="76"/>
                  </a:cubicBezTo>
                  <a:cubicBezTo>
                    <a:pt x="82" y="80"/>
                    <a:pt x="115" y="84"/>
                    <a:pt x="115" y="84"/>
                  </a:cubicBezTo>
                  <a:cubicBezTo>
                    <a:pt x="137" y="62"/>
                    <a:pt x="159" y="40"/>
                    <a:pt x="181" y="17"/>
                  </a:cubicBezTo>
                  <a:cubicBezTo>
                    <a:pt x="141" y="12"/>
                    <a:pt x="102" y="6"/>
                    <a:pt x="6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6731000" y="4140201"/>
              <a:ext cx="73025" cy="4763"/>
            </a:xfrm>
            <a:custGeom>
              <a:avLst/>
              <a:gdLst>
                <a:gd name="T0" fmla="*/ 28 w 28"/>
                <a:gd name="T1" fmla="*/ 0 h 2"/>
                <a:gd name="T2" fmla="*/ 1 w 28"/>
                <a:gd name="T3" fmla="*/ 2 h 2"/>
                <a:gd name="T4" fmla="*/ 0 w 28"/>
                <a:gd name="T5" fmla="*/ 0 h 2"/>
                <a:gd name="T6" fmla="*/ 28 w 2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">
                  <a:moveTo>
                    <a:pt x="28" y="0"/>
                  </a:moveTo>
                  <a:cubicBezTo>
                    <a:pt x="19" y="0"/>
                    <a:pt x="10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9" y="0"/>
                    <a:pt x="19" y="0"/>
                    <a:pt x="28" y="0"/>
                  </a:cubicBezTo>
                  <a:close/>
                </a:path>
              </a:pathLst>
            </a:custGeom>
            <a:solidFill>
              <a:srgbClr val="D4C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8137524" y="3629025"/>
              <a:ext cx="842962" cy="665163"/>
            </a:xfrm>
            <a:custGeom>
              <a:avLst/>
              <a:gdLst>
                <a:gd name="T0" fmla="*/ 371 w 531"/>
                <a:gd name="T1" fmla="*/ 0 h 419"/>
                <a:gd name="T2" fmla="*/ 0 w 531"/>
                <a:gd name="T3" fmla="*/ 191 h 419"/>
                <a:gd name="T4" fmla="*/ 74 w 531"/>
                <a:gd name="T5" fmla="*/ 419 h 419"/>
                <a:gd name="T6" fmla="*/ 531 w 531"/>
                <a:gd name="T7" fmla="*/ 373 h 419"/>
                <a:gd name="T8" fmla="*/ 371 w 531"/>
                <a:gd name="T9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1" h="419">
                  <a:moveTo>
                    <a:pt x="371" y="0"/>
                  </a:moveTo>
                  <a:lnTo>
                    <a:pt x="0" y="191"/>
                  </a:lnTo>
                  <a:lnTo>
                    <a:pt x="74" y="419"/>
                  </a:lnTo>
                  <a:lnTo>
                    <a:pt x="531" y="373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8043863" y="3908425"/>
              <a:ext cx="230188" cy="406400"/>
            </a:xfrm>
            <a:custGeom>
              <a:avLst/>
              <a:gdLst>
                <a:gd name="T0" fmla="*/ 0 w 145"/>
                <a:gd name="T1" fmla="*/ 28 h 256"/>
                <a:gd name="T2" fmla="*/ 84 w 145"/>
                <a:gd name="T3" fmla="*/ 256 h 256"/>
                <a:gd name="T4" fmla="*/ 145 w 145"/>
                <a:gd name="T5" fmla="*/ 250 h 256"/>
                <a:gd name="T6" fmla="*/ 56 w 145"/>
                <a:gd name="T7" fmla="*/ 0 h 256"/>
                <a:gd name="T8" fmla="*/ 0 w 145"/>
                <a:gd name="T9" fmla="*/ 2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56">
                  <a:moveTo>
                    <a:pt x="0" y="28"/>
                  </a:moveTo>
                  <a:lnTo>
                    <a:pt x="84" y="256"/>
                  </a:lnTo>
                  <a:lnTo>
                    <a:pt x="145" y="250"/>
                  </a:lnTo>
                  <a:lnTo>
                    <a:pt x="56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88"/>
            <p:cNvSpPr>
              <a:spLocks noEditPoints="1"/>
            </p:cNvSpPr>
            <p:nvPr/>
          </p:nvSpPr>
          <p:spPr bwMode="auto">
            <a:xfrm>
              <a:off x="4802188" y="4487862"/>
              <a:ext cx="1970088" cy="388938"/>
            </a:xfrm>
            <a:custGeom>
              <a:avLst/>
              <a:gdLst>
                <a:gd name="T0" fmla="*/ 756 w 756"/>
                <a:gd name="T1" fmla="*/ 0 h 149"/>
                <a:gd name="T2" fmla="*/ 756 w 756"/>
                <a:gd name="T3" fmla="*/ 0 h 149"/>
                <a:gd name="T4" fmla="*/ 756 w 756"/>
                <a:gd name="T5" fmla="*/ 2 h 149"/>
                <a:gd name="T6" fmla="*/ 756 w 756"/>
                <a:gd name="T7" fmla="*/ 0 h 149"/>
                <a:gd name="T8" fmla="*/ 716 w 756"/>
                <a:gd name="T9" fmla="*/ 7 h 149"/>
                <a:gd name="T10" fmla="*/ 5 w 756"/>
                <a:gd name="T11" fmla="*/ 115 h 149"/>
                <a:gd name="T12" fmla="*/ 0 w 756"/>
                <a:gd name="T13" fmla="*/ 149 h 149"/>
                <a:gd name="T14" fmla="*/ 749 w 756"/>
                <a:gd name="T15" fmla="*/ 36 h 149"/>
                <a:gd name="T16" fmla="*/ 716 w 756"/>
                <a:gd name="T17" fmla="*/ 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6" h="149">
                  <a:moveTo>
                    <a:pt x="756" y="0"/>
                  </a:moveTo>
                  <a:cubicBezTo>
                    <a:pt x="756" y="0"/>
                    <a:pt x="756" y="0"/>
                    <a:pt x="756" y="0"/>
                  </a:cubicBezTo>
                  <a:cubicBezTo>
                    <a:pt x="756" y="2"/>
                    <a:pt x="756" y="2"/>
                    <a:pt x="756" y="2"/>
                  </a:cubicBezTo>
                  <a:cubicBezTo>
                    <a:pt x="756" y="0"/>
                    <a:pt x="756" y="0"/>
                    <a:pt x="756" y="0"/>
                  </a:cubicBezTo>
                  <a:close/>
                  <a:moveTo>
                    <a:pt x="716" y="7"/>
                  </a:moveTo>
                  <a:cubicBezTo>
                    <a:pt x="479" y="48"/>
                    <a:pt x="242" y="84"/>
                    <a:pt x="5" y="11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47" y="117"/>
                    <a:pt x="497" y="80"/>
                    <a:pt x="749" y="36"/>
                  </a:cubicBezTo>
                  <a:cubicBezTo>
                    <a:pt x="735" y="27"/>
                    <a:pt x="723" y="17"/>
                    <a:pt x="716" y="7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3890963" y="4787900"/>
              <a:ext cx="925513" cy="433388"/>
            </a:xfrm>
            <a:custGeom>
              <a:avLst/>
              <a:gdLst>
                <a:gd name="T0" fmla="*/ 583 w 583"/>
                <a:gd name="T1" fmla="*/ 0 h 273"/>
                <a:gd name="T2" fmla="*/ 574 w 583"/>
                <a:gd name="T3" fmla="*/ 56 h 273"/>
                <a:gd name="T4" fmla="*/ 172 w 583"/>
                <a:gd name="T5" fmla="*/ 243 h 273"/>
                <a:gd name="T6" fmla="*/ 0 w 583"/>
                <a:gd name="T7" fmla="*/ 273 h 273"/>
                <a:gd name="T8" fmla="*/ 583 w 583"/>
                <a:gd name="T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273">
                  <a:moveTo>
                    <a:pt x="583" y="0"/>
                  </a:moveTo>
                  <a:lnTo>
                    <a:pt x="574" y="56"/>
                  </a:lnTo>
                  <a:lnTo>
                    <a:pt x="172" y="243"/>
                  </a:lnTo>
                  <a:lnTo>
                    <a:pt x="0" y="273"/>
                  </a:lnTo>
                  <a:lnTo>
                    <a:pt x="58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2947989" y="3970337"/>
              <a:ext cx="1992313" cy="457200"/>
            </a:xfrm>
            <a:custGeom>
              <a:avLst/>
              <a:gdLst>
                <a:gd name="T0" fmla="*/ 24 w 1255"/>
                <a:gd name="T1" fmla="*/ 244 h 288"/>
                <a:gd name="T2" fmla="*/ 0 w 1255"/>
                <a:gd name="T3" fmla="*/ 288 h 288"/>
                <a:gd name="T4" fmla="*/ 1244 w 1255"/>
                <a:gd name="T5" fmla="*/ 43 h 288"/>
                <a:gd name="T6" fmla="*/ 1255 w 1255"/>
                <a:gd name="T7" fmla="*/ 0 h 288"/>
                <a:gd name="T8" fmla="*/ 24 w 1255"/>
                <a:gd name="T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5" h="288">
                  <a:moveTo>
                    <a:pt x="24" y="244"/>
                  </a:moveTo>
                  <a:lnTo>
                    <a:pt x="0" y="288"/>
                  </a:lnTo>
                  <a:lnTo>
                    <a:pt x="1244" y="43"/>
                  </a:lnTo>
                  <a:lnTo>
                    <a:pt x="1255" y="0"/>
                  </a:lnTo>
                  <a:lnTo>
                    <a:pt x="24" y="24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4922838" y="3970337"/>
              <a:ext cx="1616075" cy="477838"/>
            </a:xfrm>
            <a:custGeom>
              <a:avLst/>
              <a:gdLst>
                <a:gd name="T0" fmla="*/ 11 w 1018"/>
                <a:gd name="T1" fmla="*/ 0 h 301"/>
                <a:gd name="T2" fmla="*/ 0 w 1018"/>
                <a:gd name="T3" fmla="*/ 41 h 301"/>
                <a:gd name="T4" fmla="*/ 1011 w 1018"/>
                <a:gd name="T5" fmla="*/ 301 h 301"/>
                <a:gd name="T6" fmla="*/ 1018 w 1018"/>
                <a:gd name="T7" fmla="*/ 260 h 301"/>
                <a:gd name="T8" fmla="*/ 11 w 1018"/>
                <a:gd name="T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301">
                  <a:moveTo>
                    <a:pt x="11" y="0"/>
                  </a:moveTo>
                  <a:lnTo>
                    <a:pt x="0" y="41"/>
                  </a:lnTo>
                  <a:lnTo>
                    <a:pt x="1011" y="301"/>
                  </a:lnTo>
                  <a:lnTo>
                    <a:pt x="1018" y="26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7345362" y="4221162"/>
              <a:ext cx="1663700" cy="239713"/>
            </a:xfrm>
            <a:custGeom>
              <a:avLst/>
              <a:gdLst>
                <a:gd name="T0" fmla="*/ 21 w 638"/>
                <a:gd name="T1" fmla="*/ 61 h 92"/>
                <a:gd name="T2" fmla="*/ 627 w 638"/>
                <a:gd name="T3" fmla="*/ 0 h 92"/>
                <a:gd name="T4" fmla="*/ 638 w 638"/>
                <a:gd name="T5" fmla="*/ 26 h 92"/>
                <a:gd name="T6" fmla="*/ 24 w 638"/>
                <a:gd name="T7" fmla="*/ 87 h 92"/>
                <a:gd name="T8" fmla="*/ 21 w 638"/>
                <a:gd name="T9" fmla="*/ 6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92">
                  <a:moveTo>
                    <a:pt x="21" y="61"/>
                  </a:moveTo>
                  <a:cubicBezTo>
                    <a:pt x="627" y="0"/>
                    <a:pt x="627" y="0"/>
                    <a:pt x="627" y="0"/>
                  </a:cubicBezTo>
                  <a:cubicBezTo>
                    <a:pt x="638" y="26"/>
                    <a:pt x="638" y="26"/>
                    <a:pt x="638" y="26"/>
                  </a:cubicBezTo>
                  <a:cubicBezTo>
                    <a:pt x="638" y="26"/>
                    <a:pt x="34" y="92"/>
                    <a:pt x="24" y="87"/>
                  </a:cubicBezTo>
                  <a:cubicBezTo>
                    <a:pt x="15" y="82"/>
                    <a:pt x="0" y="63"/>
                    <a:pt x="21" y="6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6734174" y="3563938"/>
              <a:ext cx="249237" cy="701675"/>
            </a:xfrm>
            <a:custGeom>
              <a:avLst/>
              <a:gdLst>
                <a:gd name="T0" fmla="*/ 0 w 96"/>
                <a:gd name="T1" fmla="*/ 5 h 269"/>
                <a:gd name="T2" fmla="*/ 56 w 96"/>
                <a:gd name="T3" fmla="*/ 0 h 269"/>
                <a:gd name="T4" fmla="*/ 96 w 96"/>
                <a:gd name="T5" fmla="*/ 265 h 269"/>
                <a:gd name="T6" fmla="*/ 65 w 96"/>
                <a:gd name="T7" fmla="*/ 265 h 269"/>
                <a:gd name="T8" fmla="*/ 34 w 96"/>
                <a:gd name="T9" fmla="*/ 269 h 269"/>
                <a:gd name="T10" fmla="*/ 0 w 96"/>
                <a:gd name="T11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269">
                  <a:moveTo>
                    <a:pt x="0" y="5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96" y="265"/>
                    <a:pt x="96" y="265"/>
                    <a:pt x="96" y="265"/>
                  </a:cubicBezTo>
                  <a:cubicBezTo>
                    <a:pt x="84" y="264"/>
                    <a:pt x="74" y="265"/>
                    <a:pt x="65" y="265"/>
                  </a:cubicBezTo>
                  <a:cubicBezTo>
                    <a:pt x="50" y="267"/>
                    <a:pt x="41" y="268"/>
                    <a:pt x="34" y="269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7062787" y="4505325"/>
              <a:ext cx="2365375" cy="781050"/>
            </a:xfrm>
            <a:custGeom>
              <a:avLst/>
              <a:gdLst>
                <a:gd name="T0" fmla="*/ 56 w 908"/>
                <a:gd name="T1" fmla="*/ 0 h 299"/>
                <a:gd name="T2" fmla="*/ 241 w 908"/>
                <a:gd name="T3" fmla="*/ 136 h 299"/>
                <a:gd name="T4" fmla="*/ 490 w 908"/>
                <a:gd name="T5" fmla="*/ 215 h 299"/>
                <a:gd name="T6" fmla="*/ 895 w 908"/>
                <a:gd name="T7" fmla="*/ 269 h 299"/>
                <a:gd name="T8" fmla="*/ 908 w 908"/>
                <a:gd name="T9" fmla="*/ 299 h 299"/>
                <a:gd name="T10" fmla="*/ 456 w 908"/>
                <a:gd name="T11" fmla="*/ 243 h 299"/>
                <a:gd name="T12" fmla="*/ 183 w 908"/>
                <a:gd name="T13" fmla="*/ 157 h 299"/>
                <a:gd name="T14" fmla="*/ 0 w 908"/>
                <a:gd name="T15" fmla="*/ 26 h 299"/>
                <a:gd name="T16" fmla="*/ 56 w 908"/>
                <a:gd name="T1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8" h="299">
                  <a:moveTo>
                    <a:pt x="56" y="0"/>
                  </a:moveTo>
                  <a:cubicBezTo>
                    <a:pt x="86" y="38"/>
                    <a:pt x="139" y="88"/>
                    <a:pt x="241" y="136"/>
                  </a:cubicBezTo>
                  <a:cubicBezTo>
                    <a:pt x="303" y="164"/>
                    <a:pt x="384" y="192"/>
                    <a:pt x="490" y="215"/>
                  </a:cubicBezTo>
                  <a:cubicBezTo>
                    <a:pt x="598" y="238"/>
                    <a:pt x="731" y="257"/>
                    <a:pt x="895" y="269"/>
                  </a:cubicBezTo>
                  <a:cubicBezTo>
                    <a:pt x="900" y="279"/>
                    <a:pt x="904" y="289"/>
                    <a:pt x="908" y="299"/>
                  </a:cubicBezTo>
                  <a:cubicBezTo>
                    <a:pt x="724" y="287"/>
                    <a:pt x="575" y="268"/>
                    <a:pt x="456" y="243"/>
                  </a:cubicBezTo>
                  <a:cubicBezTo>
                    <a:pt x="339" y="218"/>
                    <a:pt x="251" y="188"/>
                    <a:pt x="183" y="157"/>
                  </a:cubicBezTo>
                  <a:cubicBezTo>
                    <a:pt x="87" y="111"/>
                    <a:pt x="33" y="64"/>
                    <a:pt x="0" y="26"/>
                  </a:cubicBezTo>
                  <a:cubicBezTo>
                    <a:pt x="21" y="20"/>
                    <a:pt x="41" y="11"/>
                    <a:pt x="5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3976688" y="3479801"/>
              <a:ext cx="1023938" cy="681038"/>
            </a:xfrm>
            <a:custGeom>
              <a:avLst/>
              <a:gdLst>
                <a:gd name="T0" fmla="*/ 0 w 645"/>
                <a:gd name="T1" fmla="*/ 429 h 429"/>
                <a:gd name="T2" fmla="*/ 645 w 645"/>
                <a:gd name="T3" fmla="*/ 0 h 429"/>
                <a:gd name="T4" fmla="*/ 639 w 645"/>
                <a:gd name="T5" fmla="*/ 56 h 429"/>
                <a:gd name="T6" fmla="*/ 135 w 645"/>
                <a:gd name="T7" fmla="*/ 403 h 429"/>
                <a:gd name="T8" fmla="*/ 0 w 645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429">
                  <a:moveTo>
                    <a:pt x="0" y="429"/>
                  </a:moveTo>
                  <a:lnTo>
                    <a:pt x="645" y="0"/>
                  </a:lnTo>
                  <a:lnTo>
                    <a:pt x="639" y="56"/>
                  </a:lnTo>
                  <a:lnTo>
                    <a:pt x="135" y="403"/>
                  </a:lnTo>
                  <a:lnTo>
                    <a:pt x="0" y="42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4991100" y="3236912"/>
              <a:ext cx="536574" cy="331788"/>
            </a:xfrm>
            <a:custGeom>
              <a:avLst/>
              <a:gdLst>
                <a:gd name="T0" fmla="*/ 277 w 338"/>
                <a:gd name="T1" fmla="*/ 0 h 209"/>
                <a:gd name="T2" fmla="*/ 6 w 338"/>
                <a:gd name="T3" fmla="*/ 153 h 209"/>
                <a:gd name="T4" fmla="*/ 0 w 338"/>
                <a:gd name="T5" fmla="*/ 209 h 209"/>
                <a:gd name="T6" fmla="*/ 338 w 338"/>
                <a:gd name="T7" fmla="*/ 17 h 209"/>
                <a:gd name="T8" fmla="*/ 277 w 338"/>
                <a:gd name="T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" h="209">
                  <a:moveTo>
                    <a:pt x="277" y="0"/>
                  </a:moveTo>
                  <a:lnTo>
                    <a:pt x="6" y="153"/>
                  </a:lnTo>
                  <a:lnTo>
                    <a:pt x="0" y="209"/>
                  </a:lnTo>
                  <a:lnTo>
                    <a:pt x="338" y="17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3281363" y="3411537"/>
              <a:ext cx="1731962" cy="277813"/>
            </a:xfrm>
            <a:custGeom>
              <a:avLst/>
              <a:gdLst>
                <a:gd name="T0" fmla="*/ 1091 w 1091"/>
                <a:gd name="T1" fmla="*/ 0 h 175"/>
                <a:gd name="T2" fmla="*/ 19 w 1091"/>
                <a:gd name="T3" fmla="*/ 132 h 175"/>
                <a:gd name="T4" fmla="*/ 0 w 1091"/>
                <a:gd name="T5" fmla="*/ 175 h 175"/>
                <a:gd name="T6" fmla="*/ 1085 w 1091"/>
                <a:gd name="T7" fmla="*/ 43 h 175"/>
                <a:gd name="T8" fmla="*/ 1091 w 1091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1" h="175">
                  <a:moveTo>
                    <a:pt x="1091" y="0"/>
                  </a:moveTo>
                  <a:lnTo>
                    <a:pt x="19" y="132"/>
                  </a:lnTo>
                  <a:lnTo>
                    <a:pt x="0" y="175"/>
                  </a:lnTo>
                  <a:lnTo>
                    <a:pt x="1085" y="43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4999037" y="3411536"/>
              <a:ext cx="1728788" cy="727075"/>
            </a:xfrm>
            <a:custGeom>
              <a:avLst/>
              <a:gdLst>
                <a:gd name="T0" fmla="*/ 6 w 664"/>
                <a:gd name="T1" fmla="*/ 0 h 278"/>
                <a:gd name="T2" fmla="*/ 0 w 664"/>
                <a:gd name="T3" fmla="*/ 27 h 278"/>
                <a:gd name="T4" fmla="*/ 664 w 664"/>
                <a:gd name="T5" fmla="*/ 278 h 278"/>
                <a:gd name="T6" fmla="*/ 660 w 664"/>
                <a:gd name="T7" fmla="*/ 248 h 278"/>
                <a:gd name="T8" fmla="*/ 6 w 664"/>
                <a:gd name="T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4" h="278">
                  <a:moveTo>
                    <a:pt x="6" y="0"/>
                  </a:moveTo>
                  <a:cubicBezTo>
                    <a:pt x="4" y="9"/>
                    <a:pt x="2" y="18"/>
                    <a:pt x="0" y="27"/>
                  </a:cubicBezTo>
                  <a:cubicBezTo>
                    <a:pt x="219" y="112"/>
                    <a:pt x="441" y="196"/>
                    <a:pt x="664" y="278"/>
                  </a:cubicBezTo>
                  <a:cubicBezTo>
                    <a:pt x="663" y="268"/>
                    <a:pt x="661" y="258"/>
                    <a:pt x="660" y="248"/>
                  </a:cubicBezTo>
                  <a:cubicBezTo>
                    <a:pt x="442" y="165"/>
                    <a:pt x="224" y="83"/>
                    <a:pt x="6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6723063" y="4062412"/>
              <a:ext cx="85725" cy="77788"/>
            </a:xfrm>
            <a:custGeom>
              <a:avLst/>
              <a:gdLst>
                <a:gd name="T0" fmla="*/ 0 w 54"/>
                <a:gd name="T1" fmla="*/ 1 h 49"/>
                <a:gd name="T2" fmla="*/ 54 w 54"/>
                <a:gd name="T3" fmla="*/ 0 h 49"/>
                <a:gd name="T4" fmla="*/ 54 w 54"/>
                <a:gd name="T5" fmla="*/ 49 h 49"/>
                <a:gd name="T6" fmla="*/ 7 w 54"/>
                <a:gd name="T7" fmla="*/ 49 h 49"/>
                <a:gd name="T8" fmla="*/ 0 w 54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9">
                  <a:moveTo>
                    <a:pt x="0" y="1"/>
                  </a:moveTo>
                  <a:lnTo>
                    <a:pt x="54" y="0"/>
                  </a:lnTo>
                  <a:lnTo>
                    <a:pt x="54" y="49"/>
                  </a:lnTo>
                  <a:lnTo>
                    <a:pt x="7" y="4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2644775" y="4365624"/>
              <a:ext cx="1970087" cy="727075"/>
            </a:xfrm>
            <a:custGeom>
              <a:avLst/>
              <a:gdLst>
                <a:gd name="T0" fmla="*/ 0 w 756"/>
                <a:gd name="T1" fmla="*/ 279 h 279"/>
                <a:gd name="T2" fmla="*/ 404 w 756"/>
                <a:gd name="T3" fmla="*/ 141 h 279"/>
                <a:gd name="T4" fmla="*/ 756 w 756"/>
                <a:gd name="T5" fmla="*/ 16 h 279"/>
                <a:gd name="T6" fmla="*/ 725 w 756"/>
                <a:gd name="T7" fmla="*/ 0 h 279"/>
                <a:gd name="T8" fmla="*/ 401 w 756"/>
                <a:gd name="T9" fmla="*/ 117 h 279"/>
                <a:gd name="T10" fmla="*/ 13 w 756"/>
                <a:gd name="T11" fmla="*/ 250 h 279"/>
                <a:gd name="T12" fmla="*/ 0 w 756"/>
                <a:gd name="T13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6" h="279">
                  <a:moveTo>
                    <a:pt x="0" y="279"/>
                  </a:moveTo>
                  <a:cubicBezTo>
                    <a:pt x="137" y="233"/>
                    <a:pt x="272" y="188"/>
                    <a:pt x="404" y="141"/>
                  </a:cubicBezTo>
                  <a:cubicBezTo>
                    <a:pt x="523" y="100"/>
                    <a:pt x="640" y="58"/>
                    <a:pt x="756" y="16"/>
                  </a:cubicBezTo>
                  <a:cubicBezTo>
                    <a:pt x="746" y="10"/>
                    <a:pt x="736" y="5"/>
                    <a:pt x="725" y="0"/>
                  </a:cubicBezTo>
                  <a:cubicBezTo>
                    <a:pt x="619" y="39"/>
                    <a:pt x="510" y="79"/>
                    <a:pt x="401" y="117"/>
                  </a:cubicBezTo>
                  <a:cubicBezTo>
                    <a:pt x="274" y="162"/>
                    <a:pt x="144" y="206"/>
                    <a:pt x="13" y="250"/>
                  </a:cubicBezTo>
                  <a:cubicBezTo>
                    <a:pt x="9" y="260"/>
                    <a:pt x="4" y="269"/>
                    <a:pt x="0" y="27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6873875" y="5218109"/>
              <a:ext cx="2554287" cy="214313"/>
            </a:xfrm>
            <a:custGeom>
              <a:avLst/>
              <a:gdLst>
                <a:gd name="T0" fmla="*/ 980 w 980"/>
                <a:gd name="T1" fmla="*/ 26 h 82"/>
                <a:gd name="T2" fmla="*/ 974 w 980"/>
                <a:gd name="T3" fmla="*/ 0 h 82"/>
                <a:gd name="T4" fmla="*/ 0 w 980"/>
                <a:gd name="T5" fmla="*/ 56 h 82"/>
                <a:gd name="T6" fmla="*/ 3 w 980"/>
                <a:gd name="T7" fmla="*/ 82 h 82"/>
                <a:gd name="T8" fmla="*/ 980 w 980"/>
                <a:gd name="T9" fmla="*/ 2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0" h="82">
                  <a:moveTo>
                    <a:pt x="980" y="26"/>
                  </a:moveTo>
                  <a:cubicBezTo>
                    <a:pt x="978" y="17"/>
                    <a:pt x="976" y="9"/>
                    <a:pt x="974" y="0"/>
                  </a:cubicBezTo>
                  <a:cubicBezTo>
                    <a:pt x="944" y="1"/>
                    <a:pt x="30" y="54"/>
                    <a:pt x="0" y="56"/>
                  </a:cubicBezTo>
                  <a:cubicBezTo>
                    <a:pt x="1" y="65"/>
                    <a:pt x="2" y="74"/>
                    <a:pt x="3" y="82"/>
                  </a:cubicBezTo>
                  <a:cubicBezTo>
                    <a:pt x="34" y="81"/>
                    <a:pt x="949" y="28"/>
                    <a:pt x="98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3851275" y="4159248"/>
              <a:ext cx="1016000" cy="449263"/>
            </a:xfrm>
            <a:custGeom>
              <a:avLst/>
              <a:gdLst>
                <a:gd name="T0" fmla="*/ 34 w 390"/>
                <a:gd name="T1" fmla="*/ 0 h 172"/>
                <a:gd name="T2" fmla="*/ 140 w 390"/>
                <a:gd name="T3" fmla="*/ 8 h 172"/>
                <a:gd name="T4" fmla="*/ 274 w 390"/>
                <a:gd name="T5" fmla="*/ 37 h 172"/>
                <a:gd name="T6" fmla="*/ 390 w 390"/>
                <a:gd name="T7" fmla="*/ 97 h 172"/>
                <a:gd name="T8" fmla="*/ 380 w 390"/>
                <a:gd name="T9" fmla="*/ 172 h 172"/>
                <a:gd name="T10" fmla="*/ 224 w 390"/>
                <a:gd name="T11" fmla="*/ 65 h 172"/>
                <a:gd name="T12" fmla="*/ 99 w 390"/>
                <a:gd name="T13" fmla="*/ 38 h 172"/>
                <a:gd name="T14" fmla="*/ 0 w 390"/>
                <a:gd name="T15" fmla="*/ 30 h 172"/>
                <a:gd name="T16" fmla="*/ 34 w 390"/>
                <a:gd name="T1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172">
                  <a:moveTo>
                    <a:pt x="34" y="0"/>
                  </a:moveTo>
                  <a:cubicBezTo>
                    <a:pt x="61" y="1"/>
                    <a:pt x="98" y="3"/>
                    <a:pt x="140" y="8"/>
                  </a:cubicBezTo>
                  <a:cubicBezTo>
                    <a:pt x="182" y="13"/>
                    <a:pt x="229" y="22"/>
                    <a:pt x="274" y="37"/>
                  </a:cubicBezTo>
                  <a:cubicBezTo>
                    <a:pt x="316" y="51"/>
                    <a:pt x="356" y="71"/>
                    <a:pt x="390" y="97"/>
                  </a:cubicBezTo>
                  <a:cubicBezTo>
                    <a:pt x="387" y="122"/>
                    <a:pt x="383" y="147"/>
                    <a:pt x="380" y="172"/>
                  </a:cubicBezTo>
                  <a:cubicBezTo>
                    <a:pt x="344" y="118"/>
                    <a:pt x="285" y="85"/>
                    <a:pt x="224" y="65"/>
                  </a:cubicBezTo>
                  <a:cubicBezTo>
                    <a:pt x="182" y="51"/>
                    <a:pt x="139" y="43"/>
                    <a:pt x="99" y="38"/>
                  </a:cubicBezTo>
                  <a:cubicBezTo>
                    <a:pt x="60" y="33"/>
                    <a:pt x="25" y="31"/>
                    <a:pt x="0" y="30"/>
                  </a:cubicBezTo>
                  <a:cubicBezTo>
                    <a:pt x="11" y="20"/>
                    <a:pt x="23" y="10"/>
                    <a:pt x="3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7094794" y="3551455"/>
              <a:ext cx="1635125" cy="835024"/>
            </a:xfrm>
            <a:custGeom>
              <a:avLst/>
              <a:gdLst>
                <a:gd name="T0" fmla="*/ 614 w 628"/>
                <a:gd name="T1" fmla="*/ 0 h 320"/>
                <a:gd name="T2" fmla="*/ 628 w 628"/>
                <a:gd name="T3" fmla="*/ 33 h 320"/>
                <a:gd name="T4" fmla="*/ 48 w 628"/>
                <a:gd name="T5" fmla="*/ 320 h 320"/>
                <a:gd name="T6" fmla="*/ 0 w 628"/>
                <a:gd name="T7" fmla="*/ 304 h 320"/>
                <a:gd name="T8" fmla="*/ 614 w 628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8" h="320">
                  <a:moveTo>
                    <a:pt x="614" y="0"/>
                  </a:moveTo>
                  <a:cubicBezTo>
                    <a:pt x="628" y="33"/>
                    <a:pt x="628" y="33"/>
                    <a:pt x="628" y="33"/>
                  </a:cubicBezTo>
                  <a:cubicBezTo>
                    <a:pt x="439" y="133"/>
                    <a:pt x="245" y="229"/>
                    <a:pt x="48" y="320"/>
                  </a:cubicBezTo>
                  <a:cubicBezTo>
                    <a:pt x="36" y="313"/>
                    <a:pt x="19" y="308"/>
                    <a:pt x="0" y="304"/>
                  </a:cubicBezTo>
                  <a:cubicBezTo>
                    <a:pt x="210" y="204"/>
                    <a:pt x="414" y="103"/>
                    <a:pt x="61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743703" y="4240212"/>
              <a:ext cx="696913" cy="442913"/>
            </a:xfrm>
            <a:custGeom>
              <a:avLst/>
              <a:gdLst>
                <a:gd name="T0" fmla="*/ 61 w 267"/>
                <a:gd name="T1" fmla="*/ 6 h 170"/>
                <a:gd name="T2" fmla="*/ 258 w 267"/>
                <a:gd name="T3" fmla="*/ 67 h 170"/>
                <a:gd name="T4" fmla="*/ 82 w 267"/>
                <a:gd name="T5" fmla="*/ 164 h 170"/>
                <a:gd name="T6" fmla="*/ 19 w 267"/>
                <a:gd name="T7" fmla="*/ 166 h 170"/>
                <a:gd name="T8" fmla="*/ 2 w 267"/>
                <a:gd name="T9" fmla="*/ 17 h 170"/>
                <a:gd name="T10" fmla="*/ 61 w 267"/>
                <a:gd name="T11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7" h="170">
                  <a:moveTo>
                    <a:pt x="61" y="6"/>
                  </a:moveTo>
                  <a:cubicBezTo>
                    <a:pt x="121" y="0"/>
                    <a:pt x="250" y="24"/>
                    <a:pt x="258" y="67"/>
                  </a:cubicBezTo>
                  <a:cubicBezTo>
                    <a:pt x="267" y="109"/>
                    <a:pt x="146" y="157"/>
                    <a:pt x="82" y="164"/>
                  </a:cubicBezTo>
                  <a:cubicBezTo>
                    <a:pt x="18" y="170"/>
                    <a:pt x="39" y="166"/>
                    <a:pt x="19" y="166"/>
                  </a:cubicBezTo>
                  <a:cubicBezTo>
                    <a:pt x="13" y="116"/>
                    <a:pt x="8" y="66"/>
                    <a:pt x="2" y="17"/>
                  </a:cubicBezTo>
                  <a:cubicBezTo>
                    <a:pt x="20" y="12"/>
                    <a:pt x="0" y="12"/>
                    <a:pt x="6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6756400" y="4313238"/>
              <a:ext cx="517525" cy="300038"/>
            </a:xfrm>
            <a:custGeom>
              <a:avLst/>
              <a:gdLst>
                <a:gd name="T0" fmla="*/ 59 w 198"/>
                <a:gd name="T1" fmla="*/ 4 h 115"/>
                <a:gd name="T2" fmla="*/ 192 w 198"/>
                <a:gd name="T3" fmla="*/ 44 h 115"/>
                <a:gd name="T4" fmla="*/ 74 w 198"/>
                <a:gd name="T5" fmla="*/ 110 h 115"/>
                <a:gd name="T6" fmla="*/ 11 w 198"/>
                <a:gd name="T7" fmla="*/ 109 h 115"/>
                <a:gd name="T8" fmla="*/ 0 w 198"/>
                <a:gd name="T9" fmla="*/ 17 h 115"/>
                <a:gd name="T10" fmla="*/ 59 w 198"/>
                <a:gd name="T11" fmla="*/ 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115">
                  <a:moveTo>
                    <a:pt x="59" y="4"/>
                  </a:moveTo>
                  <a:cubicBezTo>
                    <a:pt x="104" y="0"/>
                    <a:pt x="187" y="15"/>
                    <a:pt x="192" y="44"/>
                  </a:cubicBezTo>
                  <a:cubicBezTo>
                    <a:pt x="198" y="74"/>
                    <a:pt x="120" y="105"/>
                    <a:pt x="74" y="110"/>
                  </a:cubicBezTo>
                  <a:cubicBezTo>
                    <a:pt x="27" y="115"/>
                    <a:pt x="30" y="112"/>
                    <a:pt x="11" y="109"/>
                  </a:cubicBezTo>
                  <a:cubicBezTo>
                    <a:pt x="7" y="78"/>
                    <a:pt x="4" y="48"/>
                    <a:pt x="0" y="17"/>
                  </a:cubicBezTo>
                  <a:cubicBezTo>
                    <a:pt x="17" y="11"/>
                    <a:pt x="14" y="9"/>
                    <a:pt x="59" y="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2448821" y="891222"/>
            <a:ext cx="424026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100" dirty="0">
                <a:latin typeface="+mj-lt"/>
              </a:rPr>
              <a:t>Дорожная карта наставничества</a:t>
            </a:r>
            <a:endParaRPr lang="id-ID" sz="2100" dirty="0">
              <a:latin typeface="+mj-lt"/>
            </a:endParaRPr>
          </a:p>
        </p:txBody>
      </p:sp>
      <p:cxnSp>
        <p:nvCxnSpPr>
          <p:cNvPr id="107" name="Straight Connector 106"/>
          <p:cNvCxnSpPr/>
          <p:nvPr/>
        </p:nvCxnSpPr>
        <p:spPr>
          <a:xfrm>
            <a:off x="3623912" y="1279179"/>
            <a:ext cx="1890000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Elbow Connector 108"/>
          <p:cNvCxnSpPr/>
          <p:nvPr/>
        </p:nvCxnSpPr>
        <p:spPr>
          <a:xfrm rot="16200000" flipV="1">
            <a:off x="2396036" y="3712906"/>
            <a:ext cx="783000" cy="270000"/>
          </a:xfrm>
          <a:prstGeom prst="bentConnector3">
            <a:avLst>
              <a:gd name="adj1" fmla="val 100682"/>
            </a:avLst>
          </a:prstGeom>
          <a:ln w="31750">
            <a:solidFill>
              <a:schemeClr val="accent2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737933" y="3227234"/>
            <a:ext cx="18838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2"/>
                </a:solidFill>
                <a:latin typeface="Raleway" panose="020B0003030101060003" pitchFamily="34" charset="0"/>
              </a:rPr>
              <a:t>АНАЛИЗ </a:t>
            </a:r>
          </a:p>
          <a:p>
            <a:pPr algn="ctr"/>
            <a:r>
              <a:rPr lang="ru-RU" sz="1200" b="1" dirty="0">
                <a:solidFill>
                  <a:schemeClr val="accent2"/>
                </a:solidFill>
                <a:latin typeface="Raleway" panose="020B0003030101060003" pitchFamily="34" charset="0"/>
              </a:rPr>
              <a:t>ПРОФЕССИОНАЛЬНЫХ </a:t>
            </a:r>
          </a:p>
          <a:p>
            <a:pPr algn="ctr"/>
            <a:r>
              <a:rPr lang="ru-RU" sz="1200" b="1" dirty="0">
                <a:solidFill>
                  <a:schemeClr val="accent2"/>
                </a:solidFill>
                <a:latin typeface="Raleway" panose="020B0003030101060003" pitchFamily="34" charset="0"/>
              </a:rPr>
              <a:t>ЗАТРУДНЕНИЙ</a:t>
            </a:r>
            <a:endParaRPr lang="id-ID" sz="1200" b="1" dirty="0">
              <a:solidFill>
                <a:schemeClr val="accent2"/>
              </a:solidFill>
              <a:latin typeface="Raleway" panose="020B0003030101060003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864033" y="2215396"/>
            <a:ext cx="25843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Raleway" panose="020B0003030101060003" pitchFamily="34" charset="0"/>
              </a:rPr>
              <a:t>САМООБРАЗОВАНИЕ</a:t>
            </a:r>
          </a:p>
          <a:p>
            <a:r>
              <a:rPr lang="ru-RU" sz="1200" b="1" dirty="0">
                <a:solidFill>
                  <a:schemeClr val="accent1"/>
                </a:solidFill>
                <a:latin typeface="Raleway" panose="020B0003030101060003" pitchFamily="34" charset="0"/>
              </a:rPr>
              <a:t>И РАЗВИТИЕ </a:t>
            </a:r>
          </a:p>
          <a:p>
            <a:r>
              <a:rPr lang="ru-RU" sz="1200" b="1" dirty="0">
                <a:solidFill>
                  <a:schemeClr val="accent1"/>
                </a:solidFill>
                <a:latin typeface="Raleway" panose="020B0003030101060003" pitchFamily="34" charset="0"/>
              </a:rPr>
              <a:t>МЕТОДИЧЕСКОЙ ГРАМОТНОСТИ</a:t>
            </a:r>
            <a:endParaRPr lang="id-ID" sz="1200" b="1" dirty="0">
              <a:solidFill>
                <a:schemeClr val="accent1"/>
              </a:solidFill>
              <a:latin typeface="Raleway" panose="020B0003030101060003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717375" y="3414170"/>
            <a:ext cx="18036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schemeClr val="accent4"/>
                </a:solidFill>
                <a:latin typeface="Raleway" panose="020B0003030101060003" pitchFamily="34" charset="0"/>
              </a:rPr>
              <a:t>ОЦЕНКА </a:t>
            </a:r>
          </a:p>
          <a:p>
            <a:r>
              <a:rPr lang="ru-RU" sz="1200" b="1" dirty="0">
                <a:solidFill>
                  <a:schemeClr val="accent4"/>
                </a:solidFill>
                <a:latin typeface="Raleway" panose="020B0003030101060003" pitchFamily="34" charset="0"/>
              </a:rPr>
              <a:t>РЕЗУЛЬТАТИВНОСТИ </a:t>
            </a:r>
          </a:p>
          <a:p>
            <a:r>
              <a:rPr lang="ru-RU" sz="1200" b="1" dirty="0">
                <a:solidFill>
                  <a:schemeClr val="accent4"/>
                </a:solidFill>
                <a:latin typeface="Raleway" panose="020B0003030101060003" pitchFamily="34" charset="0"/>
              </a:rPr>
              <a:t>ПРОГРАММЫ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833985" y="2296103"/>
            <a:ext cx="27398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3"/>
                </a:solidFill>
                <a:latin typeface="Raleway" panose="020B0003030101060003" pitchFamily="34" charset="0"/>
              </a:rPr>
              <a:t>НАПРАВЛЕНИЯ </a:t>
            </a:r>
          </a:p>
          <a:p>
            <a:pPr algn="ctr"/>
            <a:r>
              <a:rPr lang="ru-RU" sz="1200" b="1" dirty="0">
                <a:solidFill>
                  <a:schemeClr val="accent3"/>
                </a:solidFill>
                <a:latin typeface="Raleway" panose="020B0003030101060003" pitchFamily="34" charset="0"/>
              </a:rPr>
              <a:t>ПРОФЕССИОНАЛЬНОГО РАЗВИТИЯ</a:t>
            </a:r>
            <a:endParaRPr lang="id-ID" sz="1200" b="1" dirty="0">
              <a:solidFill>
                <a:schemeClr val="accent3"/>
              </a:solidFill>
              <a:latin typeface="Raleway" panose="020B0003030101060003" pitchFamily="34" charset="0"/>
            </a:endParaRPr>
          </a:p>
        </p:txBody>
      </p:sp>
      <p:cxnSp>
        <p:nvCxnSpPr>
          <p:cNvPr id="119" name="Elbow Connector 118"/>
          <p:cNvCxnSpPr/>
          <p:nvPr/>
        </p:nvCxnSpPr>
        <p:spPr>
          <a:xfrm rot="16200000" flipV="1">
            <a:off x="2632264" y="2958003"/>
            <a:ext cx="1640288" cy="564708"/>
          </a:xfrm>
          <a:prstGeom prst="bentConnector3">
            <a:avLst>
              <a:gd name="adj1" fmla="val 100497"/>
            </a:avLst>
          </a:prstGeom>
          <a:ln w="31750">
            <a:solidFill>
              <a:schemeClr val="accent3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Elbow Connector 121"/>
          <p:cNvCxnSpPr/>
          <p:nvPr/>
        </p:nvCxnSpPr>
        <p:spPr>
          <a:xfrm rot="5400000" flipH="1" flipV="1">
            <a:off x="6040126" y="3951422"/>
            <a:ext cx="756000" cy="243000"/>
          </a:xfrm>
          <a:prstGeom prst="bentConnector3">
            <a:avLst>
              <a:gd name="adj1" fmla="val 100682"/>
            </a:avLst>
          </a:prstGeom>
          <a:ln w="31750">
            <a:solidFill>
              <a:schemeClr val="accent4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Elbow Connector 122"/>
          <p:cNvCxnSpPr/>
          <p:nvPr/>
        </p:nvCxnSpPr>
        <p:spPr>
          <a:xfrm rot="5400000" flipH="1" flipV="1">
            <a:off x="4482457" y="3472739"/>
            <a:ext cx="1917000" cy="432000"/>
          </a:xfrm>
          <a:prstGeom prst="bentConnector3">
            <a:avLst>
              <a:gd name="adj1" fmla="val 100497"/>
            </a:avLst>
          </a:prstGeom>
          <a:ln w="31750">
            <a:solidFill>
              <a:schemeClr val="accent1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>
            <a:extLst>
              <a:ext uri="{FF2B5EF4-FFF2-40B4-BE49-F238E27FC236}">
                <a16:creationId xmlns:a16="http://schemas.microsoft.com/office/drawing/2014/main" id="{CC5B58DD-B1F9-484E-81D8-E62B44464618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52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3" grpId="0"/>
      <p:bldP spid="115" grpId="0"/>
      <p:bldP spid="1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641336" y="545147"/>
            <a:ext cx="502663" cy="365125"/>
          </a:xfrm>
          <a:prstGeom prst="rect">
            <a:avLst/>
          </a:prstGeom>
        </p:spPr>
        <p:txBody>
          <a:bodyPr/>
          <a:lstStyle/>
          <a:p>
            <a:fld id="{06BF0A5B-CA18-47D2-801E-5D97420A52F4}" type="slidenum">
              <a:rPr lang="id-ID" smtClean="0"/>
              <a:pPr/>
              <a:t>4</a:t>
            </a:fld>
            <a:endParaRPr lang="id-ID" dirty="0"/>
          </a:p>
        </p:txBody>
      </p:sp>
      <p:sp>
        <p:nvSpPr>
          <p:cNvPr id="114" name="Oval 113"/>
          <p:cNvSpPr/>
          <p:nvPr/>
        </p:nvSpPr>
        <p:spPr>
          <a:xfrm rot="13500000">
            <a:off x="4495821" y="3035757"/>
            <a:ext cx="614556" cy="630926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15" name="Oval 114"/>
          <p:cNvSpPr/>
          <p:nvPr/>
        </p:nvSpPr>
        <p:spPr>
          <a:xfrm rot="18900000">
            <a:off x="4106089" y="1892191"/>
            <a:ext cx="497051" cy="497051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27" name="Oval 126"/>
          <p:cNvSpPr/>
          <p:nvPr/>
        </p:nvSpPr>
        <p:spPr>
          <a:xfrm rot="2700000">
            <a:off x="5806414" y="1723174"/>
            <a:ext cx="737650" cy="737650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grpSp>
        <p:nvGrpSpPr>
          <p:cNvPr id="134" name="Group 133"/>
          <p:cNvGrpSpPr/>
          <p:nvPr/>
        </p:nvGrpSpPr>
        <p:grpSpPr>
          <a:xfrm>
            <a:off x="5043659" y="2998749"/>
            <a:ext cx="1021783" cy="3358860"/>
            <a:chOff x="5519738" y="2608262"/>
            <a:chExt cx="1050925" cy="3586163"/>
          </a:xfrm>
          <a:solidFill>
            <a:schemeClr val="tx2"/>
          </a:solidFill>
          <a:effectLst>
            <a:outerShdw blurRad="76200" dir="18900000" sy="23000" kx="-1200000" algn="bl" rotWithShape="0">
              <a:prstClr val="black">
                <a:alpha val="5000"/>
              </a:prstClr>
            </a:outerShdw>
          </a:effectLst>
        </p:grpSpPr>
        <p:sp>
          <p:nvSpPr>
            <p:cNvPr id="135" name="Freeform 5"/>
            <p:cNvSpPr>
              <a:spLocks/>
            </p:cNvSpPr>
            <p:nvPr/>
          </p:nvSpPr>
          <p:spPr bwMode="auto">
            <a:xfrm>
              <a:off x="5962651" y="3090863"/>
              <a:ext cx="15875" cy="53975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7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1"/>
                    <a:pt x="0" y="5"/>
                    <a:pt x="0" y="7"/>
                  </a:cubicBezTo>
                  <a:cubicBezTo>
                    <a:pt x="1" y="4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"/>
            <p:cNvSpPr>
              <a:spLocks noEditPoints="1"/>
            </p:cNvSpPr>
            <p:nvPr/>
          </p:nvSpPr>
          <p:spPr bwMode="auto">
            <a:xfrm>
              <a:off x="5519738" y="2608262"/>
              <a:ext cx="1050925" cy="3586163"/>
            </a:xfrm>
            <a:custGeom>
              <a:avLst/>
              <a:gdLst>
                <a:gd name="T0" fmla="*/ 107 w 133"/>
                <a:gd name="T1" fmla="*/ 73 h 461"/>
                <a:gd name="T2" fmla="*/ 76 w 133"/>
                <a:gd name="T3" fmla="*/ 79 h 461"/>
                <a:gd name="T4" fmla="*/ 68 w 133"/>
                <a:gd name="T5" fmla="*/ 73 h 461"/>
                <a:gd name="T6" fmla="*/ 60 w 133"/>
                <a:gd name="T7" fmla="*/ 104 h 461"/>
                <a:gd name="T8" fmla="*/ 66 w 133"/>
                <a:gd name="T9" fmla="*/ 78 h 461"/>
                <a:gd name="T10" fmla="*/ 68 w 133"/>
                <a:gd name="T11" fmla="*/ 73 h 461"/>
                <a:gd name="T12" fmla="*/ 91 w 133"/>
                <a:gd name="T13" fmla="*/ 62 h 461"/>
                <a:gd name="T14" fmla="*/ 91 w 133"/>
                <a:gd name="T15" fmla="*/ 47 h 461"/>
                <a:gd name="T16" fmla="*/ 68 w 133"/>
                <a:gd name="T17" fmla="*/ 1 h 461"/>
                <a:gd name="T18" fmla="*/ 59 w 133"/>
                <a:gd name="T19" fmla="*/ 56 h 461"/>
                <a:gd name="T20" fmla="*/ 65 w 133"/>
                <a:gd name="T21" fmla="*/ 73 h 461"/>
                <a:gd name="T22" fmla="*/ 54 w 133"/>
                <a:gd name="T23" fmla="*/ 93 h 461"/>
                <a:gd name="T24" fmla="*/ 34 w 133"/>
                <a:gd name="T25" fmla="*/ 80 h 461"/>
                <a:gd name="T26" fmla="*/ 11 w 133"/>
                <a:gd name="T27" fmla="*/ 122 h 461"/>
                <a:gd name="T28" fmla="*/ 1 w 133"/>
                <a:gd name="T29" fmla="*/ 161 h 461"/>
                <a:gd name="T30" fmla="*/ 22 w 133"/>
                <a:gd name="T31" fmla="*/ 176 h 461"/>
                <a:gd name="T32" fmla="*/ 27 w 133"/>
                <a:gd name="T33" fmla="*/ 207 h 461"/>
                <a:gd name="T34" fmla="*/ 29 w 133"/>
                <a:gd name="T35" fmla="*/ 251 h 461"/>
                <a:gd name="T36" fmla="*/ 32 w 133"/>
                <a:gd name="T37" fmla="*/ 288 h 461"/>
                <a:gd name="T38" fmla="*/ 39 w 133"/>
                <a:gd name="T39" fmla="*/ 361 h 461"/>
                <a:gd name="T40" fmla="*/ 37 w 133"/>
                <a:gd name="T41" fmla="*/ 405 h 461"/>
                <a:gd name="T42" fmla="*/ 29 w 133"/>
                <a:gd name="T43" fmla="*/ 428 h 461"/>
                <a:gd name="T44" fmla="*/ 5 w 133"/>
                <a:gd name="T45" fmla="*/ 439 h 461"/>
                <a:gd name="T46" fmla="*/ 52 w 133"/>
                <a:gd name="T47" fmla="*/ 435 h 461"/>
                <a:gd name="T48" fmla="*/ 72 w 133"/>
                <a:gd name="T49" fmla="*/ 436 h 461"/>
                <a:gd name="T50" fmla="*/ 74 w 133"/>
                <a:gd name="T51" fmla="*/ 409 h 461"/>
                <a:gd name="T52" fmla="*/ 76 w 133"/>
                <a:gd name="T53" fmla="*/ 326 h 461"/>
                <a:gd name="T54" fmla="*/ 79 w 133"/>
                <a:gd name="T55" fmla="*/ 281 h 461"/>
                <a:gd name="T56" fmla="*/ 81 w 133"/>
                <a:gd name="T57" fmla="*/ 302 h 461"/>
                <a:gd name="T58" fmla="*/ 87 w 133"/>
                <a:gd name="T59" fmla="*/ 405 h 461"/>
                <a:gd name="T60" fmla="*/ 83 w 133"/>
                <a:gd name="T61" fmla="*/ 443 h 461"/>
                <a:gd name="T62" fmla="*/ 76 w 133"/>
                <a:gd name="T63" fmla="*/ 460 h 461"/>
                <a:gd name="T64" fmla="*/ 112 w 133"/>
                <a:gd name="T65" fmla="*/ 452 h 461"/>
                <a:gd name="T66" fmla="*/ 125 w 133"/>
                <a:gd name="T67" fmla="*/ 449 h 461"/>
                <a:gd name="T68" fmla="*/ 124 w 133"/>
                <a:gd name="T69" fmla="*/ 436 h 461"/>
                <a:gd name="T70" fmla="*/ 123 w 133"/>
                <a:gd name="T71" fmla="*/ 401 h 461"/>
                <a:gd name="T72" fmla="*/ 123 w 133"/>
                <a:gd name="T73" fmla="*/ 307 h 461"/>
                <a:gd name="T74" fmla="*/ 117 w 133"/>
                <a:gd name="T75" fmla="*/ 250 h 461"/>
                <a:gd name="T76" fmla="*/ 118 w 133"/>
                <a:gd name="T77" fmla="*/ 235 h 461"/>
                <a:gd name="T78" fmla="*/ 110 w 133"/>
                <a:gd name="T79" fmla="*/ 156 h 461"/>
                <a:gd name="T80" fmla="*/ 130 w 133"/>
                <a:gd name="T81" fmla="*/ 98 h 461"/>
                <a:gd name="T82" fmla="*/ 54 w 133"/>
                <a:gd name="T83" fmla="*/ 117 h 461"/>
                <a:gd name="T84" fmla="*/ 53 w 133"/>
                <a:gd name="T85" fmla="*/ 11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461">
                  <a:moveTo>
                    <a:pt x="130" y="98"/>
                  </a:moveTo>
                  <a:cubicBezTo>
                    <a:pt x="133" y="82"/>
                    <a:pt x="119" y="80"/>
                    <a:pt x="107" y="73"/>
                  </a:cubicBezTo>
                  <a:cubicBezTo>
                    <a:pt x="98" y="69"/>
                    <a:pt x="94" y="65"/>
                    <a:pt x="92" y="63"/>
                  </a:cubicBezTo>
                  <a:cubicBezTo>
                    <a:pt x="87" y="67"/>
                    <a:pt x="81" y="73"/>
                    <a:pt x="76" y="79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0" y="88"/>
                    <a:pt x="64" y="97"/>
                    <a:pt x="60" y="104"/>
                  </a:cubicBezTo>
                  <a:cubicBezTo>
                    <a:pt x="63" y="98"/>
                    <a:pt x="66" y="90"/>
                    <a:pt x="66" y="85"/>
                  </a:cubicBezTo>
                  <a:cubicBezTo>
                    <a:pt x="66" y="81"/>
                    <a:pt x="66" y="78"/>
                    <a:pt x="66" y="78"/>
                  </a:cubicBezTo>
                  <a:cubicBezTo>
                    <a:pt x="66" y="78"/>
                    <a:pt x="70" y="76"/>
                    <a:pt x="69" y="74"/>
                  </a:cubicBezTo>
                  <a:cubicBezTo>
                    <a:pt x="69" y="74"/>
                    <a:pt x="68" y="73"/>
                    <a:pt x="68" y="73"/>
                  </a:cubicBezTo>
                  <a:cubicBezTo>
                    <a:pt x="71" y="71"/>
                    <a:pt x="89" y="59"/>
                    <a:pt x="89" y="59"/>
                  </a:cubicBezTo>
                  <a:cubicBezTo>
                    <a:pt x="89" y="60"/>
                    <a:pt x="90" y="61"/>
                    <a:pt x="91" y="62"/>
                  </a:cubicBezTo>
                  <a:cubicBezTo>
                    <a:pt x="91" y="61"/>
                    <a:pt x="90" y="61"/>
                    <a:pt x="90" y="60"/>
                  </a:cubicBezTo>
                  <a:cubicBezTo>
                    <a:pt x="89" y="58"/>
                    <a:pt x="90" y="52"/>
                    <a:pt x="91" y="47"/>
                  </a:cubicBezTo>
                  <a:cubicBezTo>
                    <a:pt x="93" y="41"/>
                    <a:pt x="96" y="26"/>
                    <a:pt x="96" y="21"/>
                  </a:cubicBezTo>
                  <a:cubicBezTo>
                    <a:pt x="96" y="16"/>
                    <a:pt x="98" y="0"/>
                    <a:pt x="68" y="1"/>
                  </a:cubicBezTo>
                  <a:cubicBezTo>
                    <a:pt x="39" y="1"/>
                    <a:pt x="56" y="44"/>
                    <a:pt x="56" y="46"/>
                  </a:cubicBezTo>
                  <a:cubicBezTo>
                    <a:pt x="56" y="48"/>
                    <a:pt x="57" y="52"/>
                    <a:pt x="59" y="56"/>
                  </a:cubicBezTo>
                  <a:cubicBezTo>
                    <a:pt x="60" y="59"/>
                    <a:pt x="59" y="61"/>
                    <a:pt x="58" y="62"/>
                  </a:cubicBezTo>
                  <a:cubicBezTo>
                    <a:pt x="58" y="62"/>
                    <a:pt x="64" y="72"/>
                    <a:pt x="65" y="73"/>
                  </a:cubicBezTo>
                  <a:cubicBezTo>
                    <a:pt x="64" y="74"/>
                    <a:pt x="63" y="75"/>
                    <a:pt x="63" y="77"/>
                  </a:cubicBezTo>
                  <a:cubicBezTo>
                    <a:pt x="64" y="79"/>
                    <a:pt x="57" y="85"/>
                    <a:pt x="54" y="93"/>
                  </a:cubicBezTo>
                  <a:cubicBezTo>
                    <a:pt x="55" y="81"/>
                    <a:pt x="56" y="71"/>
                    <a:pt x="56" y="70"/>
                  </a:cubicBezTo>
                  <a:cubicBezTo>
                    <a:pt x="56" y="70"/>
                    <a:pt x="48" y="74"/>
                    <a:pt x="34" y="80"/>
                  </a:cubicBezTo>
                  <a:cubicBezTo>
                    <a:pt x="20" y="85"/>
                    <a:pt x="19" y="93"/>
                    <a:pt x="16" y="99"/>
                  </a:cubicBezTo>
                  <a:cubicBezTo>
                    <a:pt x="14" y="106"/>
                    <a:pt x="15" y="112"/>
                    <a:pt x="11" y="122"/>
                  </a:cubicBezTo>
                  <a:cubicBezTo>
                    <a:pt x="8" y="132"/>
                    <a:pt x="4" y="138"/>
                    <a:pt x="2" y="142"/>
                  </a:cubicBezTo>
                  <a:cubicBezTo>
                    <a:pt x="0" y="147"/>
                    <a:pt x="1" y="153"/>
                    <a:pt x="1" y="161"/>
                  </a:cubicBezTo>
                  <a:cubicBezTo>
                    <a:pt x="2" y="169"/>
                    <a:pt x="6" y="173"/>
                    <a:pt x="8" y="174"/>
                  </a:cubicBezTo>
                  <a:cubicBezTo>
                    <a:pt x="11" y="175"/>
                    <a:pt x="19" y="175"/>
                    <a:pt x="22" y="176"/>
                  </a:cubicBezTo>
                  <a:cubicBezTo>
                    <a:pt x="24" y="177"/>
                    <a:pt x="30" y="180"/>
                    <a:pt x="30" y="180"/>
                  </a:cubicBezTo>
                  <a:cubicBezTo>
                    <a:pt x="30" y="181"/>
                    <a:pt x="28" y="195"/>
                    <a:pt x="27" y="207"/>
                  </a:cubicBezTo>
                  <a:cubicBezTo>
                    <a:pt x="27" y="219"/>
                    <a:pt x="27" y="244"/>
                    <a:pt x="27" y="247"/>
                  </a:cubicBezTo>
                  <a:cubicBezTo>
                    <a:pt x="27" y="250"/>
                    <a:pt x="29" y="251"/>
                    <a:pt x="29" y="251"/>
                  </a:cubicBezTo>
                  <a:cubicBezTo>
                    <a:pt x="29" y="251"/>
                    <a:pt x="29" y="254"/>
                    <a:pt x="29" y="260"/>
                  </a:cubicBezTo>
                  <a:cubicBezTo>
                    <a:pt x="29" y="265"/>
                    <a:pt x="31" y="276"/>
                    <a:pt x="32" y="288"/>
                  </a:cubicBezTo>
                  <a:cubicBezTo>
                    <a:pt x="33" y="299"/>
                    <a:pt x="37" y="311"/>
                    <a:pt x="37" y="321"/>
                  </a:cubicBezTo>
                  <a:cubicBezTo>
                    <a:pt x="37" y="331"/>
                    <a:pt x="39" y="354"/>
                    <a:pt x="39" y="361"/>
                  </a:cubicBezTo>
                  <a:cubicBezTo>
                    <a:pt x="39" y="368"/>
                    <a:pt x="40" y="380"/>
                    <a:pt x="39" y="384"/>
                  </a:cubicBezTo>
                  <a:cubicBezTo>
                    <a:pt x="38" y="388"/>
                    <a:pt x="37" y="399"/>
                    <a:pt x="37" y="405"/>
                  </a:cubicBezTo>
                  <a:cubicBezTo>
                    <a:pt x="37" y="412"/>
                    <a:pt x="39" y="413"/>
                    <a:pt x="37" y="414"/>
                  </a:cubicBezTo>
                  <a:cubicBezTo>
                    <a:pt x="35" y="416"/>
                    <a:pt x="35" y="422"/>
                    <a:pt x="29" y="428"/>
                  </a:cubicBezTo>
                  <a:cubicBezTo>
                    <a:pt x="23" y="433"/>
                    <a:pt x="10" y="432"/>
                    <a:pt x="7" y="432"/>
                  </a:cubicBezTo>
                  <a:cubicBezTo>
                    <a:pt x="5" y="432"/>
                    <a:pt x="2" y="438"/>
                    <a:pt x="5" y="439"/>
                  </a:cubicBezTo>
                  <a:cubicBezTo>
                    <a:pt x="8" y="440"/>
                    <a:pt x="12" y="443"/>
                    <a:pt x="26" y="443"/>
                  </a:cubicBezTo>
                  <a:cubicBezTo>
                    <a:pt x="39" y="443"/>
                    <a:pt x="49" y="437"/>
                    <a:pt x="52" y="435"/>
                  </a:cubicBezTo>
                  <a:cubicBezTo>
                    <a:pt x="54" y="433"/>
                    <a:pt x="55" y="435"/>
                    <a:pt x="57" y="437"/>
                  </a:cubicBezTo>
                  <a:cubicBezTo>
                    <a:pt x="58" y="439"/>
                    <a:pt x="68" y="438"/>
                    <a:pt x="72" y="436"/>
                  </a:cubicBezTo>
                  <a:cubicBezTo>
                    <a:pt x="76" y="435"/>
                    <a:pt x="73" y="427"/>
                    <a:pt x="74" y="426"/>
                  </a:cubicBezTo>
                  <a:cubicBezTo>
                    <a:pt x="75" y="425"/>
                    <a:pt x="74" y="415"/>
                    <a:pt x="74" y="409"/>
                  </a:cubicBezTo>
                  <a:cubicBezTo>
                    <a:pt x="74" y="403"/>
                    <a:pt x="73" y="378"/>
                    <a:pt x="73" y="378"/>
                  </a:cubicBezTo>
                  <a:cubicBezTo>
                    <a:pt x="73" y="365"/>
                    <a:pt x="75" y="344"/>
                    <a:pt x="76" y="326"/>
                  </a:cubicBezTo>
                  <a:cubicBezTo>
                    <a:pt x="78" y="309"/>
                    <a:pt x="78" y="301"/>
                    <a:pt x="78" y="295"/>
                  </a:cubicBezTo>
                  <a:cubicBezTo>
                    <a:pt x="78" y="288"/>
                    <a:pt x="79" y="281"/>
                    <a:pt x="79" y="281"/>
                  </a:cubicBezTo>
                  <a:cubicBezTo>
                    <a:pt x="79" y="281"/>
                    <a:pt x="79" y="283"/>
                    <a:pt x="80" y="286"/>
                  </a:cubicBezTo>
                  <a:cubicBezTo>
                    <a:pt x="81" y="290"/>
                    <a:pt x="81" y="295"/>
                    <a:pt x="81" y="302"/>
                  </a:cubicBezTo>
                  <a:cubicBezTo>
                    <a:pt x="81" y="309"/>
                    <a:pt x="84" y="337"/>
                    <a:pt x="84" y="345"/>
                  </a:cubicBezTo>
                  <a:cubicBezTo>
                    <a:pt x="84" y="353"/>
                    <a:pt x="87" y="401"/>
                    <a:pt x="87" y="405"/>
                  </a:cubicBezTo>
                  <a:cubicBezTo>
                    <a:pt x="87" y="409"/>
                    <a:pt x="87" y="427"/>
                    <a:pt x="88" y="431"/>
                  </a:cubicBezTo>
                  <a:cubicBezTo>
                    <a:pt x="89" y="434"/>
                    <a:pt x="89" y="437"/>
                    <a:pt x="83" y="443"/>
                  </a:cubicBezTo>
                  <a:cubicBezTo>
                    <a:pt x="77" y="448"/>
                    <a:pt x="70" y="445"/>
                    <a:pt x="66" y="451"/>
                  </a:cubicBezTo>
                  <a:cubicBezTo>
                    <a:pt x="62" y="456"/>
                    <a:pt x="69" y="458"/>
                    <a:pt x="76" y="460"/>
                  </a:cubicBezTo>
                  <a:cubicBezTo>
                    <a:pt x="82" y="461"/>
                    <a:pt x="93" y="461"/>
                    <a:pt x="98" y="460"/>
                  </a:cubicBezTo>
                  <a:cubicBezTo>
                    <a:pt x="104" y="459"/>
                    <a:pt x="110" y="455"/>
                    <a:pt x="112" y="452"/>
                  </a:cubicBezTo>
                  <a:cubicBezTo>
                    <a:pt x="113" y="450"/>
                    <a:pt x="114" y="452"/>
                    <a:pt x="115" y="453"/>
                  </a:cubicBezTo>
                  <a:cubicBezTo>
                    <a:pt x="115" y="454"/>
                    <a:pt x="124" y="450"/>
                    <a:pt x="125" y="449"/>
                  </a:cubicBezTo>
                  <a:cubicBezTo>
                    <a:pt x="126" y="449"/>
                    <a:pt x="125" y="444"/>
                    <a:pt x="125" y="444"/>
                  </a:cubicBezTo>
                  <a:cubicBezTo>
                    <a:pt x="125" y="444"/>
                    <a:pt x="124" y="440"/>
                    <a:pt x="124" y="436"/>
                  </a:cubicBezTo>
                  <a:cubicBezTo>
                    <a:pt x="124" y="431"/>
                    <a:pt x="122" y="424"/>
                    <a:pt x="121" y="421"/>
                  </a:cubicBezTo>
                  <a:cubicBezTo>
                    <a:pt x="120" y="417"/>
                    <a:pt x="120" y="410"/>
                    <a:pt x="123" y="401"/>
                  </a:cubicBezTo>
                  <a:cubicBezTo>
                    <a:pt x="126" y="391"/>
                    <a:pt x="128" y="367"/>
                    <a:pt x="128" y="354"/>
                  </a:cubicBezTo>
                  <a:cubicBezTo>
                    <a:pt x="128" y="342"/>
                    <a:pt x="124" y="314"/>
                    <a:pt x="123" y="307"/>
                  </a:cubicBezTo>
                  <a:cubicBezTo>
                    <a:pt x="122" y="300"/>
                    <a:pt x="121" y="295"/>
                    <a:pt x="121" y="287"/>
                  </a:cubicBezTo>
                  <a:cubicBezTo>
                    <a:pt x="121" y="280"/>
                    <a:pt x="117" y="253"/>
                    <a:pt x="117" y="250"/>
                  </a:cubicBezTo>
                  <a:cubicBezTo>
                    <a:pt x="116" y="248"/>
                    <a:pt x="116" y="248"/>
                    <a:pt x="118" y="247"/>
                  </a:cubicBezTo>
                  <a:cubicBezTo>
                    <a:pt x="120" y="245"/>
                    <a:pt x="119" y="242"/>
                    <a:pt x="118" y="235"/>
                  </a:cubicBezTo>
                  <a:cubicBezTo>
                    <a:pt x="118" y="227"/>
                    <a:pt x="116" y="209"/>
                    <a:pt x="114" y="197"/>
                  </a:cubicBezTo>
                  <a:cubicBezTo>
                    <a:pt x="112" y="184"/>
                    <a:pt x="109" y="162"/>
                    <a:pt x="110" y="156"/>
                  </a:cubicBezTo>
                  <a:cubicBezTo>
                    <a:pt x="110" y="150"/>
                    <a:pt x="115" y="146"/>
                    <a:pt x="119" y="135"/>
                  </a:cubicBezTo>
                  <a:cubicBezTo>
                    <a:pt x="123" y="123"/>
                    <a:pt x="126" y="115"/>
                    <a:pt x="130" y="98"/>
                  </a:cubicBezTo>
                  <a:close/>
                  <a:moveTo>
                    <a:pt x="53" y="117"/>
                  </a:moveTo>
                  <a:cubicBezTo>
                    <a:pt x="54" y="117"/>
                    <a:pt x="54" y="117"/>
                    <a:pt x="54" y="117"/>
                  </a:cubicBezTo>
                  <a:cubicBezTo>
                    <a:pt x="54" y="117"/>
                    <a:pt x="53" y="117"/>
                    <a:pt x="53" y="117"/>
                  </a:cubicBezTo>
                  <a:cubicBezTo>
                    <a:pt x="53" y="117"/>
                    <a:pt x="53" y="117"/>
                    <a:pt x="53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7"/>
            <p:cNvSpPr>
              <a:spLocks/>
            </p:cNvSpPr>
            <p:nvPr/>
          </p:nvSpPr>
          <p:spPr bwMode="auto">
            <a:xfrm>
              <a:off x="5962651" y="3176588"/>
              <a:ext cx="61913" cy="53975"/>
            </a:xfrm>
            <a:custGeom>
              <a:avLst/>
              <a:gdLst>
                <a:gd name="T0" fmla="*/ 39 w 39"/>
                <a:gd name="T1" fmla="*/ 0 h 34"/>
                <a:gd name="T2" fmla="*/ 39 w 39"/>
                <a:gd name="T3" fmla="*/ 0 h 34"/>
                <a:gd name="T4" fmla="*/ 0 w 39"/>
                <a:gd name="T5" fmla="*/ 34 h 34"/>
                <a:gd name="T6" fmla="*/ 0 w 39"/>
                <a:gd name="T7" fmla="*/ 34 h 34"/>
                <a:gd name="T8" fmla="*/ 39 w 39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4">
                  <a:moveTo>
                    <a:pt x="39" y="0"/>
                  </a:moveTo>
                  <a:lnTo>
                    <a:pt x="39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41" name="TextBox 140"/>
          <p:cNvSpPr txBox="1"/>
          <p:nvPr/>
        </p:nvSpPr>
        <p:spPr>
          <a:xfrm>
            <a:off x="6696837" y="3588576"/>
            <a:ext cx="26782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трудности в формулировании 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цели педагогической 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деятельности</a:t>
            </a:r>
            <a:endParaRPr lang="id-ID" sz="1600" dirty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1304236" y="790307"/>
            <a:ext cx="652935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100" dirty="0">
                <a:latin typeface="+mj-lt"/>
              </a:rPr>
              <a:t>Профессиональные дефициты молодого педагога </a:t>
            </a:r>
            <a:endParaRPr lang="id-ID" sz="2100" dirty="0">
              <a:latin typeface="+mj-lt"/>
            </a:endParaRPr>
          </a:p>
        </p:txBody>
      </p:sp>
      <p:cxnSp>
        <p:nvCxnSpPr>
          <p:cNvPr id="154" name="Straight Connector 153"/>
          <p:cNvCxnSpPr/>
          <p:nvPr/>
        </p:nvCxnSpPr>
        <p:spPr>
          <a:xfrm>
            <a:off x="3623912" y="1266844"/>
            <a:ext cx="1890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6" name="Group 155"/>
          <p:cNvGrpSpPr/>
          <p:nvPr/>
        </p:nvGrpSpPr>
        <p:grpSpPr>
          <a:xfrm rot="1800000">
            <a:off x="8090220" y="4335196"/>
            <a:ext cx="1717410" cy="1788193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57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8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9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0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1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2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3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4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5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6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7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7206453" y="3828503"/>
            <a:ext cx="2396849" cy="1802681"/>
            <a:chOff x="1925461" y="-469483"/>
            <a:chExt cx="5437137" cy="4089296"/>
          </a:xfrm>
          <a:solidFill>
            <a:schemeClr val="bg2">
              <a:lumMod val="60000"/>
              <a:lumOff val="40000"/>
              <a:alpha val="25000"/>
            </a:schemeClr>
          </a:solidFill>
        </p:grpSpPr>
        <p:sp>
          <p:nvSpPr>
            <p:cNvPr id="170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4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5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80" name="TextBox 179">
            <a:extLst>
              <a:ext uri="{FF2B5EF4-FFF2-40B4-BE49-F238E27FC236}">
                <a16:creationId xmlns:a16="http://schemas.microsoft.com/office/drawing/2014/main" id="{5A2D967E-50BE-4E14-9F87-83478D5A79A0}"/>
              </a:ext>
            </a:extLst>
          </p:cNvPr>
          <p:cNvSpPr txBox="1"/>
          <p:nvPr/>
        </p:nvSpPr>
        <p:spPr>
          <a:xfrm>
            <a:off x="6027245" y="2338277"/>
            <a:ext cx="31048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accent6">
                    <a:lumMod val="75000"/>
                  </a:schemeClr>
                </a:solidFill>
                <a:cs typeface="Times New Roman" panose="02020603050405020304" pitchFamily="18" charset="0"/>
              </a:rPr>
              <a:t>материал не систематизирован и не связан с предыдущим, не выделено главное и др.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A5648106-CF63-4EE5-AF93-25004936B6C5}"/>
              </a:ext>
            </a:extLst>
          </p:cNvPr>
          <p:cNvSpPr txBox="1"/>
          <p:nvPr/>
        </p:nvSpPr>
        <p:spPr>
          <a:xfrm>
            <a:off x="2273408" y="2310295"/>
            <a:ext cx="32702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отсутствие опыта в оценивании метапредметных результатов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582057AE-8D8B-4413-8F1E-FB83FEE3B860}"/>
              </a:ext>
            </a:extLst>
          </p:cNvPr>
          <p:cNvSpPr txBox="1"/>
          <p:nvPr/>
        </p:nvSpPr>
        <p:spPr>
          <a:xfrm>
            <a:off x="2817130" y="3285792"/>
            <a:ext cx="23720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accent5">
                    <a:lumMod val="7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стандартных методов 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573AEC5C-2944-43FC-B3BE-3EAD9DCB1B4E}"/>
              </a:ext>
            </a:extLst>
          </p:cNvPr>
          <p:cNvSpPr txBox="1"/>
          <p:nvPr/>
        </p:nvSpPr>
        <p:spPr>
          <a:xfrm>
            <a:off x="6451628" y="5126997"/>
            <a:ext cx="21459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accent6">
                    <a:lumMod val="75000"/>
                  </a:schemeClr>
                </a:solidFill>
                <a:cs typeface="Times New Roman" panose="02020603050405020304" pitchFamily="18" charset="0"/>
              </a:rPr>
              <a:t>трудности в сочетании принципов научности и доступности</a:t>
            </a:r>
          </a:p>
        </p:txBody>
      </p:sp>
      <p:sp>
        <p:nvSpPr>
          <p:cNvPr id="41" name="Oval 114">
            <a:extLst>
              <a:ext uri="{FF2B5EF4-FFF2-40B4-BE49-F238E27FC236}">
                <a16:creationId xmlns:a16="http://schemas.microsoft.com/office/drawing/2014/main" id="{679DF58A-2B30-48E5-A38E-A4CFBE259411}"/>
              </a:ext>
            </a:extLst>
          </p:cNvPr>
          <p:cNvSpPr/>
          <p:nvPr/>
        </p:nvSpPr>
        <p:spPr>
          <a:xfrm rot="18900000">
            <a:off x="6192623" y="4687606"/>
            <a:ext cx="497051" cy="497051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1A24BFB7-9AB0-4605-8C69-F178F06930D2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3244BFC5-A3D2-4D04-821E-4E0FACF52D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333" t="22815" r="19250" b="7408"/>
          <a:stretch/>
        </p:blipFill>
        <p:spPr>
          <a:xfrm>
            <a:off x="159205" y="1968937"/>
            <a:ext cx="1892443" cy="270924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13D02E2A-BC28-46CA-B2A6-A591BA4236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500" t="26370" r="5167" b="11555"/>
          <a:stretch/>
        </p:blipFill>
        <p:spPr>
          <a:xfrm>
            <a:off x="1130441" y="3021490"/>
            <a:ext cx="1541111" cy="221139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47B9BD9B-5353-494D-AB67-6F99D3AFC1C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000" t="26963" r="69167" b="20444"/>
          <a:stretch/>
        </p:blipFill>
        <p:spPr>
          <a:xfrm>
            <a:off x="2343623" y="4187973"/>
            <a:ext cx="1449531" cy="187804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A8118845-485C-4EF2-8D0C-78FBB3C7F1F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0059" t="31098" r="27083" b="14222"/>
          <a:stretch/>
        </p:blipFill>
        <p:spPr>
          <a:xfrm>
            <a:off x="312866" y="4833388"/>
            <a:ext cx="2240940" cy="160825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58721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43925" y="545147"/>
            <a:ext cx="586889" cy="365125"/>
          </a:xfrm>
          <a:prstGeom prst="rect">
            <a:avLst/>
          </a:prstGeom>
        </p:spPr>
        <p:txBody>
          <a:bodyPr/>
          <a:lstStyle/>
          <a:p>
            <a:fld id="{06BF0A5B-CA18-47D2-801E-5D97420A52F4}" type="slidenum">
              <a:rPr lang="id-ID" smtClean="0"/>
              <a:pPr/>
              <a:t>5</a:t>
            </a:fld>
            <a:endParaRPr lang="id-ID"/>
          </a:p>
        </p:txBody>
      </p:sp>
      <p:sp>
        <p:nvSpPr>
          <p:cNvPr id="20" name="TextBox 19"/>
          <p:cNvSpPr txBox="1"/>
          <p:nvPr/>
        </p:nvSpPr>
        <p:spPr>
          <a:xfrm>
            <a:off x="1880557" y="891222"/>
            <a:ext cx="537679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100" dirty="0">
                <a:latin typeface="+mj-lt"/>
              </a:rPr>
              <a:t>Мероприятия Программы наставничества</a:t>
            </a:r>
            <a:endParaRPr lang="id-ID" sz="2100" dirty="0">
              <a:latin typeface="+mj-lt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3623912" y="1279179"/>
            <a:ext cx="1890000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5"/>
          <p:cNvSpPr>
            <a:spLocks/>
          </p:cNvSpPr>
          <p:nvPr/>
        </p:nvSpPr>
        <p:spPr bwMode="auto">
          <a:xfrm>
            <a:off x="2095065" y="3069431"/>
            <a:ext cx="1140619" cy="1247775"/>
          </a:xfrm>
          <a:custGeom>
            <a:avLst/>
            <a:gdLst>
              <a:gd name="T0" fmla="*/ 381 w 381"/>
              <a:gd name="T1" fmla="*/ 2 h 416"/>
              <a:gd name="T2" fmla="*/ 351 w 381"/>
              <a:gd name="T3" fmla="*/ 0 h 416"/>
              <a:gd name="T4" fmla="*/ 143 w 381"/>
              <a:gd name="T5" fmla="*/ 208 h 416"/>
              <a:gd name="T6" fmla="*/ 143 w 381"/>
              <a:gd name="T7" fmla="*/ 208 h 416"/>
              <a:gd name="T8" fmla="*/ 13 w 381"/>
              <a:gd name="T9" fmla="*/ 338 h 416"/>
              <a:gd name="T10" fmla="*/ 0 w 381"/>
              <a:gd name="T11" fmla="*/ 338 h 416"/>
              <a:gd name="T12" fmla="*/ 0 w 381"/>
              <a:gd name="T13" fmla="*/ 416 h 416"/>
              <a:gd name="T14" fmla="*/ 13 w 381"/>
              <a:gd name="T15" fmla="*/ 416 h 416"/>
              <a:gd name="T16" fmla="*/ 221 w 381"/>
              <a:gd name="T17" fmla="*/ 208 h 416"/>
              <a:gd name="T18" fmla="*/ 221 w 381"/>
              <a:gd name="T19" fmla="*/ 208 h 416"/>
              <a:gd name="T20" fmla="*/ 351 w 381"/>
              <a:gd name="T21" fmla="*/ 78 h 416"/>
              <a:gd name="T22" fmla="*/ 381 w 381"/>
              <a:gd name="T23" fmla="*/ 82 h 416"/>
              <a:gd name="T24" fmla="*/ 381 w 381"/>
              <a:gd name="T25" fmla="*/ 2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1" h="416">
                <a:moveTo>
                  <a:pt x="381" y="2"/>
                </a:moveTo>
                <a:cubicBezTo>
                  <a:pt x="372" y="1"/>
                  <a:pt x="361" y="0"/>
                  <a:pt x="351" y="0"/>
                </a:cubicBezTo>
                <a:cubicBezTo>
                  <a:pt x="236" y="0"/>
                  <a:pt x="143" y="93"/>
                  <a:pt x="143" y="208"/>
                </a:cubicBezTo>
                <a:cubicBezTo>
                  <a:pt x="143" y="208"/>
                  <a:pt x="143" y="208"/>
                  <a:pt x="143" y="208"/>
                </a:cubicBezTo>
                <a:cubicBezTo>
                  <a:pt x="143" y="280"/>
                  <a:pt x="85" y="338"/>
                  <a:pt x="13" y="338"/>
                </a:cubicBezTo>
                <a:cubicBezTo>
                  <a:pt x="9" y="338"/>
                  <a:pt x="4" y="338"/>
                  <a:pt x="0" y="338"/>
                </a:cubicBezTo>
                <a:cubicBezTo>
                  <a:pt x="0" y="416"/>
                  <a:pt x="0" y="416"/>
                  <a:pt x="0" y="416"/>
                </a:cubicBezTo>
                <a:cubicBezTo>
                  <a:pt x="4" y="416"/>
                  <a:pt x="9" y="416"/>
                  <a:pt x="13" y="416"/>
                </a:cubicBezTo>
                <a:cubicBezTo>
                  <a:pt x="128" y="416"/>
                  <a:pt x="221" y="323"/>
                  <a:pt x="221" y="208"/>
                </a:cubicBezTo>
                <a:cubicBezTo>
                  <a:pt x="221" y="208"/>
                  <a:pt x="221" y="208"/>
                  <a:pt x="221" y="208"/>
                </a:cubicBezTo>
                <a:cubicBezTo>
                  <a:pt x="221" y="136"/>
                  <a:pt x="279" y="78"/>
                  <a:pt x="351" y="78"/>
                </a:cubicBezTo>
                <a:cubicBezTo>
                  <a:pt x="362" y="78"/>
                  <a:pt x="372" y="79"/>
                  <a:pt x="381" y="82"/>
                </a:cubicBezTo>
                <a:lnTo>
                  <a:pt x="381" y="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122325" y="2349103"/>
            <a:ext cx="969169" cy="1968104"/>
          </a:xfrm>
          <a:custGeom>
            <a:avLst/>
            <a:gdLst>
              <a:gd name="T0" fmla="*/ 324 w 324"/>
              <a:gd name="T1" fmla="*/ 578 h 656"/>
              <a:gd name="T2" fmla="*/ 208 w 324"/>
              <a:gd name="T3" fmla="*/ 448 h 656"/>
              <a:gd name="T4" fmla="*/ 208 w 324"/>
              <a:gd name="T5" fmla="*/ 209 h 656"/>
              <a:gd name="T6" fmla="*/ 208 w 324"/>
              <a:gd name="T7" fmla="*/ 209 h 656"/>
              <a:gd name="T8" fmla="*/ 0 w 324"/>
              <a:gd name="T9" fmla="*/ 0 h 656"/>
              <a:gd name="T10" fmla="*/ 0 w 324"/>
              <a:gd name="T11" fmla="*/ 78 h 656"/>
              <a:gd name="T12" fmla="*/ 0 w 324"/>
              <a:gd name="T13" fmla="*/ 78 h 656"/>
              <a:gd name="T14" fmla="*/ 130 w 324"/>
              <a:gd name="T15" fmla="*/ 209 h 656"/>
              <a:gd name="T16" fmla="*/ 130 w 324"/>
              <a:gd name="T17" fmla="*/ 209 h 656"/>
              <a:gd name="T18" fmla="*/ 130 w 324"/>
              <a:gd name="T19" fmla="*/ 448 h 656"/>
              <a:gd name="T20" fmla="*/ 130 w 324"/>
              <a:gd name="T21" fmla="*/ 448 h 656"/>
              <a:gd name="T22" fmla="*/ 324 w 324"/>
              <a:gd name="T23" fmla="*/ 656 h 656"/>
              <a:gd name="T24" fmla="*/ 324 w 324"/>
              <a:gd name="T25" fmla="*/ 578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4" h="656">
                <a:moveTo>
                  <a:pt x="324" y="578"/>
                </a:moveTo>
                <a:cubicBezTo>
                  <a:pt x="258" y="571"/>
                  <a:pt x="208" y="515"/>
                  <a:pt x="208" y="448"/>
                </a:cubicBezTo>
                <a:cubicBezTo>
                  <a:pt x="208" y="209"/>
                  <a:pt x="208" y="209"/>
                  <a:pt x="208" y="209"/>
                </a:cubicBezTo>
                <a:cubicBezTo>
                  <a:pt x="208" y="209"/>
                  <a:pt x="208" y="209"/>
                  <a:pt x="208" y="209"/>
                </a:cubicBezTo>
                <a:cubicBezTo>
                  <a:pt x="208" y="94"/>
                  <a:pt x="114" y="0"/>
                  <a:pt x="0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71" y="78"/>
                  <a:pt x="130" y="137"/>
                  <a:pt x="130" y="209"/>
                </a:cubicBezTo>
                <a:cubicBezTo>
                  <a:pt x="130" y="209"/>
                  <a:pt x="130" y="209"/>
                  <a:pt x="130" y="209"/>
                </a:cubicBezTo>
                <a:cubicBezTo>
                  <a:pt x="130" y="448"/>
                  <a:pt x="130" y="448"/>
                  <a:pt x="130" y="448"/>
                </a:cubicBezTo>
                <a:cubicBezTo>
                  <a:pt x="130" y="448"/>
                  <a:pt x="130" y="448"/>
                  <a:pt x="130" y="448"/>
                </a:cubicBezTo>
                <a:cubicBezTo>
                  <a:pt x="130" y="559"/>
                  <a:pt x="215" y="649"/>
                  <a:pt x="324" y="656"/>
                </a:cubicBezTo>
                <a:lnTo>
                  <a:pt x="324" y="57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241637" y="3075385"/>
            <a:ext cx="832247" cy="2237185"/>
          </a:xfrm>
          <a:custGeom>
            <a:avLst/>
            <a:gdLst>
              <a:gd name="T0" fmla="*/ 278 w 278"/>
              <a:gd name="T1" fmla="*/ 667 h 746"/>
              <a:gd name="T2" fmla="*/ 176 w 278"/>
              <a:gd name="T3" fmla="*/ 543 h 746"/>
              <a:gd name="T4" fmla="*/ 177 w 278"/>
              <a:gd name="T5" fmla="*/ 543 h 746"/>
              <a:gd name="T6" fmla="*/ 176 w 278"/>
              <a:gd name="T7" fmla="*/ 541 h 746"/>
              <a:gd name="T8" fmla="*/ 176 w 278"/>
              <a:gd name="T9" fmla="*/ 205 h 746"/>
              <a:gd name="T10" fmla="*/ 176 w 278"/>
              <a:gd name="T11" fmla="*/ 205 h 746"/>
              <a:gd name="T12" fmla="*/ 0 w 278"/>
              <a:gd name="T13" fmla="*/ 0 h 746"/>
              <a:gd name="T14" fmla="*/ 0 w 278"/>
              <a:gd name="T15" fmla="*/ 80 h 746"/>
              <a:gd name="T16" fmla="*/ 98 w 278"/>
              <a:gd name="T17" fmla="*/ 206 h 746"/>
              <a:gd name="T18" fmla="*/ 98 w 278"/>
              <a:gd name="T19" fmla="*/ 206 h 746"/>
              <a:gd name="T20" fmla="*/ 98 w 278"/>
              <a:gd name="T21" fmla="*/ 540 h 746"/>
              <a:gd name="T22" fmla="*/ 98 w 278"/>
              <a:gd name="T23" fmla="*/ 540 h 746"/>
              <a:gd name="T24" fmla="*/ 278 w 278"/>
              <a:gd name="T25" fmla="*/ 746 h 746"/>
              <a:gd name="T26" fmla="*/ 278 w 278"/>
              <a:gd name="T27" fmla="*/ 667 h 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8" h="746">
                <a:moveTo>
                  <a:pt x="278" y="667"/>
                </a:moveTo>
                <a:cubicBezTo>
                  <a:pt x="221" y="654"/>
                  <a:pt x="178" y="604"/>
                  <a:pt x="176" y="543"/>
                </a:cubicBezTo>
                <a:cubicBezTo>
                  <a:pt x="177" y="543"/>
                  <a:pt x="177" y="543"/>
                  <a:pt x="177" y="543"/>
                </a:cubicBezTo>
                <a:cubicBezTo>
                  <a:pt x="176" y="541"/>
                  <a:pt x="176" y="541"/>
                  <a:pt x="176" y="541"/>
                </a:cubicBezTo>
                <a:cubicBezTo>
                  <a:pt x="176" y="205"/>
                  <a:pt x="176" y="205"/>
                  <a:pt x="176" y="205"/>
                </a:cubicBezTo>
                <a:cubicBezTo>
                  <a:pt x="176" y="205"/>
                  <a:pt x="176" y="205"/>
                  <a:pt x="176" y="205"/>
                </a:cubicBezTo>
                <a:cubicBezTo>
                  <a:pt x="175" y="101"/>
                  <a:pt x="99" y="16"/>
                  <a:pt x="0" y="0"/>
                </a:cubicBezTo>
                <a:cubicBezTo>
                  <a:pt x="0" y="80"/>
                  <a:pt x="0" y="80"/>
                  <a:pt x="0" y="80"/>
                </a:cubicBezTo>
                <a:cubicBezTo>
                  <a:pt x="56" y="94"/>
                  <a:pt x="98" y="145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ubicBezTo>
                  <a:pt x="98" y="540"/>
                  <a:pt x="98" y="540"/>
                  <a:pt x="98" y="540"/>
                </a:cubicBezTo>
                <a:cubicBezTo>
                  <a:pt x="98" y="540"/>
                  <a:pt x="98" y="540"/>
                  <a:pt x="98" y="540"/>
                </a:cubicBezTo>
                <a:cubicBezTo>
                  <a:pt x="98" y="646"/>
                  <a:pt x="177" y="733"/>
                  <a:pt x="278" y="746"/>
                </a:cubicBezTo>
                <a:lnTo>
                  <a:pt x="278" y="66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006394" y="2362200"/>
            <a:ext cx="982265" cy="2243138"/>
          </a:xfrm>
          <a:custGeom>
            <a:avLst/>
            <a:gdLst>
              <a:gd name="T0" fmla="*/ 328 w 328"/>
              <a:gd name="T1" fmla="*/ 79 h 748"/>
              <a:gd name="T2" fmla="*/ 328 w 328"/>
              <a:gd name="T3" fmla="*/ 0 h 748"/>
              <a:gd name="T4" fmla="*/ 151 w 328"/>
              <a:gd name="T5" fmla="*/ 206 h 748"/>
              <a:gd name="T6" fmla="*/ 151 w 328"/>
              <a:gd name="T7" fmla="*/ 206 h 748"/>
              <a:gd name="T8" fmla="*/ 151 w 328"/>
              <a:gd name="T9" fmla="*/ 540 h 748"/>
              <a:gd name="T10" fmla="*/ 151 w 328"/>
              <a:gd name="T11" fmla="*/ 540 h 748"/>
              <a:gd name="T12" fmla="*/ 21 w 328"/>
              <a:gd name="T13" fmla="*/ 670 h 748"/>
              <a:gd name="T14" fmla="*/ 0 w 328"/>
              <a:gd name="T15" fmla="*/ 668 h 748"/>
              <a:gd name="T16" fmla="*/ 0 w 328"/>
              <a:gd name="T17" fmla="*/ 747 h 748"/>
              <a:gd name="T18" fmla="*/ 21 w 328"/>
              <a:gd name="T19" fmla="*/ 748 h 748"/>
              <a:gd name="T20" fmla="*/ 229 w 328"/>
              <a:gd name="T21" fmla="*/ 541 h 748"/>
              <a:gd name="T22" fmla="*/ 229 w 328"/>
              <a:gd name="T23" fmla="*/ 541 h 748"/>
              <a:gd name="T24" fmla="*/ 229 w 328"/>
              <a:gd name="T25" fmla="*/ 205 h 748"/>
              <a:gd name="T26" fmla="*/ 229 w 328"/>
              <a:gd name="T27" fmla="*/ 203 h 748"/>
              <a:gd name="T28" fmla="*/ 229 w 328"/>
              <a:gd name="T29" fmla="*/ 203 h 748"/>
              <a:gd name="T30" fmla="*/ 328 w 328"/>
              <a:gd name="T31" fmla="*/ 79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8" h="748">
                <a:moveTo>
                  <a:pt x="328" y="79"/>
                </a:moveTo>
                <a:cubicBezTo>
                  <a:pt x="328" y="0"/>
                  <a:pt x="328" y="0"/>
                  <a:pt x="328" y="0"/>
                </a:cubicBezTo>
                <a:cubicBezTo>
                  <a:pt x="228" y="15"/>
                  <a:pt x="151" y="102"/>
                  <a:pt x="151" y="206"/>
                </a:cubicBezTo>
                <a:cubicBezTo>
                  <a:pt x="151" y="206"/>
                  <a:pt x="151" y="206"/>
                  <a:pt x="151" y="206"/>
                </a:cubicBezTo>
                <a:cubicBezTo>
                  <a:pt x="151" y="540"/>
                  <a:pt x="151" y="540"/>
                  <a:pt x="151" y="540"/>
                </a:cubicBezTo>
                <a:cubicBezTo>
                  <a:pt x="151" y="540"/>
                  <a:pt x="151" y="540"/>
                  <a:pt x="151" y="540"/>
                </a:cubicBezTo>
                <a:cubicBezTo>
                  <a:pt x="151" y="611"/>
                  <a:pt x="93" y="670"/>
                  <a:pt x="21" y="670"/>
                </a:cubicBezTo>
                <a:cubicBezTo>
                  <a:pt x="14" y="670"/>
                  <a:pt x="7" y="669"/>
                  <a:pt x="0" y="668"/>
                </a:cubicBezTo>
                <a:cubicBezTo>
                  <a:pt x="0" y="747"/>
                  <a:pt x="0" y="747"/>
                  <a:pt x="0" y="747"/>
                </a:cubicBezTo>
                <a:cubicBezTo>
                  <a:pt x="7" y="747"/>
                  <a:pt x="14" y="748"/>
                  <a:pt x="21" y="748"/>
                </a:cubicBezTo>
                <a:cubicBezTo>
                  <a:pt x="135" y="748"/>
                  <a:pt x="228" y="655"/>
                  <a:pt x="229" y="541"/>
                </a:cubicBezTo>
                <a:cubicBezTo>
                  <a:pt x="229" y="541"/>
                  <a:pt x="229" y="541"/>
                  <a:pt x="229" y="541"/>
                </a:cubicBezTo>
                <a:cubicBezTo>
                  <a:pt x="229" y="205"/>
                  <a:pt x="229" y="205"/>
                  <a:pt x="229" y="205"/>
                </a:cubicBezTo>
                <a:cubicBezTo>
                  <a:pt x="229" y="203"/>
                  <a:pt x="229" y="203"/>
                  <a:pt x="229" y="203"/>
                </a:cubicBezTo>
                <a:cubicBezTo>
                  <a:pt x="229" y="203"/>
                  <a:pt x="229" y="203"/>
                  <a:pt x="229" y="203"/>
                </a:cubicBezTo>
                <a:cubicBezTo>
                  <a:pt x="231" y="143"/>
                  <a:pt x="272" y="93"/>
                  <a:pt x="328" y="7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079837" y="3357563"/>
            <a:ext cx="1924050" cy="1964531"/>
          </a:xfrm>
          <a:custGeom>
            <a:avLst/>
            <a:gdLst>
              <a:gd name="T0" fmla="*/ 643 w 643"/>
              <a:gd name="T1" fmla="*/ 79 h 655"/>
              <a:gd name="T2" fmla="*/ 643 w 643"/>
              <a:gd name="T3" fmla="*/ 0 h 655"/>
              <a:gd name="T4" fmla="*/ 452 w 643"/>
              <a:gd name="T5" fmla="*/ 208 h 655"/>
              <a:gd name="T6" fmla="*/ 453 w 643"/>
              <a:gd name="T7" fmla="*/ 208 h 655"/>
              <a:gd name="T8" fmla="*/ 453 w 643"/>
              <a:gd name="T9" fmla="*/ 447 h 655"/>
              <a:gd name="T10" fmla="*/ 453 w 643"/>
              <a:gd name="T11" fmla="*/ 447 h 655"/>
              <a:gd name="T12" fmla="*/ 337 w 643"/>
              <a:gd name="T13" fmla="*/ 577 h 655"/>
              <a:gd name="T14" fmla="*/ 26 w 643"/>
              <a:gd name="T15" fmla="*/ 577 h 655"/>
              <a:gd name="T16" fmla="*/ 26 w 643"/>
              <a:gd name="T17" fmla="*/ 576 h 655"/>
              <a:gd name="T18" fmla="*/ 0 w 643"/>
              <a:gd name="T19" fmla="*/ 574 h 655"/>
              <a:gd name="T20" fmla="*/ 0 w 643"/>
              <a:gd name="T21" fmla="*/ 653 h 655"/>
              <a:gd name="T22" fmla="*/ 25 w 643"/>
              <a:gd name="T23" fmla="*/ 654 h 655"/>
              <a:gd name="T24" fmla="*/ 25 w 643"/>
              <a:gd name="T25" fmla="*/ 655 h 655"/>
              <a:gd name="T26" fmla="*/ 322 w 643"/>
              <a:gd name="T27" fmla="*/ 655 h 655"/>
              <a:gd name="T28" fmla="*/ 342 w 643"/>
              <a:gd name="T29" fmla="*/ 655 h 655"/>
              <a:gd name="T30" fmla="*/ 361 w 643"/>
              <a:gd name="T31" fmla="*/ 652 h 655"/>
              <a:gd name="T32" fmla="*/ 531 w 643"/>
              <a:gd name="T33" fmla="*/ 447 h 655"/>
              <a:gd name="T34" fmla="*/ 531 w 643"/>
              <a:gd name="T35" fmla="*/ 447 h 655"/>
              <a:gd name="T36" fmla="*/ 531 w 643"/>
              <a:gd name="T37" fmla="*/ 208 h 655"/>
              <a:gd name="T38" fmla="*/ 643 w 643"/>
              <a:gd name="T39" fmla="*/ 79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43" h="655">
                <a:moveTo>
                  <a:pt x="643" y="79"/>
                </a:moveTo>
                <a:cubicBezTo>
                  <a:pt x="643" y="0"/>
                  <a:pt x="643" y="0"/>
                  <a:pt x="643" y="0"/>
                </a:cubicBezTo>
                <a:cubicBezTo>
                  <a:pt x="536" y="9"/>
                  <a:pt x="452" y="99"/>
                  <a:pt x="452" y="208"/>
                </a:cubicBezTo>
                <a:cubicBezTo>
                  <a:pt x="453" y="208"/>
                  <a:pt x="453" y="208"/>
                  <a:pt x="453" y="208"/>
                </a:cubicBezTo>
                <a:cubicBezTo>
                  <a:pt x="453" y="447"/>
                  <a:pt x="453" y="447"/>
                  <a:pt x="453" y="447"/>
                </a:cubicBezTo>
                <a:cubicBezTo>
                  <a:pt x="453" y="447"/>
                  <a:pt x="453" y="447"/>
                  <a:pt x="453" y="447"/>
                </a:cubicBezTo>
                <a:cubicBezTo>
                  <a:pt x="453" y="514"/>
                  <a:pt x="402" y="569"/>
                  <a:pt x="337" y="577"/>
                </a:cubicBezTo>
                <a:cubicBezTo>
                  <a:pt x="26" y="577"/>
                  <a:pt x="26" y="577"/>
                  <a:pt x="26" y="577"/>
                </a:cubicBezTo>
                <a:cubicBezTo>
                  <a:pt x="26" y="576"/>
                  <a:pt x="26" y="576"/>
                  <a:pt x="26" y="576"/>
                </a:cubicBezTo>
                <a:cubicBezTo>
                  <a:pt x="17" y="576"/>
                  <a:pt x="8" y="575"/>
                  <a:pt x="0" y="574"/>
                </a:cubicBezTo>
                <a:cubicBezTo>
                  <a:pt x="0" y="653"/>
                  <a:pt x="0" y="653"/>
                  <a:pt x="0" y="653"/>
                </a:cubicBezTo>
                <a:cubicBezTo>
                  <a:pt x="8" y="654"/>
                  <a:pt x="16" y="654"/>
                  <a:pt x="25" y="654"/>
                </a:cubicBezTo>
                <a:cubicBezTo>
                  <a:pt x="25" y="655"/>
                  <a:pt x="25" y="655"/>
                  <a:pt x="25" y="655"/>
                </a:cubicBezTo>
                <a:cubicBezTo>
                  <a:pt x="322" y="655"/>
                  <a:pt x="322" y="655"/>
                  <a:pt x="322" y="655"/>
                </a:cubicBezTo>
                <a:cubicBezTo>
                  <a:pt x="322" y="655"/>
                  <a:pt x="336" y="655"/>
                  <a:pt x="342" y="655"/>
                </a:cubicBezTo>
                <a:cubicBezTo>
                  <a:pt x="361" y="652"/>
                  <a:pt x="361" y="652"/>
                  <a:pt x="361" y="652"/>
                </a:cubicBezTo>
                <a:cubicBezTo>
                  <a:pt x="457" y="634"/>
                  <a:pt x="531" y="549"/>
                  <a:pt x="531" y="447"/>
                </a:cubicBezTo>
                <a:cubicBezTo>
                  <a:pt x="531" y="447"/>
                  <a:pt x="531" y="447"/>
                  <a:pt x="531" y="447"/>
                </a:cubicBezTo>
                <a:cubicBezTo>
                  <a:pt x="531" y="208"/>
                  <a:pt x="531" y="208"/>
                  <a:pt x="531" y="208"/>
                </a:cubicBezTo>
                <a:cubicBezTo>
                  <a:pt x="531" y="142"/>
                  <a:pt x="579" y="87"/>
                  <a:pt x="643" y="7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006269" y="3353991"/>
            <a:ext cx="996553" cy="1247775"/>
          </a:xfrm>
          <a:custGeom>
            <a:avLst/>
            <a:gdLst>
              <a:gd name="T0" fmla="*/ 333 w 333"/>
              <a:gd name="T1" fmla="*/ 337 h 416"/>
              <a:gd name="T2" fmla="*/ 225 w 333"/>
              <a:gd name="T3" fmla="*/ 209 h 416"/>
              <a:gd name="T4" fmla="*/ 225 w 333"/>
              <a:gd name="T5" fmla="*/ 209 h 416"/>
              <a:gd name="T6" fmla="*/ 17 w 333"/>
              <a:gd name="T7" fmla="*/ 0 h 416"/>
              <a:gd name="T8" fmla="*/ 0 w 333"/>
              <a:gd name="T9" fmla="*/ 1 h 416"/>
              <a:gd name="T10" fmla="*/ 0 w 333"/>
              <a:gd name="T11" fmla="*/ 79 h 416"/>
              <a:gd name="T12" fmla="*/ 17 w 333"/>
              <a:gd name="T13" fmla="*/ 78 h 416"/>
              <a:gd name="T14" fmla="*/ 147 w 333"/>
              <a:gd name="T15" fmla="*/ 209 h 416"/>
              <a:gd name="T16" fmla="*/ 147 w 333"/>
              <a:gd name="T17" fmla="*/ 209 h 416"/>
              <a:gd name="T18" fmla="*/ 333 w 333"/>
              <a:gd name="T19" fmla="*/ 416 h 416"/>
              <a:gd name="T20" fmla="*/ 333 w 333"/>
              <a:gd name="T21" fmla="*/ 337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3" h="416">
                <a:moveTo>
                  <a:pt x="333" y="337"/>
                </a:moveTo>
                <a:cubicBezTo>
                  <a:pt x="271" y="326"/>
                  <a:pt x="225" y="273"/>
                  <a:pt x="225" y="209"/>
                </a:cubicBezTo>
                <a:cubicBezTo>
                  <a:pt x="225" y="209"/>
                  <a:pt x="225" y="209"/>
                  <a:pt x="225" y="209"/>
                </a:cubicBezTo>
                <a:cubicBezTo>
                  <a:pt x="225" y="94"/>
                  <a:pt x="132" y="0"/>
                  <a:pt x="17" y="0"/>
                </a:cubicBezTo>
                <a:cubicBezTo>
                  <a:pt x="11" y="0"/>
                  <a:pt x="6" y="1"/>
                  <a:pt x="0" y="1"/>
                </a:cubicBezTo>
                <a:cubicBezTo>
                  <a:pt x="0" y="79"/>
                  <a:pt x="0" y="79"/>
                  <a:pt x="0" y="79"/>
                </a:cubicBezTo>
                <a:cubicBezTo>
                  <a:pt x="5" y="79"/>
                  <a:pt x="11" y="78"/>
                  <a:pt x="17" y="78"/>
                </a:cubicBezTo>
                <a:cubicBezTo>
                  <a:pt x="88" y="78"/>
                  <a:pt x="147" y="137"/>
                  <a:pt x="147" y="209"/>
                </a:cubicBezTo>
                <a:cubicBezTo>
                  <a:pt x="147" y="209"/>
                  <a:pt x="147" y="209"/>
                  <a:pt x="147" y="209"/>
                </a:cubicBezTo>
                <a:cubicBezTo>
                  <a:pt x="147" y="316"/>
                  <a:pt x="228" y="405"/>
                  <a:pt x="333" y="416"/>
                </a:cubicBezTo>
                <a:lnTo>
                  <a:pt x="333" y="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grpSp>
        <p:nvGrpSpPr>
          <p:cNvPr id="22" name="Group 21"/>
          <p:cNvGrpSpPr/>
          <p:nvPr/>
        </p:nvGrpSpPr>
        <p:grpSpPr>
          <a:xfrm>
            <a:off x="1167568" y="2449116"/>
            <a:ext cx="7756922" cy="2776538"/>
            <a:chOff x="1639888" y="2122488"/>
            <a:chExt cx="10342562" cy="3702050"/>
          </a:xfrm>
          <a:solidFill>
            <a:schemeClr val="bg1"/>
          </a:solidFill>
        </p:grpSpPr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639888" y="2122488"/>
              <a:ext cx="55562" cy="50800"/>
            </a:xfrm>
            <a:custGeom>
              <a:avLst/>
              <a:gdLst>
                <a:gd name="T0" fmla="*/ 11 w 14"/>
                <a:gd name="T1" fmla="*/ 13 h 13"/>
                <a:gd name="T2" fmla="*/ 0 w 14"/>
                <a:gd name="T3" fmla="*/ 11 h 13"/>
                <a:gd name="T4" fmla="*/ 2 w 14"/>
                <a:gd name="T5" fmla="*/ 0 h 13"/>
                <a:gd name="T6" fmla="*/ 14 w 14"/>
                <a:gd name="T7" fmla="*/ 3 h 13"/>
                <a:gd name="T8" fmla="*/ 11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1" y="13"/>
                  </a:moveTo>
                  <a:cubicBezTo>
                    <a:pt x="8" y="13"/>
                    <a:pt x="4" y="12"/>
                    <a:pt x="0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10" y="2"/>
                    <a:pt x="14" y="3"/>
                  </a:cubicBezTo>
                  <a:lnTo>
                    <a:pt x="11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1774825" y="2162175"/>
              <a:ext cx="4832350" cy="3662363"/>
            </a:xfrm>
            <a:custGeom>
              <a:avLst/>
              <a:gdLst>
                <a:gd name="T0" fmla="*/ 959 w 1211"/>
                <a:gd name="T1" fmla="*/ 905 h 916"/>
                <a:gd name="T2" fmla="*/ 1211 w 1211"/>
                <a:gd name="T3" fmla="*/ 916 h 916"/>
                <a:gd name="T4" fmla="*/ 1164 w 1211"/>
                <a:gd name="T5" fmla="*/ 916 h 916"/>
                <a:gd name="T6" fmla="*/ 1116 w 1211"/>
                <a:gd name="T7" fmla="*/ 916 h 916"/>
                <a:gd name="T8" fmla="*/ 1068 w 1211"/>
                <a:gd name="T9" fmla="*/ 916 h 916"/>
                <a:gd name="T10" fmla="*/ 1020 w 1211"/>
                <a:gd name="T11" fmla="*/ 916 h 916"/>
                <a:gd name="T12" fmla="*/ 924 w 1211"/>
                <a:gd name="T13" fmla="*/ 913 h 916"/>
                <a:gd name="T14" fmla="*/ 877 w 1211"/>
                <a:gd name="T15" fmla="*/ 896 h 916"/>
                <a:gd name="T16" fmla="*/ 840 w 1211"/>
                <a:gd name="T17" fmla="*/ 864 h 916"/>
                <a:gd name="T18" fmla="*/ 815 w 1211"/>
                <a:gd name="T19" fmla="*/ 821 h 916"/>
                <a:gd name="T20" fmla="*/ 801 w 1211"/>
                <a:gd name="T21" fmla="*/ 774 h 916"/>
                <a:gd name="T22" fmla="*/ 795 w 1211"/>
                <a:gd name="T23" fmla="*/ 726 h 916"/>
                <a:gd name="T24" fmla="*/ 806 w 1211"/>
                <a:gd name="T25" fmla="*/ 720 h 916"/>
                <a:gd name="T26" fmla="*/ 795 w 1211"/>
                <a:gd name="T27" fmla="*/ 678 h 916"/>
                <a:gd name="T28" fmla="*/ 795 w 1211"/>
                <a:gd name="T29" fmla="*/ 630 h 916"/>
                <a:gd name="T30" fmla="*/ 795 w 1211"/>
                <a:gd name="T31" fmla="*/ 582 h 916"/>
                <a:gd name="T32" fmla="*/ 286 w 1211"/>
                <a:gd name="T33" fmla="*/ 569 h 916"/>
                <a:gd name="T34" fmla="*/ 237 w 1211"/>
                <a:gd name="T35" fmla="*/ 575 h 916"/>
                <a:gd name="T36" fmla="*/ 331 w 1211"/>
                <a:gd name="T37" fmla="*/ 562 h 916"/>
                <a:gd name="T38" fmla="*/ 191 w 1211"/>
                <a:gd name="T39" fmla="*/ 556 h 916"/>
                <a:gd name="T40" fmla="*/ 374 w 1211"/>
                <a:gd name="T41" fmla="*/ 544 h 916"/>
                <a:gd name="T42" fmla="*/ 155 w 1211"/>
                <a:gd name="T43" fmla="*/ 523 h 916"/>
                <a:gd name="T44" fmla="*/ 795 w 1211"/>
                <a:gd name="T45" fmla="*/ 534 h 916"/>
                <a:gd name="T46" fmla="*/ 409 w 1211"/>
                <a:gd name="T47" fmla="*/ 514 h 916"/>
                <a:gd name="T48" fmla="*/ 129 w 1211"/>
                <a:gd name="T49" fmla="*/ 481 h 916"/>
                <a:gd name="T50" fmla="*/ 795 w 1211"/>
                <a:gd name="T51" fmla="*/ 487 h 916"/>
                <a:gd name="T52" fmla="*/ 435 w 1211"/>
                <a:gd name="T53" fmla="*/ 476 h 916"/>
                <a:gd name="T54" fmla="*/ 115 w 1211"/>
                <a:gd name="T55" fmla="*/ 434 h 916"/>
                <a:gd name="T56" fmla="*/ 795 w 1211"/>
                <a:gd name="T57" fmla="*/ 439 h 916"/>
                <a:gd name="T58" fmla="*/ 451 w 1211"/>
                <a:gd name="T59" fmla="*/ 432 h 916"/>
                <a:gd name="T60" fmla="*/ 463 w 1211"/>
                <a:gd name="T61" fmla="*/ 428 h 916"/>
                <a:gd name="T62" fmla="*/ 123 w 1211"/>
                <a:gd name="T63" fmla="*/ 409 h 916"/>
                <a:gd name="T64" fmla="*/ 794 w 1211"/>
                <a:gd name="T65" fmla="*/ 391 h 916"/>
                <a:gd name="T66" fmla="*/ 467 w 1211"/>
                <a:gd name="T67" fmla="*/ 387 h 916"/>
                <a:gd name="T68" fmla="*/ 123 w 1211"/>
                <a:gd name="T69" fmla="*/ 362 h 916"/>
                <a:gd name="T70" fmla="*/ 783 w 1211"/>
                <a:gd name="T71" fmla="*/ 346 h 916"/>
                <a:gd name="T72" fmla="*/ 479 w 1211"/>
                <a:gd name="T73" fmla="*/ 342 h 916"/>
                <a:gd name="T74" fmla="*/ 123 w 1211"/>
                <a:gd name="T75" fmla="*/ 314 h 916"/>
                <a:gd name="T76" fmla="*/ 762 w 1211"/>
                <a:gd name="T77" fmla="*/ 305 h 916"/>
                <a:gd name="T78" fmla="*/ 501 w 1211"/>
                <a:gd name="T79" fmla="*/ 301 h 916"/>
                <a:gd name="T80" fmla="*/ 731 w 1211"/>
                <a:gd name="T81" fmla="*/ 272 h 916"/>
                <a:gd name="T82" fmla="*/ 534 w 1211"/>
                <a:gd name="T83" fmla="*/ 269 h 916"/>
                <a:gd name="T84" fmla="*/ 123 w 1211"/>
                <a:gd name="T85" fmla="*/ 266 h 916"/>
                <a:gd name="T86" fmla="*/ 690 w 1211"/>
                <a:gd name="T87" fmla="*/ 251 h 916"/>
                <a:gd name="T88" fmla="*/ 575 w 1211"/>
                <a:gd name="T89" fmla="*/ 249 h 916"/>
                <a:gd name="T90" fmla="*/ 644 w 1211"/>
                <a:gd name="T91" fmla="*/ 242 h 916"/>
                <a:gd name="T92" fmla="*/ 645 w 1211"/>
                <a:gd name="T93" fmla="*/ 231 h 916"/>
                <a:gd name="T94" fmla="*/ 123 w 1211"/>
                <a:gd name="T95" fmla="*/ 194 h 916"/>
                <a:gd name="T96" fmla="*/ 111 w 1211"/>
                <a:gd name="T97" fmla="*/ 147 h 916"/>
                <a:gd name="T98" fmla="*/ 98 w 1211"/>
                <a:gd name="T99" fmla="*/ 102 h 916"/>
                <a:gd name="T100" fmla="*/ 75 w 1211"/>
                <a:gd name="T101" fmla="*/ 63 h 916"/>
                <a:gd name="T102" fmla="*/ 41 w 1211"/>
                <a:gd name="T103" fmla="*/ 31 h 916"/>
                <a:gd name="T104" fmla="*/ 0 w 1211"/>
                <a:gd name="T105" fmla="*/ 1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11" h="916">
                  <a:moveTo>
                    <a:pt x="959" y="916"/>
                  </a:moveTo>
                  <a:cubicBezTo>
                    <a:pt x="955" y="916"/>
                    <a:pt x="952" y="916"/>
                    <a:pt x="948" y="916"/>
                  </a:cubicBezTo>
                  <a:cubicBezTo>
                    <a:pt x="949" y="905"/>
                    <a:pt x="949" y="905"/>
                    <a:pt x="949" y="905"/>
                  </a:cubicBezTo>
                  <a:cubicBezTo>
                    <a:pt x="952" y="905"/>
                    <a:pt x="956" y="905"/>
                    <a:pt x="959" y="905"/>
                  </a:cubicBezTo>
                  <a:cubicBezTo>
                    <a:pt x="959" y="905"/>
                    <a:pt x="959" y="905"/>
                    <a:pt x="959" y="905"/>
                  </a:cubicBezTo>
                  <a:cubicBezTo>
                    <a:pt x="972" y="905"/>
                    <a:pt x="972" y="905"/>
                    <a:pt x="972" y="905"/>
                  </a:cubicBezTo>
                  <a:cubicBezTo>
                    <a:pt x="972" y="916"/>
                    <a:pt x="972" y="916"/>
                    <a:pt x="972" y="916"/>
                  </a:cubicBezTo>
                  <a:cubicBezTo>
                    <a:pt x="959" y="916"/>
                    <a:pt x="959" y="916"/>
                    <a:pt x="959" y="916"/>
                  </a:cubicBezTo>
                  <a:cubicBezTo>
                    <a:pt x="959" y="916"/>
                    <a:pt x="959" y="916"/>
                    <a:pt x="959" y="916"/>
                  </a:cubicBezTo>
                  <a:close/>
                  <a:moveTo>
                    <a:pt x="1211" y="916"/>
                  </a:moveTo>
                  <a:cubicBezTo>
                    <a:pt x="1187" y="916"/>
                    <a:pt x="1187" y="916"/>
                    <a:pt x="1187" y="916"/>
                  </a:cubicBezTo>
                  <a:cubicBezTo>
                    <a:pt x="1187" y="905"/>
                    <a:pt x="1187" y="905"/>
                    <a:pt x="1187" y="905"/>
                  </a:cubicBezTo>
                  <a:cubicBezTo>
                    <a:pt x="1211" y="905"/>
                    <a:pt x="1211" y="905"/>
                    <a:pt x="1211" y="905"/>
                  </a:cubicBezTo>
                  <a:lnTo>
                    <a:pt x="1211" y="916"/>
                  </a:lnTo>
                  <a:close/>
                  <a:moveTo>
                    <a:pt x="1164" y="916"/>
                  </a:moveTo>
                  <a:cubicBezTo>
                    <a:pt x="1140" y="916"/>
                    <a:pt x="1140" y="916"/>
                    <a:pt x="1140" y="916"/>
                  </a:cubicBezTo>
                  <a:cubicBezTo>
                    <a:pt x="1140" y="905"/>
                    <a:pt x="1140" y="905"/>
                    <a:pt x="1140" y="905"/>
                  </a:cubicBezTo>
                  <a:cubicBezTo>
                    <a:pt x="1164" y="905"/>
                    <a:pt x="1164" y="905"/>
                    <a:pt x="1164" y="905"/>
                  </a:cubicBezTo>
                  <a:lnTo>
                    <a:pt x="1164" y="916"/>
                  </a:lnTo>
                  <a:close/>
                  <a:moveTo>
                    <a:pt x="1116" y="916"/>
                  </a:moveTo>
                  <a:cubicBezTo>
                    <a:pt x="1092" y="916"/>
                    <a:pt x="1092" y="916"/>
                    <a:pt x="1092" y="916"/>
                  </a:cubicBezTo>
                  <a:cubicBezTo>
                    <a:pt x="1092" y="905"/>
                    <a:pt x="1092" y="905"/>
                    <a:pt x="1092" y="905"/>
                  </a:cubicBezTo>
                  <a:cubicBezTo>
                    <a:pt x="1116" y="905"/>
                    <a:pt x="1116" y="905"/>
                    <a:pt x="1116" y="905"/>
                  </a:cubicBezTo>
                  <a:lnTo>
                    <a:pt x="1116" y="916"/>
                  </a:lnTo>
                  <a:close/>
                  <a:moveTo>
                    <a:pt x="1068" y="916"/>
                  </a:moveTo>
                  <a:cubicBezTo>
                    <a:pt x="1044" y="916"/>
                    <a:pt x="1044" y="916"/>
                    <a:pt x="1044" y="916"/>
                  </a:cubicBezTo>
                  <a:cubicBezTo>
                    <a:pt x="1044" y="905"/>
                    <a:pt x="1044" y="905"/>
                    <a:pt x="1044" y="905"/>
                  </a:cubicBezTo>
                  <a:cubicBezTo>
                    <a:pt x="1068" y="905"/>
                    <a:pt x="1068" y="905"/>
                    <a:pt x="1068" y="905"/>
                  </a:cubicBezTo>
                  <a:lnTo>
                    <a:pt x="1068" y="916"/>
                  </a:lnTo>
                  <a:close/>
                  <a:moveTo>
                    <a:pt x="1020" y="916"/>
                  </a:moveTo>
                  <a:cubicBezTo>
                    <a:pt x="996" y="916"/>
                    <a:pt x="996" y="916"/>
                    <a:pt x="996" y="916"/>
                  </a:cubicBezTo>
                  <a:cubicBezTo>
                    <a:pt x="996" y="905"/>
                    <a:pt x="996" y="905"/>
                    <a:pt x="996" y="905"/>
                  </a:cubicBezTo>
                  <a:cubicBezTo>
                    <a:pt x="1020" y="905"/>
                    <a:pt x="1020" y="905"/>
                    <a:pt x="1020" y="905"/>
                  </a:cubicBezTo>
                  <a:lnTo>
                    <a:pt x="1020" y="916"/>
                  </a:lnTo>
                  <a:close/>
                  <a:moveTo>
                    <a:pt x="924" y="913"/>
                  </a:moveTo>
                  <a:cubicBezTo>
                    <a:pt x="915" y="911"/>
                    <a:pt x="907" y="909"/>
                    <a:pt x="900" y="906"/>
                  </a:cubicBezTo>
                  <a:cubicBezTo>
                    <a:pt x="903" y="896"/>
                    <a:pt x="903" y="896"/>
                    <a:pt x="903" y="896"/>
                  </a:cubicBezTo>
                  <a:cubicBezTo>
                    <a:pt x="910" y="899"/>
                    <a:pt x="918" y="901"/>
                    <a:pt x="926" y="902"/>
                  </a:cubicBezTo>
                  <a:lnTo>
                    <a:pt x="924" y="913"/>
                  </a:lnTo>
                  <a:close/>
                  <a:moveTo>
                    <a:pt x="877" y="896"/>
                  </a:moveTo>
                  <a:cubicBezTo>
                    <a:pt x="870" y="892"/>
                    <a:pt x="863" y="887"/>
                    <a:pt x="857" y="881"/>
                  </a:cubicBezTo>
                  <a:cubicBezTo>
                    <a:pt x="864" y="873"/>
                    <a:pt x="864" y="873"/>
                    <a:pt x="864" y="873"/>
                  </a:cubicBezTo>
                  <a:cubicBezTo>
                    <a:pt x="870" y="878"/>
                    <a:pt x="876" y="883"/>
                    <a:pt x="883" y="886"/>
                  </a:cubicBezTo>
                  <a:lnTo>
                    <a:pt x="877" y="896"/>
                  </a:lnTo>
                  <a:close/>
                  <a:moveTo>
                    <a:pt x="840" y="864"/>
                  </a:moveTo>
                  <a:cubicBezTo>
                    <a:pt x="835" y="857"/>
                    <a:pt x="830" y="851"/>
                    <a:pt x="826" y="843"/>
                  </a:cubicBezTo>
                  <a:cubicBezTo>
                    <a:pt x="835" y="838"/>
                    <a:pt x="835" y="838"/>
                    <a:pt x="835" y="838"/>
                  </a:cubicBezTo>
                  <a:cubicBezTo>
                    <a:pt x="839" y="845"/>
                    <a:pt x="843" y="851"/>
                    <a:pt x="848" y="857"/>
                  </a:cubicBezTo>
                  <a:lnTo>
                    <a:pt x="840" y="864"/>
                  </a:lnTo>
                  <a:close/>
                  <a:moveTo>
                    <a:pt x="815" y="821"/>
                  </a:moveTo>
                  <a:cubicBezTo>
                    <a:pt x="812" y="814"/>
                    <a:pt x="809" y="806"/>
                    <a:pt x="806" y="798"/>
                  </a:cubicBezTo>
                  <a:cubicBezTo>
                    <a:pt x="817" y="795"/>
                    <a:pt x="817" y="795"/>
                    <a:pt x="817" y="795"/>
                  </a:cubicBezTo>
                  <a:cubicBezTo>
                    <a:pt x="819" y="803"/>
                    <a:pt x="822" y="810"/>
                    <a:pt x="825" y="817"/>
                  </a:cubicBezTo>
                  <a:lnTo>
                    <a:pt x="815" y="821"/>
                  </a:lnTo>
                  <a:close/>
                  <a:moveTo>
                    <a:pt x="801" y="774"/>
                  </a:moveTo>
                  <a:cubicBezTo>
                    <a:pt x="799" y="767"/>
                    <a:pt x="798" y="758"/>
                    <a:pt x="797" y="750"/>
                  </a:cubicBezTo>
                  <a:cubicBezTo>
                    <a:pt x="808" y="749"/>
                    <a:pt x="808" y="749"/>
                    <a:pt x="808" y="749"/>
                  </a:cubicBezTo>
                  <a:cubicBezTo>
                    <a:pt x="808" y="757"/>
                    <a:pt x="810" y="765"/>
                    <a:pt x="811" y="772"/>
                  </a:cubicBezTo>
                  <a:lnTo>
                    <a:pt x="801" y="774"/>
                  </a:lnTo>
                  <a:close/>
                  <a:moveTo>
                    <a:pt x="795" y="726"/>
                  </a:moveTo>
                  <a:cubicBezTo>
                    <a:pt x="795" y="725"/>
                    <a:pt x="795" y="724"/>
                    <a:pt x="795" y="723"/>
                  </a:cubicBezTo>
                  <a:cubicBezTo>
                    <a:pt x="795" y="721"/>
                    <a:pt x="795" y="720"/>
                    <a:pt x="795" y="720"/>
                  </a:cubicBezTo>
                  <a:cubicBezTo>
                    <a:pt x="795" y="702"/>
                    <a:pt x="795" y="702"/>
                    <a:pt x="795" y="702"/>
                  </a:cubicBezTo>
                  <a:cubicBezTo>
                    <a:pt x="806" y="702"/>
                    <a:pt x="806" y="702"/>
                    <a:pt x="806" y="702"/>
                  </a:cubicBezTo>
                  <a:cubicBezTo>
                    <a:pt x="806" y="720"/>
                    <a:pt x="806" y="720"/>
                    <a:pt x="806" y="720"/>
                  </a:cubicBezTo>
                  <a:cubicBezTo>
                    <a:pt x="806" y="720"/>
                    <a:pt x="806" y="721"/>
                    <a:pt x="806" y="723"/>
                  </a:cubicBezTo>
                  <a:cubicBezTo>
                    <a:pt x="806" y="724"/>
                    <a:pt x="806" y="725"/>
                    <a:pt x="806" y="726"/>
                  </a:cubicBezTo>
                  <a:lnTo>
                    <a:pt x="795" y="726"/>
                  </a:lnTo>
                  <a:close/>
                  <a:moveTo>
                    <a:pt x="806" y="678"/>
                  </a:moveTo>
                  <a:cubicBezTo>
                    <a:pt x="795" y="678"/>
                    <a:pt x="795" y="678"/>
                    <a:pt x="795" y="678"/>
                  </a:cubicBezTo>
                  <a:cubicBezTo>
                    <a:pt x="795" y="654"/>
                    <a:pt x="795" y="654"/>
                    <a:pt x="795" y="654"/>
                  </a:cubicBezTo>
                  <a:cubicBezTo>
                    <a:pt x="806" y="654"/>
                    <a:pt x="806" y="654"/>
                    <a:pt x="806" y="654"/>
                  </a:cubicBezTo>
                  <a:lnTo>
                    <a:pt x="806" y="678"/>
                  </a:lnTo>
                  <a:close/>
                  <a:moveTo>
                    <a:pt x="806" y="630"/>
                  </a:moveTo>
                  <a:cubicBezTo>
                    <a:pt x="795" y="630"/>
                    <a:pt x="795" y="630"/>
                    <a:pt x="795" y="630"/>
                  </a:cubicBezTo>
                  <a:cubicBezTo>
                    <a:pt x="795" y="606"/>
                    <a:pt x="795" y="606"/>
                    <a:pt x="795" y="606"/>
                  </a:cubicBezTo>
                  <a:cubicBezTo>
                    <a:pt x="806" y="606"/>
                    <a:pt x="806" y="606"/>
                    <a:pt x="806" y="606"/>
                  </a:cubicBezTo>
                  <a:lnTo>
                    <a:pt x="806" y="630"/>
                  </a:lnTo>
                  <a:close/>
                  <a:moveTo>
                    <a:pt x="806" y="582"/>
                  </a:moveTo>
                  <a:cubicBezTo>
                    <a:pt x="795" y="582"/>
                    <a:pt x="795" y="582"/>
                    <a:pt x="795" y="582"/>
                  </a:cubicBezTo>
                  <a:cubicBezTo>
                    <a:pt x="795" y="558"/>
                    <a:pt x="795" y="558"/>
                    <a:pt x="795" y="558"/>
                  </a:cubicBezTo>
                  <a:cubicBezTo>
                    <a:pt x="806" y="558"/>
                    <a:pt x="806" y="558"/>
                    <a:pt x="806" y="558"/>
                  </a:cubicBezTo>
                  <a:lnTo>
                    <a:pt x="806" y="582"/>
                  </a:lnTo>
                  <a:close/>
                  <a:moveTo>
                    <a:pt x="286" y="580"/>
                  </a:moveTo>
                  <a:cubicBezTo>
                    <a:pt x="286" y="569"/>
                    <a:pt x="286" y="569"/>
                    <a:pt x="286" y="569"/>
                  </a:cubicBezTo>
                  <a:cubicBezTo>
                    <a:pt x="293" y="569"/>
                    <a:pt x="301" y="568"/>
                    <a:pt x="309" y="567"/>
                  </a:cubicBezTo>
                  <a:cubicBezTo>
                    <a:pt x="310" y="578"/>
                    <a:pt x="310" y="578"/>
                    <a:pt x="310" y="578"/>
                  </a:cubicBezTo>
                  <a:cubicBezTo>
                    <a:pt x="302" y="579"/>
                    <a:pt x="294" y="579"/>
                    <a:pt x="286" y="580"/>
                  </a:cubicBezTo>
                  <a:close/>
                  <a:moveTo>
                    <a:pt x="261" y="579"/>
                  </a:moveTo>
                  <a:cubicBezTo>
                    <a:pt x="253" y="578"/>
                    <a:pt x="245" y="577"/>
                    <a:pt x="237" y="575"/>
                  </a:cubicBezTo>
                  <a:cubicBezTo>
                    <a:pt x="239" y="565"/>
                    <a:pt x="239" y="565"/>
                    <a:pt x="239" y="565"/>
                  </a:cubicBezTo>
                  <a:cubicBezTo>
                    <a:pt x="247" y="566"/>
                    <a:pt x="254" y="567"/>
                    <a:pt x="262" y="568"/>
                  </a:cubicBezTo>
                  <a:lnTo>
                    <a:pt x="261" y="579"/>
                  </a:lnTo>
                  <a:close/>
                  <a:moveTo>
                    <a:pt x="334" y="573"/>
                  </a:moveTo>
                  <a:cubicBezTo>
                    <a:pt x="331" y="562"/>
                    <a:pt x="331" y="562"/>
                    <a:pt x="331" y="562"/>
                  </a:cubicBezTo>
                  <a:cubicBezTo>
                    <a:pt x="339" y="560"/>
                    <a:pt x="346" y="558"/>
                    <a:pt x="353" y="555"/>
                  </a:cubicBezTo>
                  <a:cubicBezTo>
                    <a:pt x="357" y="564"/>
                    <a:pt x="357" y="564"/>
                    <a:pt x="357" y="564"/>
                  </a:cubicBezTo>
                  <a:cubicBezTo>
                    <a:pt x="350" y="568"/>
                    <a:pt x="342" y="570"/>
                    <a:pt x="334" y="573"/>
                  </a:cubicBezTo>
                  <a:close/>
                  <a:moveTo>
                    <a:pt x="213" y="568"/>
                  </a:moveTo>
                  <a:cubicBezTo>
                    <a:pt x="206" y="564"/>
                    <a:pt x="198" y="561"/>
                    <a:pt x="191" y="556"/>
                  </a:cubicBezTo>
                  <a:cubicBezTo>
                    <a:pt x="197" y="547"/>
                    <a:pt x="197" y="547"/>
                    <a:pt x="197" y="547"/>
                  </a:cubicBezTo>
                  <a:cubicBezTo>
                    <a:pt x="203" y="551"/>
                    <a:pt x="210" y="555"/>
                    <a:pt x="217" y="558"/>
                  </a:cubicBezTo>
                  <a:lnTo>
                    <a:pt x="213" y="568"/>
                  </a:lnTo>
                  <a:close/>
                  <a:moveTo>
                    <a:pt x="379" y="553"/>
                  </a:moveTo>
                  <a:cubicBezTo>
                    <a:pt x="374" y="544"/>
                    <a:pt x="374" y="544"/>
                    <a:pt x="374" y="544"/>
                  </a:cubicBezTo>
                  <a:cubicBezTo>
                    <a:pt x="380" y="540"/>
                    <a:pt x="386" y="535"/>
                    <a:pt x="392" y="530"/>
                  </a:cubicBezTo>
                  <a:cubicBezTo>
                    <a:pt x="399" y="538"/>
                    <a:pt x="399" y="538"/>
                    <a:pt x="399" y="538"/>
                  </a:cubicBezTo>
                  <a:cubicBezTo>
                    <a:pt x="393" y="544"/>
                    <a:pt x="386" y="549"/>
                    <a:pt x="379" y="553"/>
                  </a:cubicBezTo>
                  <a:close/>
                  <a:moveTo>
                    <a:pt x="172" y="541"/>
                  </a:moveTo>
                  <a:cubicBezTo>
                    <a:pt x="166" y="536"/>
                    <a:pt x="160" y="530"/>
                    <a:pt x="155" y="523"/>
                  </a:cubicBezTo>
                  <a:cubicBezTo>
                    <a:pt x="163" y="517"/>
                    <a:pt x="163" y="517"/>
                    <a:pt x="163" y="517"/>
                  </a:cubicBezTo>
                  <a:cubicBezTo>
                    <a:pt x="168" y="523"/>
                    <a:pt x="173" y="528"/>
                    <a:pt x="179" y="533"/>
                  </a:cubicBezTo>
                  <a:lnTo>
                    <a:pt x="172" y="541"/>
                  </a:lnTo>
                  <a:close/>
                  <a:moveTo>
                    <a:pt x="806" y="534"/>
                  </a:moveTo>
                  <a:cubicBezTo>
                    <a:pt x="795" y="534"/>
                    <a:pt x="795" y="534"/>
                    <a:pt x="795" y="534"/>
                  </a:cubicBezTo>
                  <a:cubicBezTo>
                    <a:pt x="795" y="510"/>
                    <a:pt x="795" y="510"/>
                    <a:pt x="795" y="510"/>
                  </a:cubicBezTo>
                  <a:cubicBezTo>
                    <a:pt x="806" y="510"/>
                    <a:pt x="806" y="510"/>
                    <a:pt x="806" y="510"/>
                  </a:cubicBezTo>
                  <a:lnTo>
                    <a:pt x="806" y="534"/>
                  </a:lnTo>
                  <a:close/>
                  <a:moveTo>
                    <a:pt x="417" y="521"/>
                  </a:moveTo>
                  <a:cubicBezTo>
                    <a:pt x="409" y="514"/>
                    <a:pt x="409" y="514"/>
                    <a:pt x="409" y="514"/>
                  </a:cubicBezTo>
                  <a:cubicBezTo>
                    <a:pt x="414" y="508"/>
                    <a:pt x="419" y="502"/>
                    <a:pt x="423" y="496"/>
                  </a:cubicBezTo>
                  <a:cubicBezTo>
                    <a:pt x="432" y="502"/>
                    <a:pt x="432" y="502"/>
                    <a:pt x="432" y="502"/>
                  </a:cubicBezTo>
                  <a:cubicBezTo>
                    <a:pt x="427" y="509"/>
                    <a:pt x="422" y="515"/>
                    <a:pt x="417" y="521"/>
                  </a:cubicBezTo>
                  <a:close/>
                  <a:moveTo>
                    <a:pt x="141" y="503"/>
                  </a:moveTo>
                  <a:cubicBezTo>
                    <a:pt x="137" y="496"/>
                    <a:pt x="133" y="489"/>
                    <a:pt x="129" y="481"/>
                  </a:cubicBezTo>
                  <a:cubicBezTo>
                    <a:pt x="139" y="477"/>
                    <a:pt x="139" y="477"/>
                    <a:pt x="139" y="477"/>
                  </a:cubicBezTo>
                  <a:cubicBezTo>
                    <a:pt x="142" y="484"/>
                    <a:pt x="146" y="491"/>
                    <a:pt x="150" y="498"/>
                  </a:cubicBezTo>
                  <a:lnTo>
                    <a:pt x="141" y="503"/>
                  </a:lnTo>
                  <a:close/>
                  <a:moveTo>
                    <a:pt x="806" y="487"/>
                  </a:moveTo>
                  <a:cubicBezTo>
                    <a:pt x="795" y="487"/>
                    <a:pt x="795" y="487"/>
                    <a:pt x="795" y="487"/>
                  </a:cubicBezTo>
                  <a:cubicBezTo>
                    <a:pt x="795" y="463"/>
                    <a:pt x="795" y="463"/>
                    <a:pt x="795" y="463"/>
                  </a:cubicBezTo>
                  <a:cubicBezTo>
                    <a:pt x="806" y="463"/>
                    <a:pt x="806" y="463"/>
                    <a:pt x="806" y="463"/>
                  </a:cubicBezTo>
                  <a:lnTo>
                    <a:pt x="806" y="487"/>
                  </a:lnTo>
                  <a:close/>
                  <a:moveTo>
                    <a:pt x="444" y="481"/>
                  </a:moveTo>
                  <a:cubicBezTo>
                    <a:pt x="435" y="476"/>
                    <a:pt x="435" y="476"/>
                    <a:pt x="435" y="476"/>
                  </a:cubicBezTo>
                  <a:cubicBezTo>
                    <a:pt x="438" y="469"/>
                    <a:pt x="442" y="462"/>
                    <a:pt x="444" y="454"/>
                  </a:cubicBezTo>
                  <a:cubicBezTo>
                    <a:pt x="454" y="458"/>
                    <a:pt x="454" y="458"/>
                    <a:pt x="454" y="458"/>
                  </a:cubicBezTo>
                  <a:cubicBezTo>
                    <a:pt x="451" y="466"/>
                    <a:pt x="448" y="473"/>
                    <a:pt x="444" y="481"/>
                  </a:cubicBezTo>
                  <a:close/>
                  <a:moveTo>
                    <a:pt x="121" y="458"/>
                  </a:moveTo>
                  <a:cubicBezTo>
                    <a:pt x="119" y="450"/>
                    <a:pt x="117" y="442"/>
                    <a:pt x="115" y="434"/>
                  </a:cubicBezTo>
                  <a:cubicBezTo>
                    <a:pt x="126" y="432"/>
                    <a:pt x="126" y="432"/>
                    <a:pt x="126" y="432"/>
                  </a:cubicBezTo>
                  <a:cubicBezTo>
                    <a:pt x="127" y="440"/>
                    <a:pt x="129" y="447"/>
                    <a:pt x="131" y="455"/>
                  </a:cubicBezTo>
                  <a:lnTo>
                    <a:pt x="121" y="458"/>
                  </a:lnTo>
                  <a:close/>
                  <a:moveTo>
                    <a:pt x="806" y="439"/>
                  </a:moveTo>
                  <a:cubicBezTo>
                    <a:pt x="795" y="439"/>
                    <a:pt x="795" y="439"/>
                    <a:pt x="795" y="439"/>
                  </a:cubicBezTo>
                  <a:cubicBezTo>
                    <a:pt x="795" y="415"/>
                    <a:pt x="795" y="415"/>
                    <a:pt x="795" y="415"/>
                  </a:cubicBezTo>
                  <a:cubicBezTo>
                    <a:pt x="806" y="415"/>
                    <a:pt x="806" y="415"/>
                    <a:pt x="806" y="415"/>
                  </a:cubicBezTo>
                  <a:lnTo>
                    <a:pt x="806" y="439"/>
                  </a:lnTo>
                  <a:close/>
                  <a:moveTo>
                    <a:pt x="462" y="435"/>
                  </a:moveTo>
                  <a:cubicBezTo>
                    <a:pt x="451" y="432"/>
                    <a:pt x="451" y="432"/>
                    <a:pt x="451" y="432"/>
                  </a:cubicBezTo>
                  <a:cubicBezTo>
                    <a:pt x="452" y="431"/>
                    <a:pt x="452" y="430"/>
                    <a:pt x="452" y="429"/>
                  </a:cubicBezTo>
                  <a:cubicBezTo>
                    <a:pt x="452" y="429"/>
                    <a:pt x="452" y="428"/>
                    <a:pt x="452" y="428"/>
                  </a:cubicBezTo>
                  <a:cubicBezTo>
                    <a:pt x="452" y="425"/>
                    <a:pt x="452" y="418"/>
                    <a:pt x="453" y="409"/>
                  </a:cubicBezTo>
                  <a:cubicBezTo>
                    <a:pt x="463" y="410"/>
                    <a:pt x="463" y="410"/>
                    <a:pt x="463" y="410"/>
                  </a:cubicBezTo>
                  <a:cubicBezTo>
                    <a:pt x="463" y="419"/>
                    <a:pt x="463" y="425"/>
                    <a:pt x="463" y="428"/>
                  </a:cubicBezTo>
                  <a:cubicBezTo>
                    <a:pt x="463" y="429"/>
                    <a:pt x="463" y="429"/>
                    <a:pt x="463" y="429"/>
                  </a:cubicBezTo>
                  <a:cubicBezTo>
                    <a:pt x="463" y="430"/>
                    <a:pt x="463" y="430"/>
                    <a:pt x="463" y="430"/>
                  </a:cubicBezTo>
                  <a:cubicBezTo>
                    <a:pt x="463" y="430"/>
                    <a:pt x="463" y="430"/>
                    <a:pt x="463" y="430"/>
                  </a:cubicBezTo>
                  <a:cubicBezTo>
                    <a:pt x="463" y="431"/>
                    <a:pt x="462" y="432"/>
                    <a:pt x="462" y="435"/>
                  </a:cubicBezTo>
                  <a:close/>
                  <a:moveTo>
                    <a:pt x="123" y="409"/>
                  </a:moveTo>
                  <a:cubicBezTo>
                    <a:pt x="112" y="409"/>
                    <a:pt x="112" y="409"/>
                    <a:pt x="112" y="409"/>
                  </a:cubicBezTo>
                  <a:cubicBezTo>
                    <a:pt x="112" y="385"/>
                    <a:pt x="112" y="385"/>
                    <a:pt x="112" y="385"/>
                  </a:cubicBezTo>
                  <a:cubicBezTo>
                    <a:pt x="123" y="385"/>
                    <a:pt x="123" y="385"/>
                    <a:pt x="123" y="385"/>
                  </a:cubicBezTo>
                  <a:lnTo>
                    <a:pt x="123" y="409"/>
                  </a:lnTo>
                  <a:close/>
                  <a:moveTo>
                    <a:pt x="794" y="391"/>
                  </a:moveTo>
                  <a:cubicBezTo>
                    <a:pt x="793" y="384"/>
                    <a:pt x="792" y="376"/>
                    <a:pt x="790" y="368"/>
                  </a:cubicBezTo>
                  <a:cubicBezTo>
                    <a:pt x="801" y="366"/>
                    <a:pt x="801" y="366"/>
                    <a:pt x="801" y="366"/>
                  </a:cubicBezTo>
                  <a:cubicBezTo>
                    <a:pt x="802" y="374"/>
                    <a:pt x="804" y="382"/>
                    <a:pt x="805" y="390"/>
                  </a:cubicBezTo>
                  <a:lnTo>
                    <a:pt x="794" y="391"/>
                  </a:lnTo>
                  <a:close/>
                  <a:moveTo>
                    <a:pt x="467" y="387"/>
                  </a:moveTo>
                  <a:cubicBezTo>
                    <a:pt x="456" y="385"/>
                    <a:pt x="456" y="385"/>
                    <a:pt x="456" y="385"/>
                  </a:cubicBezTo>
                  <a:cubicBezTo>
                    <a:pt x="458" y="377"/>
                    <a:pt x="459" y="369"/>
                    <a:pt x="461" y="361"/>
                  </a:cubicBezTo>
                  <a:cubicBezTo>
                    <a:pt x="472" y="364"/>
                    <a:pt x="472" y="364"/>
                    <a:pt x="472" y="364"/>
                  </a:cubicBezTo>
                  <a:cubicBezTo>
                    <a:pt x="470" y="371"/>
                    <a:pt x="468" y="379"/>
                    <a:pt x="467" y="387"/>
                  </a:cubicBezTo>
                  <a:close/>
                  <a:moveTo>
                    <a:pt x="123" y="362"/>
                  </a:moveTo>
                  <a:cubicBezTo>
                    <a:pt x="112" y="362"/>
                    <a:pt x="112" y="362"/>
                    <a:pt x="112" y="362"/>
                  </a:cubicBezTo>
                  <a:cubicBezTo>
                    <a:pt x="112" y="338"/>
                    <a:pt x="112" y="338"/>
                    <a:pt x="112" y="338"/>
                  </a:cubicBezTo>
                  <a:cubicBezTo>
                    <a:pt x="123" y="338"/>
                    <a:pt x="123" y="338"/>
                    <a:pt x="123" y="338"/>
                  </a:cubicBezTo>
                  <a:lnTo>
                    <a:pt x="123" y="362"/>
                  </a:lnTo>
                  <a:close/>
                  <a:moveTo>
                    <a:pt x="783" y="346"/>
                  </a:moveTo>
                  <a:cubicBezTo>
                    <a:pt x="781" y="339"/>
                    <a:pt x="778" y="331"/>
                    <a:pt x="774" y="325"/>
                  </a:cubicBezTo>
                  <a:cubicBezTo>
                    <a:pt x="784" y="320"/>
                    <a:pt x="784" y="320"/>
                    <a:pt x="784" y="320"/>
                  </a:cubicBezTo>
                  <a:cubicBezTo>
                    <a:pt x="787" y="327"/>
                    <a:pt x="791" y="335"/>
                    <a:pt x="793" y="342"/>
                  </a:cubicBezTo>
                  <a:lnTo>
                    <a:pt x="783" y="346"/>
                  </a:lnTo>
                  <a:close/>
                  <a:moveTo>
                    <a:pt x="479" y="342"/>
                  </a:moveTo>
                  <a:cubicBezTo>
                    <a:pt x="469" y="338"/>
                    <a:pt x="469" y="338"/>
                    <a:pt x="469" y="338"/>
                  </a:cubicBezTo>
                  <a:cubicBezTo>
                    <a:pt x="472" y="330"/>
                    <a:pt x="476" y="322"/>
                    <a:pt x="480" y="315"/>
                  </a:cubicBezTo>
                  <a:cubicBezTo>
                    <a:pt x="489" y="320"/>
                    <a:pt x="489" y="320"/>
                    <a:pt x="489" y="320"/>
                  </a:cubicBezTo>
                  <a:cubicBezTo>
                    <a:pt x="485" y="327"/>
                    <a:pt x="482" y="334"/>
                    <a:pt x="479" y="342"/>
                  </a:cubicBezTo>
                  <a:close/>
                  <a:moveTo>
                    <a:pt x="123" y="314"/>
                  </a:moveTo>
                  <a:cubicBezTo>
                    <a:pt x="112" y="314"/>
                    <a:pt x="112" y="314"/>
                    <a:pt x="112" y="314"/>
                  </a:cubicBezTo>
                  <a:cubicBezTo>
                    <a:pt x="112" y="290"/>
                    <a:pt x="112" y="290"/>
                    <a:pt x="112" y="290"/>
                  </a:cubicBezTo>
                  <a:cubicBezTo>
                    <a:pt x="123" y="290"/>
                    <a:pt x="123" y="290"/>
                    <a:pt x="123" y="290"/>
                  </a:cubicBezTo>
                  <a:lnTo>
                    <a:pt x="123" y="314"/>
                  </a:lnTo>
                  <a:close/>
                  <a:moveTo>
                    <a:pt x="762" y="305"/>
                  </a:moveTo>
                  <a:cubicBezTo>
                    <a:pt x="758" y="298"/>
                    <a:pt x="753" y="292"/>
                    <a:pt x="748" y="287"/>
                  </a:cubicBezTo>
                  <a:cubicBezTo>
                    <a:pt x="755" y="280"/>
                    <a:pt x="755" y="280"/>
                    <a:pt x="755" y="280"/>
                  </a:cubicBezTo>
                  <a:cubicBezTo>
                    <a:pt x="761" y="285"/>
                    <a:pt x="766" y="292"/>
                    <a:pt x="771" y="299"/>
                  </a:cubicBezTo>
                  <a:lnTo>
                    <a:pt x="762" y="305"/>
                  </a:lnTo>
                  <a:close/>
                  <a:moveTo>
                    <a:pt x="501" y="301"/>
                  </a:moveTo>
                  <a:cubicBezTo>
                    <a:pt x="493" y="294"/>
                    <a:pt x="493" y="294"/>
                    <a:pt x="493" y="294"/>
                  </a:cubicBezTo>
                  <a:cubicBezTo>
                    <a:pt x="498" y="288"/>
                    <a:pt x="503" y="281"/>
                    <a:pt x="509" y="276"/>
                  </a:cubicBezTo>
                  <a:cubicBezTo>
                    <a:pt x="516" y="283"/>
                    <a:pt x="516" y="283"/>
                    <a:pt x="516" y="283"/>
                  </a:cubicBezTo>
                  <a:cubicBezTo>
                    <a:pt x="511" y="289"/>
                    <a:pt x="506" y="295"/>
                    <a:pt x="501" y="301"/>
                  </a:cubicBezTo>
                  <a:close/>
                  <a:moveTo>
                    <a:pt x="731" y="272"/>
                  </a:moveTo>
                  <a:cubicBezTo>
                    <a:pt x="724" y="267"/>
                    <a:pt x="718" y="263"/>
                    <a:pt x="711" y="260"/>
                  </a:cubicBezTo>
                  <a:cubicBezTo>
                    <a:pt x="716" y="250"/>
                    <a:pt x="716" y="250"/>
                    <a:pt x="716" y="250"/>
                  </a:cubicBezTo>
                  <a:cubicBezTo>
                    <a:pt x="723" y="254"/>
                    <a:pt x="730" y="258"/>
                    <a:pt x="737" y="263"/>
                  </a:cubicBezTo>
                  <a:lnTo>
                    <a:pt x="731" y="272"/>
                  </a:lnTo>
                  <a:close/>
                  <a:moveTo>
                    <a:pt x="534" y="269"/>
                  </a:moveTo>
                  <a:cubicBezTo>
                    <a:pt x="528" y="260"/>
                    <a:pt x="528" y="260"/>
                    <a:pt x="528" y="260"/>
                  </a:cubicBezTo>
                  <a:cubicBezTo>
                    <a:pt x="535" y="255"/>
                    <a:pt x="542" y="251"/>
                    <a:pt x="549" y="248"/>
                  </a:cubicBezTo>
                  <a:cubicBezTo>
                    <a:pt x="554" y="257"/>
                    <a:pt x="554" y="257"/>
                    <a:pt x="554" y="257"/>
                  </a:cubicBezTo>
                  <a:cubicBezTo>
                    <a:pt x="547" y="261"/>
                    <a:pt x="540" y="264"/>
                    <a:pt x="534" y="269"/>
                  </a:cubicBezTo>
                  <a:close/>
                  <a:moveTo>
                    <a:pt x="123" y="266"/>
                  </a:moveTo>
                  <a:cubicBezTo>
                    <a:pt x="112" y="266"/>
                    <a:pt x="112" y="266"/>
                    <a:pt x="112" y="266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23" y="242"/>
                    <a:pt x="123" y="242"/>
                    <a:pt x="123" y="242"/>
                  </a:cubicBezTo>
                  <a:lnTo>
                    <a:pt x="123" y="266"/>
                  </a:lnTo>
                  <a:close/>
                  <a:moveTo>
                    <a:pt x="690" y="251"/>
                  </a:moveTo>
                  <a:cubicBezTo>
                    <a:pt x="683" y="248"/>
                    <a:pt x="675" y="246"/>
                    <a:pt x="667" y="245"/>
                  </a:cubicBezTo>
                  <a:cubicBezTo>
                    <a:pt x="669" y="234"/>
                    <a:pt x="669" y="234"/>
                    <a:pt x="669" y="234"/>
                  </a:cubicBezTo>
                  <a:cubicBezTo>
                    <a:pt x="678" y="236"/>
                    <a:pt x="686" y="238"/>
                    <a:pt x="693" y="240"/>
                  </a:cubicBezTo>
                  <a:lnTo>
                    <a:pt x="690" y="251"/>
                  </a:lnTo>
                  <a:close/>
                  <a:moveTo>
                    <a:pt x="575" y="249"/>
                  </a:moveTo>
                  <a:cubicBezTo>
                    <a:pt x="572" y="239"/>
                    <a:pt x="572" y="239"/>
                    <a:pt x="572" y="239"/>
                  </a:cubicBezTo>
                  <a:cubicBezTo>
                    <a:pt x="580" y="236"/>
                    <a:pt x="588" y="235"/>
                    <a:pt x="596" y="233"/>
                  </a:cubicBezTo>
                  <a:cubicBezTo>
                    <a:pt x="598" y="244"/>
                    <a:pt x="598" y="244"/>
                    <a:pt x="598" y="244"/>
                  </a:cubicBezTo>
                  <a:cubicBezTo>
                    <a:pt x="590" y="245"/>
                    <a:pt x="583" y="247"/>
                    <a:pt x="575" y="249"/>
                  </a:cubicBezTo>
                  <a:close/>
                  <a:moveTo>
                    <a:pt x="644" y="242"/>
                  </a:moveTo>
                  <a:cubicBezTo>
                    <a:pt x="640" y="242"/>
                    <a:pt x="635" y="241"/>
                    <a:pt x="631" y="241"/>
                  </a:cubicBezTo>
                  <a:cubicBezTo>
                    <a:pt x="628" y="241"/>
                    <a:pt x="624" y="242"/>
                    <a:pt x="621" y="242"/>
                  </a:cubicBezTo>
                  <a:cubicBezTo>
                    <a:pt x="621" y="231"/>
                    <a:pt x="621" y="231"/>
                    <a:pt x="621" y="231"/>
                  </a:cubicBezTo>
                  <a:cubicBezTo>
                    <a:pt x="624" y="231"/>
                    <a:pt x="627" y="231"/>
                    <a:pt x="631" y="231"/>
                  </a:cubicBezTo>
                  <a:cubicBezTo>
                    <a:pt x="636" y="231"/>
                    <a:pt x="641" y="231"/>
                    <a:pt x="645" y="231"/>
                  </a:cubicBezTo>
                  <a:lnTo>
                    <a:pt x="644" y="242"/>
                  </a:lnTo>
                  <a:close/>
                  <a:moveTo>
                    <a:pt x="123" y="218"/>
                  </a:moveTo>
                  <a:cubicBezTo>
                    <a:pt x="112" y="218"/>
                    <a:pt x="112" y="218"/>
                    <a:pt x="112" y="218"/>
                  </a:cubicBezTo>
                  <a:cubicBezTo>
                    <a:pt x="112" y="194"/>
                    <a:pt x="112" y="194"/>
                    <a:pt x="112" y="194"/>
                  </a:cubicBezTo>
                  <a:cubicBezTo>
                    <a:pt x="123" y="194"/>
                    <a:pt x="123" y="194"/>
                    <a:pt x="123" y="194"/>
                  </a:cubicBezTo>
                  <a:lnTo>
                    <a:pt x="123" y="218"/>
                  </a:lnTo>
                  <a:close/>
                  <a:moveTo>
                    <a:pt x="123" y="170"/>
                  </a:moveTo>
                  <a:cubicBezTo>
                    <a:pt x="112" y="170"/>
                    <a:pt x="112" y="170"/>
                    <a:pt x="112" y="170"/>
                  </a:cubicBezTo>
                  <a:cubicBezTo>
                    <a:pt x="112" y="164"/>
                    <a:pt x="112" y="164"/>
                    <a:pt x="112" y="164"/>
                  </a:cubicBezTo>
                  <a:cubicBezTo>
                    <a:pt x="112" y="164"/>
                    <a:pt x="112" y="157"/>
                    <a:pt x="111" y="147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3" y="157"/>
                    <a:pt x="123" y="164"/>
                    <a:pt x="123" y="164"/>
                  </a:cubicBezTo>
                  <a:lnTo>
                    <a:pt x="123" y="170"/>
                  </a:lnTo>
                  <a:close/>
                  <a:moveTo>
                    <a:pt x="106" y="124"/>
                  </a:moveTo>
                  <a:cubicBezTo>
                    <a:pt x="104" y="117"/>
                    <a:pt x="101" y="109"/>
                    <a:pt x="98" y="102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11" y="106"/>
                    <a:pt x="114" y="114"/>
                    <a:pt x="116" y="121"/>
                  </a:cubicBezTo>
                  <a:lnTo>
                    <a:pt x="106" y="124"/>
                  </a:lnTo>
                  <a:close/>
                  <a:moveTo>
                    <a:pt x="88" y="82"/>
                  </a:moveTo>
                  <a:cubicBezTo>
                    <a:pt x="84" y="75"/>
                    <a:pt x="79" y="69"/>
                    <a:pt x="75" y="63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8" y="62"/>
                    <a:pt x="93" y="69"/>
                    <a:pt x="97" y="76"/>
                  </a:cubicBezTo>
                  <a:lnTo>
                    <a:pt x="88" y="82"/>
                  </a:lnTo>
                  <a:close/>
                  <a:moveTo>
                    <a:pt x="59" y="46"/>
                  </a:moveTo>
                  <a:cubicBezTo>
                    <a:pt x="53" y="41"/>
                    <a:pt x="47" y="36"/>
                    <a:pt x="41" y="31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54" y="27"/>
                    <a:pt x="60" y="32"/>
                    <a:pt x="66" y="38"/>
                  </a:cubicBezTo>
                  <a:lnTo>
                    <a:pt x="59" y="46"/>
                  </a:lnTo>
                  <a:close/>
                  <a:moveTo>
                    <a:pt x="21" y="19"/>
                  </a:moveTo>
                  <a:cubicBezTo>
                    <a:pt x="14" y="16"/>
                    <a:pt x="7" y="13"/>
                    <a:pt x="0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1" y="3"/>
                    <a:pt x="19" y="6"/>
                    <a:pt x="26" y="10"/>
                  </a:cubicBezTo>
                  <a:lnTo>
                    <a:pt x="21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6704013" y="5781675"/>
              <a:ext cx="47625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6870700" y="5768975"/>
              <a:ext cx="55562" cy="52388"/>
            </a:xfrm>
            <a:custGeom>
              <a:avLst/>
              <a:gdLst>
                <a:gd name="T0" fmla="*/ 11 w 14"/>
                <a:gd name="T1" fmla="*/ 0 h 13"/>
                <a:gd name="T2" fmla="*/ 0 w 14"/>
                <a:gd name="T3" fmla="*/ 3 h 13"/>
                <a:gd name="T4" fmla="*/ 2 w 14"/>
                <a:gd name="T5" fmla="*/ 13 h 13"/>
                <a:gd name="T6" fmla="*/ 14 w 14"/>
                <a:gd name="T7" fmla="*/ 11 h 13"/>
                <a:gd name="T8" fmla="*/ 11 w 1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1" y="0"/>
                  </a:moveTo>
                  <a:cubicBezTo>
                    <a:pt x="8" y="1"/>
                    <a:pt x="4" y="2"/>
                    <a:pt x="0" y="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6" y="13"/>
                    <a:pt x="10" y="12"/>
                    <a:pt x="14" y="11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7007225" y="2122488"/>
              <a:ext cx="4832350" cy="3662363"/>
            </a:xfrm>
            <a:custGeom>
              <a:avLst/>
              <a:gdLst>
                <a:gd name="T0" fmla="*/ 959 w 1211"/>
                <a:gd name="T1" fmla="*/ 11 h 916"/>
                <a:gd name="T2" fmla="*/ 1211 w 1211"/>
                <a:gd name="T3" fmla="*/ 11 h 916"/>
                <a:gd name="T4" fmla="*/ 1163 w 1211"/>
                <a:gd name="T5" fmla="*/ 11 h 916"/>
                <a:gd name="T6" fmla="*/ 1116 w 1211"/>
                <a:gd name="T7" fmla="*/ 11 h 916"/>
                <a:gd name="T8" fmla="*/ 1068 w 1211"/>
                <a:gd name="T9" fmla="*/ 11 h 916"/>
                <a:gd name="T10" fmla="*/ 1020 w 1211"/>
                <a:gd name="T11" fmla="*/ 11 h 916"/>
                <a:gd name="T12" fmla="*/ 926 w 1211"/>
                <a:gd name="T13" fmla="*/ 14 h 916"/>
                <a:gd name="T14" fmla="*/ 883 w 1211"/>
                <a:gd name="T15" fmla="*/ 29 h 916"/>
                <a:gd name="T16" fmla="*/ 848 w 1211"/>
                <a:gd name="T17" fmla="*/ 59 h 916"/>
                <a:gd name="T18" fmla="*/ 824 w 1211"/>
                <a:gd name="T19" fmla="*/ 99 h 916"/>
                <a:gd name="T20" fmla="*/ 811 w 1211"/>
                <a:gd name="T21" fmla="*/ 144 h 916"/>
                <a:gd name="T22" fmla="*/ 806 w 1211"/>
                <a:gd name="T23" fmla="*/ 190 h 916"/>
                <a:gd name="T24" fmla="*/ 795 w 1211"/>
                <a:gd name="T25" fmla="*/ 196 h 916"/>
                <a:gd name="T26" fmla="*/ 795 w 1211"/>
                <a:gd name="T27" fmla="*/ 262 h 916"/>
                <a:gd name="T28" fmla="*/ 795 w 1211"/>
                <a:gd name="T29" fmla="*/ 310 h 916"/>
                <a:gd name="T30" fmla="*/ 795 w 1211"/>
                <a:gd name="T31" fmla="*/ 358 h 916"/>
                <a:gd name="T32" fmla="*/ 309 w 1211"/>
                <a:gd name="T33" fmla="*/ 349 h 916"/>
                <a:gd name="T34" fmla="*/ 239 w 1211"/>
                <a:gd name="T35" fmla="*/ 351 h 916"/>
                <a:gd name="T36" fmla="*/ 353 w 1211"/>
                <a:gd name="T37" fmla="*/ 361 h 916"/>
                <a:gd name="T38" fmla="*/ 197 w 1211"/>
                <a:gd name="T39" fmla="*/ 369 h 916"/>
                <a:gd name="T40" fmla="*/ 392 w 1211"/>
                <a:gd name="T41" fmla="*/ 386 h 916"/>
                <a:gd name="T42" fmla="*/ 163 w 1211"/>
                <a:gd name="T43" fmla="*/ 399 h 916"/>
                <a:gd name="T44" fmla="*/ 795 w 1211"/>
                <a:gd name="T45" fmla="*/ 405 h 916"/>
                <a:gd name="T46" fmla="*/ 423 w 1211"/>
                <a:gd name="T47" fmla="*/ 420 h 916"/>
                <a:gd name="T48" fmla="*/ 139 w 1211"/>
                <a:gd name="T49" fmla="*/ 439 h 916"/>
                <a:gd name="T50" fmla="*/ 795 w 1211"/>
                <a:gd name="T51" fmla="*/ 453 h 916"/>
                <a:gd name="T52" fmla="*/ 444 w 1211"/>
                <a:gd name="T53" fmla="*/ 462 h 916"/>
                <a:gd name="T54" fmla="*/ 126 w 1211"/>
                <a:gd name="T55" fmla="*/ 484 h 916"/>
                <a:gd name="T56" fmla="*/ 795 w 1211"/>
                <a:gd name="T57" fmla="*/ 501 h 916"/>
                <a:gd name="T58" fmla="*/ 463 w 1211"/>
                <a:gd name="T59" fmla="*/ 486 h 916"/>
                <a:gd name="T60" fmla="*/ 452 w 1211"/>
                <a:gd name="T61" fmla="*/ 488 h 916"/>
                <a:gd name="T62" fmla="*/ 123 w 1211"/>
                <a:gd name="T63" fmla="*/ 530 h 916"/>
                <a:gd name="T64" fmla="*/ 805 w 1211"/>
                <a:gd name="T65" fmla="*/ 526 h 916"/>
                <a:gd name="T66" fmla="*/ 472 w 1211"/>
                <a:gd name="T67" fmla="*/ 552 h 916"/>
                <a:gd name="T68" fmla="*/ 123 w 1211"/>
                <a:gd name="T69" fmla="*/ 578 h 916"/>
                <a:gd name="T70" fmla="*/ 793 w 1211"/>
                <a:gd name="T71" fmla="*/ 573 h 916"/>
                <a:gd name="T72" fmla="*/ 489 w 1211"/>
                <a:gd name="T73" fmla="*/ 595 h 916"/>
                <a:gd name="T74" fmla="*/ 123 w 1211"/>
                <a:gd name="T75" fmla="*/ 626 h 916"/>
                <a:gd name="T76" fmla="*/ 771 w 1211"/>
                <a:gd name="T77" fmla="*/ 617 h 916"/>
                <a:gd name="T78" fmla="*/ 516 w 1211"/>
                <a:gd name="T79" fmla="*/ 632 h 916"/>
                <a:gd name="T80" fmla="*/ 737 w 1211"/>
                <a:gd name="T81" fmla="*/ 653 h 916"/>
                <a:gd name="T82" fmla="*/ 554 w 1211"/>
                <a:gd name="T83" fmla="*/ 659 h 916"/>
                <a:gd name="T84" fmla="*/ 123 w 1211"/>
                <a:gd name="T85" fmla="*/ 674 h 916"/>
                <a:gd name="T86" fmla="*/ 693 w 1211"/>
                <a:gd name="T87" fmla="*/ 675 h 916"/>
                <a:gd name="T88" fmla="*/ 598 w 1211"/>
                <a:gd name="T89" fmla="*/ 672 h 916"/>
                <a:gd name="T90" fmla="*/ 645 w 1211"/>
                <a:gd name="T91" fmla="*/ 685 h 916"/>
                <a:gd name="T92" fmla="*/ 644 w 1211"/>
                <a:gd name="T93" fmla="*/ 674 h 916"/>
                <a:gd name="T94" fmla="*/ 123 w 1211"/>
                <a:gd name="T95" fmla="*/ 698 h 916"/>
                <a:gd name="T96" fmla="*/ 112 w 1211"/>
                <a:gd name="T97" fmla="*/ 752 h 916"/>
                <a:gd name="T98" fmla="*/ 108 w 1211"/>
                <a:gd name="T99" fmla="*/ 818 h 916"/>
                <a:gd name="T100" fmla="*/ 83 w 1211"/>
                <a:gd name="T101" fmla="*/ 860 h 916"/>
                <a:gd name="T102" fmla="*/ 47 w 1211"/>
                <a:gd name="T103" fmla="*/ 893 h 916"/>
                <a:gd name="T104" fmla="*/ 3 w 1211"/>
                <a:gd name="T105" fmla="*/ 916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11" h="916">
                  <a:moveTo>
                    <a:pt x="959" y="0"/>
                  </a:moveTo>
                  <a:cubicBezTo>
                    <a:pt x="972" y="0"/>
                    <a:pt x="972" y="0"/>
                    <a:pt x="972" y="0"/>
                  </a:cubicBezTo>
                  <a:cubicBezTo>
                    <a:pt x="972" y="11"/>
                    <a:pt x="972" y="11"/>
                    <a:pt x="972" y="11"/>
                  </a:cubicBezTo>
                  <a:cubicBezTo>
                    <a:pt x="959" y="11"/>
                    <a:pt x="959" y="11"/>
                    <a:pt x="959" y="11"/>
                  </a:cubicBezTo>
                  <a:cubicBezTo>
                    <a:pt x="959" y="11"/>
                    <a:pt x="959" y="11"/>
                    <a:pt x="959" y="11"/>
                  </a:cubicBezTo>
                  <a:cubicBezTo>
                    <a:pt x="956" y="11"/>
                    <a:pt x="952" y="11"/>
                    <a:pt x="948" y="11"/>
                  </a:cubicBezTo>
                  <a:cubicBezTo>
                    <a:pt x="948" y="0"/>
                    <a:pt x="948" y="0"/>
                    <a:pt x="948" y="0"/>
                  </a:cubicBezTo>
                  <a:cubicBezTo>
                    <a:pt x="952" y="0"/>
                    <a:pt x="955" y="0"/>
                    <a:pt x="959" y="0"/>
                  </a:cubicBezTo>
                  <a:cubicBezTo>
                    <a:pt x="959" y="0"/>
                    <a:pt x="959" y="0"/>
                    <a:pt x="959" y="0"/>
                  </a:cubicBezTo>
                  <a:close/>
                  <a:moveTo>
                    <a:pt x="1211" y="11"/>
                  </a:moveTo>
                  <a:cubicBezTo>
                    <a:pt x="1187" y="11"/>
                    <a:pt x="1187" y="11"/>
                    <a:pt x="1187" y="11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1211" y="0"/>
                    <a:pt x="1211" y="0"/>
                    <a:pt x="1211" y="0"/>
                  </a:cubicBezTo>
                  <a:lnTo>
                    <a:pt x="1211" y="11"/>
                  </a:lnTo>
                  <a:close/>
                  <a:moveTo>
                    <a:pt x="1163" y="11"/>
                  </a:moveTo>
                  <a:cubicBezTo>
                    <a:pt x="1140" y="11"/>
                    <a:pt x="1140" y="11"/>
                    <a:pt x="1140" y="11"/>
                  </a:cubicBezTo>
                  <a:cubicBezTo>
                    <a:pt x="1140" y="0"/>
                    <a:pt x="1140" y="0"/>
                    <a:pt x="1140" y="0"/>
                  </a:cubicBezTo>
                  <a:cubicBezTo>
                    <a:pt x="1163" y="0"/>
                    <a:pt x="1163" y="0"/>
                    <a:pt x="1163" y="0"/>
                  </a:cubicBezTo>
                  <a:lnTo>
                    <a:pt x="1163" y="11"/>
                  </a:lnTo>
                  <a:close/>
                  <a:moveTo>
                    <a:pt x="1116" y="11"/>
                  </a:moveTo>
                  <a:cubicBezTo>
                    <a:pt x="1092" y="11"/>
                    <a:pt x="1092" y="11"/>
                    <a:pt x="1092" y="11"/>
                  </a:cubicBezTo>
                  <a:cubicBezTo>
                    <a:pt x="1092" y="0"/>
                    <a:pt x="1092" y="0"/>
                    <a:pt x="1092" y="0"/>
                  </a:cubicBezTo>
                  <a:cubicBezTo>
                    <a:pt x="1116" y="0"/>
                    <a:pt x="1116" y="0"/>
                    <a:pt x="1116" y="0"/>
                  </a:cubicBezTo>
                  <a:lnTo>
                    <a:pt x="1116" y="11"/>
                  </a:lnTo>
                  <a:close/>
                  <a:moveTo>
                    <a:pt x="1068" y="11"/>
                  </a:moveTo>
                  <a:cubicBezTo>
                    <a:pt x="1044" y="11"/>
                    <a:pt x="1044" y="11"/>
                    <a:pt x="1044" y="11"/>
                  </a:cubicBezTo>
                  <a:cubicBezTo>
                    <a:pt x="1044" y="0"/>
                    <a:pt x="1044" y="0"/>
                    <a:pt x="1044" y="0"/>
                  </a:cubicBezTo>
                  <a:cubicBezTo>
                    <a:pt x="1068" y="0"/>
                    <a:pt x="1068" y="0"/>
                    <a:pt x="1068" y="0"/>
                  </a:cubicBezTo>
                  <a:lnTo>
                    <a:pt x="1068" y="11"/>
                  </a:lnTo>
                  <a:close/>
                  <a:moveTo>
                    <a:pt x="1020" y="11"/>
                  </a:moveTo>
                  <a:cubicBezTo>
                    <a:pt x="996" y="11"/>
                    <a:pt x="996" y="11"/>
                    <a:pt x="996" y="11"/>
                  </a:cubicBezTo>
                  <a:cubicBezTo>
                    <a:pt x="996" y="0"/>
                    <a:pt x="996" y="0"/>
                    <a:pt x="996" y="0"/>
                  </a:cubicBezTo>
                  <a:cubicBezTo>
                    <a:pt x="1020" y="0"/>
                    <a:pt x="1020" y="0"/>
                    <a:pt x="1020" y="0"/>
                  </a:cubicBezTo>
                  <a:lnTo>
                    <a:pt x="1020" y="11"/>
                  </a:lnTo>
                  <a:close/>
                  <a:moveTo>
                    <a:pt x="926" y="14"/>
                  </a:moveTo>
                  <a:cubicBezTo>
                    <a:pt x="918" y="15"/>
                    <a:pt x="910" y="17"/>
                    <a:pt x="903" y="20"/>
                  </a:cubicBezTo>
                  <a:cubicBezTo>
                    <a:pt x="900" y="10"/>
                    <a:pt x="900" y="10"/>
                    <a:pt x="900" y="10"/>
                  </a:cubicBezTo>
                  <a:cubicBezTo>
                    <a:pt x="907" y="7"/>
                    <a:pt x="915" y="5"/>
                    <a:pt x="924" y="3"/>
                  </a:cubicBezTo>
                  <a:lnTo>
                    <a:pt x="926" y="14"/>
                  </a:lnTo>
                  <a:close/>
                  <a:moveTo>
                    <a:pt x="883" y="29"/>
                  </a:moveTo>
                  <a:cubicBezTo>
                    <a:pt x="876" y="33"/>
                    <a:pt x="870" y="38"/>
                    <a:pt x="864" y="43"/>
                  </a:cubicBezTo>
                  <a:cubicBezTo>
                    <a:pt x="857" y="35"/>
                    <a:pt x="857" y="35"/>
                    <a:pt x="857" y="35"/>
                  </a:cubicBezTo>
                  <a:cubicBezTo>
                    <a:pt x="863" y="29"/>
                    <a:pt x="870" y="24"/>
                    <a:pt x="877" y="20"/>
                  </a:cubicBezTo>
                  <a:lnTo>
                    <a:pt x="883" y="29"/>
                  </a:lnTo>
                  <a:close/>
                  <a:moveTo>
                    <a:pt x="848" y="59"/>
                  </a:moveTo>
                  <a:cubicBezTo>
                    <a:pt x="843" y="65"/>
                    <a:pt x="839" y="71"/>
                    <a:pt x="835" y="78"/>
                  </a:cubicBezTo>
                  <a:cubicBezTo>
                    <a:pt x="826" y="73"/>
                    <a:pt x="826" y="73"/>
                    <a:pt x="826" y="73"/>
                  </a:cubicBezTo>
                  <a:cubicBezTo>
                    <a:pt x="830" y="65"/>
                    <a:pt x="835" y="59"/>
                    <a:pt x="840" y="52"/>
                  </a:cubicBezTo>
                  <a:lnTo>
                    <a:pt x="848" y="59"/>
                  </a:lnTo>
                  <a:close/>
                  <a:moveTo>
                    <a:pt x="824" y="99"/>
                  </a:moveTo>
                  <a:cubicBezTo>
                    <a:pt x="821" y="106"/>
                    <a:pt x="819" y="113"/>
                    <a:pt x="817" y="121"/>
                  </a:cubicBezTo>
                  <a:cubicBezTo>
                    <a:pt x="806" y="118"/>
                    <a:pt x="806" y="118"/>
                    <a:pt x="806" y="118"/>
                  </a:cubicBezTo>
                  <a:cubicBezTo>
                    <a:pt x="809" y="110"/>
                    <a:pt x="811" y="102"/>
                    <a:pt x="815" y="95"/>
                  </a:cubicBezTo>
                  <a:lnTo>
                    <a:pt x="824" y="99"/>
                  </a:lnTo>
                  <a:close/>
                  <a:moveTo>
                    <a:pt x="811" y="144"/>
                  </a:moveTo>
                  <a:cubicBezTo>
                    <a:pt x="809" y="151"/>
                    <a:pt x="808" y="159"/>
                    <a:pt x="807" y="167"/>
                  </a:cubicBezTo>
                  <a:cubicBezTo>
                    <a:pt x="797" y="166"/>
                    <a:pt x="797" y="166"/>
                    <a:pt x="797" y="166"/>
                  </a:cubicBezTo>
                  <a:cubicBezTo>
                    <a:pt x="798" y="157"/>
                    <a:pt x="799" y="149"/>
                    <a:pt x="800" y="141"/>
                  </a:cubicBezTo>
                  <a:lnTo>
                    <a:pt x="811" y="144"/>
                  </a:lnTo>
                  <a:close/>
                  <a:moveTo>
                    <a:pt x="806" y="190"/>
                  </a:moveTo>
                  <a:cubicBezTo>
                    <a:pt x="806" y="191"/>
                    <a:pt x="806" y="192"/>
                    <a:pt x="806" y="193"/>
                  </a:cubicBezTo>
                  <a:cubicBezTo>
                    <a:pt x="806" y="195"/>
                    <a:pt x="806" y="196"/>
                    <a:pt x="806" y="196"/>
                  </a:cubicBezTo>
                  <a:cubicBezTo>
                    <a:pt x="806" y="214"/>
                    <a:pt x="806" y="214"/>
                    <a:pt x="806" y="214"/>
                  </a:cubicBezTo>
                  <a:cubicBezTo>
                    <a:pt x="795" y="214"/>
                    <a:pt x="795" y="214"/>
                    <a:pt x="795" y="214"/>
                  </a:cubicBezTo>
                  <a:cubicBezTo>
                    <a:pt x="795" y="196"/>
                    <a:pt x="795" y="196"/>
                    <a:pt x="795" y="196"/>
                  </a:cubicBezTo>
                  <a:cubicBezTo>
                    <a:pt x="795" y="196"/>
                    <a:pt x="795" y="195"/>
                    <a:pt x="795" y="193"/>
                  </a:cubicBezTo>
                  <a:cubicBezTo>
                    <a:pt x="795" y="192"/>
                    <a:pt x="795" y="191"/>
                    <a:pt x="795" y="190"/>
                  </a:cubicBezTo>
                  <a:lnTo>
                    <a:pt x="806" y="190"/>
                  </a:lnTo>
                  <a:close/>
                  <a:moveTo>
                    <a:pt x="806" y="262"/>
                  </a:moveTo>
                  <a:cubicBezTo>
                    <a:pt x="795" y="262"/>
                    <a:pt x="795" y="262"/>
                    <a:pt x="795" y="262"/>
                  </a:cubicBezTo>
                  <a:cubicBezTo>
                    <a:pt x="795" y="238"/>
                    <a:pt x="795" y="238"/>
                    <a:pt x="795" y="238"/>
                  </a:cubicBezTo>
                  <a:cubicBezTo>
                    <a:pt x="806" y="238"/>
                    <a:pt x="806" y="238"/>
                    <a:pt x="806" y="238"/>
                  </a:cubicBezTo>
                  <a:lnTo>
                    <a:pt x="806" y="262"/>
                  </a:lnTo>
                  <a:close/>
                  <a:moveTo>
                    <a:pt x="806" y="310"/>
                  </a:moveTo>
                  <a:cubicBezTo>
                    <a:pt x="795" y="310"/>
                    <a:pt x="795" y="310"/>
                    <a:pt x="795" y="310"/>
                  </a:cubicBezTo>
                  <a:cubicBezTo>
                    <a:pt x="795" y="286"/>
                    <a:pt x="795" y="286"/>
                    <a:pt x="795" y="286"/>
                  </a:cubicBezTo>
                  <a:cubicBezTo>
                    <a:pt x="806" y="286"/>
                    <a:pt x="806" y="286"/>
                    <a:pt x="806" y="286"/>
                  </a:cubicBezTo>
                  <a:lnTo>
                    <a:pt x="806" y="310"/>
                  </a:lnTo>
                  <a:close/>
                  <a:moveTo>
                    <a:pt x="806" y="358"/>
                  </a:moveTo>
                  <a:cubicBezTo>
                    <a:pt x="795" y="358"/>
                    <a:pt x="795" y="358"/>
                    <a:pt x="795" y="358"/>
                  </a:cubicBezTo>
                  <a:cubicBezTo>
                    <a:pt x="795" y="334"/>
                    <a:pt x="795" y="334"/>
                    <a:pt x="795" y="334"/>
                  </a:cubicBezTo>
                  <a:cubicBezTo>
                    <a:pt x="806" y="334"/>
                    <a:pt x="806" y="334"/>
                    <a:pt x="806" y="334"/>
                  </a:cubicBezTo>
                  <a:lnTo>
                    <a:pt x="806" y="358"/>
                  </a:lnTo>
                  <a:close/>
                  <a:moveTo>
                    <a:pt x="310" y="338"/>
                  </a:moveTo>
                  <a:cubicBezTo>
                    <a:pt x="309" y="349"/>
                    <a:pt x="309" y="349"/>
                    <a:pt x="309" y="349"/>
                  </a:cubicBezTo>
                  <a:cubicBezTo>
                    <a:pt x="301" y="348"/>
                    <a:pt x="293" y="347"/>
                    <a:pt x="285" y="347"/>
                  </a:cubicBezTo>
                  <a:cubicBezTo>
                    <a:pt x="286" y="336"/>
                    <a:pt x="286" y="336"/>
                    <a:pt x="286" y="336"/>
                  </a:cubicBezTo>
                  <a:cubicBezTo>
                    <a:pt x="294" y="337"/>
                    <a:pt x="302" y="337"/>
                    <a:pt x="310" y="338"/>
                  </a:cubicBezTo>
                  <a:close/>
                  <a:moveTo>
                    <a:pt x="262" y="348"/>
                  </a:moveTo>
                  <a:cubicBezTo>
                    <a:pt x="254" y="348"/>
                    <a:pt x="247" y="350"/>
                    <a:pt x="239" y="351"/>
                  </a:cubicBezTo>
                  <a:cubicBezTo>
                    <a:pt x="237" y="341"/>
                    <a:pt x="237" y="341"/>
                    <a:pt x="237" y="341"/>
                  </a:cubicBezTo>
                  <a:cubicBezTo>
                    <a:pt x="245" y="339"/>
                    <a:pt x="253" y="338"/>
                    <a:pt x="261" y="337"/>
                  </a:cubicBezTo>
                  <a:lnTo>
                    <a:pt x="262" y="348"/>
                  </a:lnTo>
                  <a:close/>
                  <a:moveTo>
                    <a:pt x="357" y="351"/>
                  </a:moveTo>
                  <a:cubicBezTo>
                    <a:pt x="353" y="361"/>
                    <a:pt x="353" y="361"/>
                    <a:pt x="353" y="361"/>
                  </a:cubicBezTo>
                  <a:cubicBezTo>
                    <a:pt x="346" y="358"/>
                    <a:pt x="339" y="356"/>
                    <a:pt x="331" y="354"/>
                  </a:cubicBezTo>
                  <a:cubicBezTo>
                    <a:pt x="334" y="343"/>
                    <a:pt x="334" y="343"/>
                    <a:pt x="334" y="343"/>
                  </a:cubicBezTo>
                  <a:cubicBezTo>
                    <a:pt x="342" y="345"/>
                    <a:pt x="350" y="348"/>
                    <a:pt x="357" y="351"/>
                  </a:cubicBezTo>
                  <a:close/>
                  <a:moveTo>
                    <a:pt x="217" y="358"/>
                  </a:moveTo>
                  <a:cubicBezTo>
                    <a:pt x="210" y="361"/>
                    <a:pt x="203" y="365"/>
                    <a:pt x="197" y="369"/>
                  </a:cubicBezTo>
                  <a:cubicBezTo>
                    <a:pt x="191" y="360"/>
                    <a:pt x="191" y="360"/>
                    <a:pt x="191" y="360"/>
                  </a:cubicBezTo>
                  <a:cubicBezTo>
                    <a:pt x="198" y="355"/>
                    <a:pt x="206" y="351"/>
                    <a:pt x="213" y="348"/>
                  </a:cubicBezTo>
                  <a:lnTo>
                    <a:pt x="217" y="358"/>
                  </a:lnTo>
                  <a:close/>
                  <a:moveTo>
                    <a:pt x="399" y="377"/>
                  </a:moveTo>
                  <a:cubicBezTo>
                    <a:pt x="392" y="386"/>
                    <a:pt x="392" y="386"/>
                    <a:pt x="392" y="386"/>
                  </a:cubicBezTo>
                  <a:cubicBezTo>
                    <a:pt x="386" y="381"/>
                    <a:pt x="380" y="376"/>
                    <a:pt x="374" y="372"/>
                  </a:cubicBezTo>
                  <a:cubicBezTo>
                    <a:pt x="379" y="363"/>
                    <a:pt x="379" y="363"/>
                    <a:pt x="379" y="363"/>
                  </a:cubicBezTo>
                  <a:cubicBezTo>
                    <a:pt x="386" y="367"/>
                    <a:pt x="393" y="372"/>
                    <a:pt x="399" y="377"/>
                  </a:cubicBezTo>
                  <a:close/>
                  <a:moveTo>
                    <a:pt x="179" y="382"/>
                  </a:moveTo>
                  <a:cubicBezTo>
                    <a:pt x="173" y="387"/>
                    <a:pt x="168" y="393"/>
                    <a:pt x="163" y="399"/>
                  </a:cubicBezTo>
                  <a:cubicBezTo>
                    <a:pt x="154" y="392"/>
                    <a:pt x="154" y="392"/>
                    <a:pt x="154" y="392"/>
                  </a:cubicBezTo>
                  <a:cubicBezTo>
                    <a:pt x="160" y="386"/>
                    <a:pt x="165" y="380"/>
                    <a:pt x="171" y="374"/>
                  </a:cubicBezTo>
                  <a:lnTo>
                    <a:pt x="179" y="382"/>
                  </a:lnTo>
                  <a:close/>
                  <a:moveTo>
                    <a:pt x="806" y="405"/>
                  </a:moveTo>
                  <a:cubicBezTo>
                    <a:pt x="795" y="405"/>
                    <a:pt x="795" y="405"/>
                    <a:pt x="795" y="405"/>
                  </a:cubicBezTo>
                  <a:cubicBezTo>
                    <a:pt x="795" y="382"/>
                    <a:pt x="795" y="382"/>
                    <a:pt x="795" y="382"/>
                  </a:cubicBezTo>
                  <a:cubicBezTo>
                    <a:pt x="806" y="382"/>
                    <a:pt x="806" y="382"/>
                    <a:pt x="806" y="382"/>
                  </a:cubicBezTo>
                  <a:lnTo>
                    <a:pt x="806" y="405"/>
                  </a:lnTo>
                  <a:close/>
                  <a:moveTo>
                    <a:pt x="432" y="414"/>
                  </a:moveTo>
                  <a:cubicBezTo>
                    <a:pt x="423" y="420"/>
                    <a:pt x="423" y="420"/>
                    <a:pt x="423" y="420"/>
                  </a:cubicBezTo>
                  <a:cubicBezTo>
                    <a:pt x="418" y="414"/>
                    <a:pt x="414" y="407"/>
                    <a:pt x="409" y="402"/>
                  </a:cubicBezTo>
                  <a:cubicBezTo>
                    <a:pt x="417" y="395"/>
                    <a:pt x="417" y="395"/>
                    <a:pt x="417" y="395"/>
                  </a:cubicBezTo>
                  <a:cubicBezTo>
                    <a:pt x="422" y="401"/>
                    <a:pt x="427" y="407"/>
                    <a:pt x="432" y="414"/>
                  </a:cubicBezTo>
                  <a:close/>
                  <a:moveTo>
                    <a:pt x="150" y="418"/>
                  </a:moveTo>
                  <a:cubicBezTo>
                    <a:pt x="146" y="425"/>
                    <a:pt x="142" y="432"/>
                    <a:pt x="139" y="439"/>
                  </a:cubicBezTo>
                  <a:cubicBezTo>
                    <a:pt x="129" y="435"/>
                    <a:pt x="129" y="435"/>
                    <a:pt x="129" y="435"/>
                  </a:cubicBezTo>
                  <a:cubicBezTo>
                    <a:pt x="133" y="427"/>
                    <a:pt x="136" y="420"/>
                    <a:pt x="140" y="413"/>
                  </a:cubicBezTo>
                  <a:lnTo>
                    <a:pt x="150" y="418"/>
                  </a:lnTo>
                  <a:close/>
                  <a:moveTo>
                    <a:pt x="806" y="453"/>
                  </a:moveTo>
                  <a:cubicBezTo>
                    <a:pt x="795" y="453"/>
                    <a:pt x="795" y="453"/>
                    <a:pt x="795" y="453"/>
                  </a:cubicBezTo>
                  <a:cubicBezTo>
                    <a:pt x="795" y="429"/>
                    <a:pt x="795" y="429"/>
                    <a:pt x="795" y="429"/>
                  </a:cubicBezTo>
                  <a:cubicBezTo>
                    <a:pt x="806" y="429"/>
                    <a:pt x="806" y="429"/>
                    <a:pt x="806" y="429"/>
                  </a:cubicBezTo>
                  <a:lnTo>
                    <a:pt x="806" y="453"/>
                  </a:lnTo>
                  <a:close/>
                  <a:moveTo>
                    <a:pt x="454" y="458"/>
                  </a:moveTo>
                  <a:cubicBezTo>
                    <a:pt x="444" y="462"/>
                    <a:pt x="444" y="462"/>
                    <a:pt x="444" y="462"/>
                  </a:cubicBezTo>
                  <a:cubicBezTo>
                    <a:pt x="441" y="454"/>
                    <a:pt x="438" y="447"/>
                    <a:pt x="435" y="440"/>
                  </a:cubicBezTo>
                  <a:cubicBezTo>
                    <a:pt x="444" y="435"/>
                    <a:pt x="444" y="435"/>
                    <a:pt x="444" y="435"/>
                  </a:cubicBezTo>
                  <a:cubicBezTo>
                    <a:pt x="448" y="443"/>
                    <a:pt x="451" y="450"/>
                    <a:pt x="454" y="458"/>
                  </a:cubicBezTo>
                  <a:close/>
                  <a:moveTo>
                    <a:pt x="131" y="461"/>
                  </a:moveTo>
                  <a:cubicBezTo>
                    <a:pt x="129" y="468"/>
                    <a:pt x="127" y="476"/>
                    <a:pt x="126" y="484"/>
                  </a:cubicBezTo>
                  <a:cubicBezTo>
                    <a:pt x="115" y="482"/>
                    <a:pt x="115" y="482"/>
                    <a:pt x="115" y="482"/>
                  </a:cubicBezTo>
                  <a:cubicBezTo>
                    <a:pt x="117" y="474"/>
                    <a:pt x="119" y="466"/>
                    <a:pt x="121" y="458"/>
                  </a:cubicBezTo>
                  <a:lnTo>
                    <a:pt x="131" y="461"/>
                  </a:lnTo>
                  <a:close/>
                  <a:moveTo>
                    <a:pt x="806" y="501"/>
                  </a:moveTo>
                  <a:cubicBezTo>
                    <a:pt x="795" y="501"/>
                    <a:pt x="795" y="501"/>
                    <a:pt x="795" y="501"/>
                  </a:cubicBezTo>
                  <a:cubicBezTo>
                    <a:pt x="795" y="477"/>
                    <a:pt x="795" y="477"/>
                    <a:pt x="795" y="477"/>
                  </a:cubicBezTo>
                  <a:cubicBezTo>
                    <a:pt x="806" y="477"/>
                    <a:pt x="806" y="477"/>
                    <a:pt x="806" y="477"/>
                  </a:cubicBezTo>
                  <a:lnTo>
                    <a:pt x="806" y="501"/>
                  </a:lnTo>
                  <a:close/>
                  <a:moveTo>
                    <a:pt x="462" y="485"/>
                  </a:moveTo>
                  <a:cubicBezTo>
                    <a:pt x="463" y="486"/>
                    <a:pt x="463" y="486"/>
                    <a:pt x="463" y="486"/>
                  </a:cubicBezTo>
                  <a:cubicBezTo>
                    <a:pt x="463" y="486"/>
                    <a:pt x="463" y="486"/>
                    <a:pt x="463" y="486"/>
                  </a:cubicBezTo>
                  <a:cubicBezTo>
                    <a:pt x="463" y="487"/>
                    <a:pt x="463" y="487"/>
                    <a:pt x="463" y="488"/>
                  </a:cubicBezTo>
                  <a:cubicBezTo>
                    <a:pt x="463" y="491"/>
                    <a:pt x="463" y="497"/>
                    <a:pt x="463" y="506"/>
                  </a:cubicBezTo>
                  <a:cubicBezTo>
                    <a:pt x="453" y="507"/>
                    <a:pt x="453" y="507"/>
                    <a:pt x="453" y="507"/>
                  </a:cubicBezTo>
                  <a:cubicBezTo>
                    <a:pt x="452" y="498"/>
                    <a:pt x="452" y="491"/>
                    <a:pt x="452" y="488"/>
                  </a:cubicBezTo>
                  <a:cubicBezTo>
                    <a:pt x="452" y="488"/>
                    <a:pt x="452" y="487"/>
                    <a:pt x="452" y="487"/>
                  </a:cubicBezTo>
                  <a:cubicBezTo>
                    <a:pt x="452" y="486"/>
                    <a:pt x="451" y="485"/>
                    <a:pt x="451" y="484"/>
                  </a:cubicBezTo>
                  <a:cubicBezTo>
                    <a:pt x="462" y="481"/>
                    <a:pt x="462" y="481"/>
                    <a:pt x="462" y="481"/>
                  </a:cubicBezTo>
                  <a:cubicBezTo>
                    <a:pt x="462" y="484"/>
                    <a:pt x="462" y="485"/>
                    <a:pt x="462" y="485"/>
                  </a:cubicBezTo>
                  <a:close/>
                  <a:moveTo>
                    <a:pt x="123" y="530"/>
                  </a:moveTo>
                  <a:cubicBezTo>
                    <a:pt x="112" y="530"/>
                    <a:pt x="112" y="530"/>
                    <a:pt x="112" y="530"/>
                  </a:cubicBezTo>
                  <a:cubicBezTo>
                    <a:pt x="112" y="506"/>
                    <a:pt x="112" y="506"/>
                    <a:pt x="112" y="506"/>
                  </a:cubicBezTo>
                  <a:cubicBezTo>
                    <a:pt x="123" y="506"/>
                    <a:pt x="123" y="506"/>
                    <a:pt x="123" y="506"/>
                  </a:cubicBezTo>
                  <a:lnTo>
                    <a:pt x="123" y="530"/>
                  </a:lnTo>
                  <a:close/>
                  <a:moveTo>
                    <a:pt x="805" y="526"/>
                  </a:moveTo>
                  <a:cubicBezTo>
                    <a:pt x="804" y="534"/>
                    <a:pt x="802" y="542"/>
                    <a:pt x="800" y="550"/>
                  </a:cubicBezTo>
                  <a:cubicBezTo>
                    <a:pt x="790" y="547"/>
                    <a:pt x="790" y="547"/>
                    <a:pt x="790" y="547"/>
                  </a:cubicBezTo>
                  <a:cubicBezTo>
                    <a:pt x="792" y="540"/>
                    <a:pt x="793" y="532"/>
                    <a:pt x="794" y="524"/>
                  </a:cubicBezTo>
                  <a:lnTo>
                    <a:pt x="805" y="526"/>
                  </a:lnTo>
                  <a:close/>
                  <a:moveTo>
                    <a:pt x="472" y="552"/>
                  </a:moveTo>
                  <a:cubicBezTo>
                    <a:pt x="461" y="555"/>
                    <a:pt x="461" y="555"/>
                    <a:pt x="461" y="555"/>
                  </a:cubicBezTo>
                  <a:cubicBezTo>
                    <a:pt x="459" y="547"/>
                    <a:pt x="457" y="539"/>
                    <a:pt x="456" y="531"/>
                  </a:cubicBezTo>
                  <a:cubicBezTo>
                    <a:pt x="467" y="529"/>
                    <a:pt x="467" y="529"/>
                    <a:pt x="467" y="529"/>
                  </a:cubicBezTo>
                  <a:cubicBezTo>
                    <a:pt x="468" y="537"/>
                    <a:pt x="470" y="545"/>
                    <a:pt x="472" y="552"/>
                  </a:cubicBezTo>
                  <a:close/>
                  <a:moveTo>
                    <a:pt x="123" y="578"/>
                  </a:moveTo>
                  <a:cubicBezTo>
                    <a:pt x="112" y="578"/>
                    <a:pt x="112" y="578"/>
                    <a:pt x="112" y="578"/>
                  </a:cubicBezTo>
                  <a:cubicBezTo>
                    <a:pt x="112" y="554"/>
                    <a:pt x="112" y="554"/>
                    <a:pt x="112" y="554"/>
                  </a:cubicBezTo>
                  <a:cubicBezTo>
                    <a:pt x="123" y="554"/>
                    <a:pt x="123" y="554"/>
                    <a:pt x="123" y="554"/>
                  </a:cubicBezTo>
                  <a:lnTo>
                    <a:pt x="123" y="578"/>
                  </a:lnTo>
                  <a:close/>
                  <a:moveTo>
                    <a:pt x="793" y="573"/>
                  </a:moveTo>
                  <a:cubicBezTo>
                    <a:pt x="791" y="581"/>
                    <a:pt x="787" y="589"/>
                    <a:pt x="784" y="596"/>
                  </a:cubicBezTo>
                  <a:cubicBezTo>
                    <a:pt x="774" y="591"/>
                    <a:pt x="774" y="591"/>
                    <a:pt x="774" y="591"/>
                  </a:cubicBezTo>
                  <a:cubicBezTo>
                    <a:pt x="778" y="584"/>
                    <a:pt x="781" y="577"/>
                    <a:pt x="783" y="570"/>
                  </a:cubicBezTo>
                  <a:lnTo>
                    <a:pt x="793" y="573"/>
                  </a:lnTo>
                  <a:close/>
                  <a:moveTo>
                    <a:pt x="489" y="595"/>
                  </a:moveTo>
                  <a:cubicBezTo>
                    <a:pt x="479" y="601"/>
                    <a:pt x="479" y="601"/>
                    <a:pt x="479" y="601"/>
                  </a:cubicBezTo>
                  <a:cubicBezTo>
                    <a:pt x="476" y="594"/>
                    <a:pt x="472" y="586"/>
                    <a:pt x="469" y="578"/>
                  </a:cubicBezTo>
                  <a:cubicBezTo>
                    <a:pt x="479" y="574"/>
                    <a:pt x="479" y="574"/>
                    <a:pt x="479" y="574"/>
                  </a:cubicBezTo>
                  <a:cubicBezTo>
                    <a:pt x="482" y="582"/>
                    <a:pt x="485" y="589"/>
                    <a:pt x="489" y="595"/>
                  </a:cubicBezTo>
                  <a:close/>
                  <a:moveTo>
                    <a:pt x="123" y="626"/>
                  </a:moveTo>
                  <a:cubicBezTo>
                    <a:pt x="112" y="626"/>
                    <a:pt x="112" y="626"/>
                    <a:pt x="112" y="626"/>
                  </a:cubicBezTo>
                  <a:cubicBezTo>
                    <a:pt x="112" y="602"/>
                    <a:pt x="112" y="602"/>
                    <a:pt x="112" y="602"/>
                  </a:cubicBezTo>
                  <a:cubicBezTo>
                    <a:pt x="123" y="602"/>
                    <a:pt x="123" y="602"/>
                    <a:pt x="123" y="602"/>
                  </a:cubicBezTo>
                  <a:lnTo>
                    <a:pt x="123" y="626"/>
                  </a:lnTo>
                  <a:close/>
                  <a:moveTo>
                    <a:pt x="771" y="617"/>
                  </a:moveTo>
                  <a:cubicBezTo>
                    <a:pt x="766" y="624"/>
                    <a:pt x="761" y="630"/>
                    <a:pt x="755" y="636"/>
                  </a:cubicBezTo>
                  <a:cubicBezTo>
                    <a:pt x="748" y="629"/>
                    <a:pt x="748" y="629"/>
                    <a:pt x="748" y="629"/>
                  </a:cubicBezTo>
                  <a:cubicBezTo>
                    <a:pt x="753" y="623"/>
                    <a:pt x="758" y="617"/>
                    <a:pt x="762" y="611"/>
                  </a:cubicBezTo>
                  <a:lnTo>
                    <a:pt x="771" y="617"/>
                  </a:lnTo>
                  <a:close/>
                  <a:moveTo>
                    <a:pt x="516" y="632"/>
                  </a:moveTo>
                  <a:cubicBezTo>
                    <a:pt x="509" y="640"/>
                    <a:pt x="509" y="640"/>
                    <a:pt x="509" y="640"/>
                  </a:cubicBezTo>
                  <a:cubicBezTo>
                    <a:pt x="503" y="634"/>
                    <a:pt x="498" y="628"/>
                    <a:pt x="493" y="621"/>
                  </a:cubicBezTo>
                  <a:cubicBezTo>
                    <a:pt x="501" y="615"/>
                    <a:pt x="501" y="615"/>
                    <a:pt x="501" y="615"/>
                  </a:cubicBezTo>
                  <a:cubicBezTo>
                    <a:pt x="506" y="621"/>
                    <a:pt x="511" y="627"/>
                    <a:pt x="516" y="632"/>
                  </a:cubicBezTo>
                  <a:close/>
                  <a:moveTo>
                    <a:pt x="737" y="653"/>
                  </a:moveTo>
                  <a:cubicBezTo>
                    <a:pt x="730" y="658"/>
                    <a:pt x="723" y="662"/>
                    <a:pt x="716" y="666"/>
                  </a:cubicBezTo>
                  <a:cubicBezTo>
                    <a:pt x="711" y="656"/>
                    <a:pt x="711" y="656"/>
                    <a:pt x="711" y="656"/>
                  </a:cubicBezTo>
                  <a:cubicBezTo>
                    <a:pt x="718" y="653"/>
                    <a:pt x="724" y="649"/>
                    <a:pt x="730" y="644"/>
                  </a:cubicBezTo>
                  <a:lnTo>
                    <a:pt x="737" y="653"/>
                  </a:lnTo>
                  <a:close/>
                  <a:moveTo>
                    <a:pt x="554" y="659"/>
                  </a:moveTo>
                  <a:cubicBezTo>
                    <a:pt x="549" y="668"/>
                    <a:pt x="549" y="668"/>
                    <a:pt x="549" y="668"/>
                  </a:cubicBezTo>
                  <a:cubicBezTo>
                    <a:pt x="542" y="665"/>
                    <a:pt x="535" y="661"/>
                    <a:pt x="528" y="656"/>
                  </a:cubicBezTo>
                  <a:cubicBezTo>
                    <a:pt x="534" y="647"/>
                    <a:pt x="534" y="647"/>
                    <a:pt x="534" y="647"/>
                  </a:cubicBezTo>
                  <a:cubicBezTo>
                    <a:pt x="540" y="651"/>
                    <a:pt x="547" y="655"/>
                    <a:pt x="554" y="659"/>
                  </a:cubicBezTo>
                  <a:close/>
                  <a:moveTo>
                    <a:pt x="123" y="674"/>
                  </a:moveTo>
                  <a:cubicBezTo>
                    <a:pt x="112" y="674"/>
                    <a:pt x="112" y="674"/>
                    <a:pt x="112" y="674"/>
                  </a:cubicBezTo>
                  <a:cubicBezTo>
                    <a:pt x="112" y="650"/>
                    <a:pt x="112" y="650"/>
                    <a:pt x="112" y="650"/>
                  </a:cubicBezTo>
                  <a:cubicBezTo>
                    <a:pt x="123" y="650"/>
                    <a:pt x="123" y="650"/>
                    <a:pt x="123" y="650"/>
                  </a:cubicBezTo>
                  <a:lnTo>
                    <a:pt x="123" y="674"/>
                  </a:lnTo>
                  <a:close/>
                  <a:moveTo>
                    <a:pt x="693" y="675"/>
                  </a:moveTo>
                  <a:cubicBezTo>
                    <a:pt x="686" y="678"/>
                    <a:pt x="678" y="680"/>
                    <a:pt x="669" y="682"/>
                  </a:cubicBezTo>
                  <a:cubicBezTo>
                    <a:pt x="667" y="671"/>
                    <a:pt x="667" y="671"/>
                    <a:pt x="667" y="671"/>
                  </a:cubicBezTo>
                  <a:cubicBezTo>
                    <a:pt x="675" y="670"/>
                    <a:pt x="683" y="668"/>
                    <a:pt x="690" y="665"/>
                  </a:cubicBezTo>
                  <a:lnTo>
                    <a:pt x="693" y="675"/>
                  </a:lnTo>
                  <a:close/>
                  <a:moveTo>
                    <a:pt x="598" y="672"/>
                  </a:moveTo>
                  <a:cubicBezTo>
                    <a:pt x="596" y="683"/>
                    <a:pt x="596" y="683"/>
                    <a:pt x="596" y="683"/>
                  </a:cubicBezTo>
                  <a:cubicBezTo>
                    <a:pt x="588" y="681"/>
                    <a:pt x="580" y="679"/>
                    <a:pt x="572" y="677"/>
                  </a:cubicBezTo>
                  <a:cubicBezTo>
                    <a:pt x="575" y="667"/>
                    <a:pt x="575" y="667"/>
                    <a:pt x="575" y="667"/>
                  </a:cubicBezTo>
                  <a:cubicBezTo>
                    <a:pt x="583" y="669"/>
                    <a:pt x="590" y="671"/>
                    <a:pt x="598" y="672"/>
                  </a:cubicBezTo>
                  <a:close/>
                  <a:moveTo>
                    <a:pt x="645" y="685"/>
                  </a:moveTo>
                  <a:cubicBezTo>
                    <a:pt x="640" y="685"/>
                    <a:pt x="636" y="685"/>
                    <a:pt x="631" y="685"/>
                  </a:cubicBezTo>
                  <a:cubicBezTo>
                    <a:pt x="627" y="685"/>
                    <a:pt x="624" y="685"/>
                    <a:pt x="621" y="685"/>
                  </a:cubicBezTo>
                  <a:cubicBezTo>
                    <a:pt x="621" y="674"/>
                    <a:pt x="621" y="674"/>
                    <a:pt x="621" y="674"/>
                  </a:cubicBezTo>
                  <a:cubicBezTo>
                    <a:pt x="624" y="674"/>
                    <a:pt x="628" y="674"/>
                    <a:pt x="631" y="674"/>
                  </a:cubicBezTo>
                  <a:cubicBezTo>
                    <a:pt x="635" y="674"/>
                    <a:pt x="640" y="674"/>
                    <a:pt x="644" y="674"/>
                  </a:cubicBezTo>
                  <a:lnTo>
                    <a:pt x="645" y="685"/>
                  </a:lnTo>
                  <a:close/>
                  <a:moveTo>
                    <a:pt x="123" y="722"/>
                  </a:moveTo>
                  <a:cubicBezTo>
                    <a:pt x="112" y="722"/>
                    <a:pt x="112" y="722"/>
                    <a:pt x="112" y="722"/>
                  </a:cubicBezTo>
                  <a:cubicBezTo>
                    <a:pt x="112" y="698"/>
                    <a:pt x="112" y="698"/>
                    <a:pt x="112" y="698"/>
                  </a:cubicBezTo>
                  <a:cubicBezTo>
                    <a:pt x="123" y="698"/>
                    <a:pt x="123" y="698"/>
                    <a:pt x="123" y="698"/>
                  </a:cubicBezTo>
                  <a:lnTo>
                    <a:pt x="123" y="722"/>
                  </a:lnTo>
                  <a:close/>
                  <a:moveTo>
                    <a:pt x="123" y="752"/>
                  </a:moveTo>
                  <a:cubicBezTo>
                    <a:pt x="123" y="752"/>
                    <a:pt x="123" y="759"/>
                    <a:pt x="121" y="770"/>
                  </a:cubicBezTo>
                  <a:cubicBezTo>
                    <a:pt x="111" y="769"/>
                    <a:pt x="111" y="769"/>
                    <a:pt x="111" y="769"/>
                  </a:cubicBezTo>
                  <a:cubicBezTo>
                    <a:pt x="112" y="759"/>
                    <a:pt x="112" y="752"/>
                    <a:pt x="112" y="752"/>
                  </a:cubicBezTo>
                  <a:cubicBezTo>
                    <a:pt x="112" y="746"/>
                    <a:pt x="112" y="746"/>
                    <a:pt x="112" y="746"/>
                  </a:cubicBezTo>
                  <a:cubicBezTo>
                    <a:pt x="123" y="746"/>
                    <a:pt x="123" y="746"/>
                    <a:pt x="123" y="746"/>
                  </a:cubicBezTo>
                  <a:lnTo>
                    <a:pt x="123" y="752"/>
                  </a:lnTo>
                  <a:close/>
                  <a:moveTo>
                    <a:pt x="116" y="794"/>
                  </a:moveTo>
                  <a:cubicBezTo>
                    <a:pt x="114" y="802"/>
                    <a:pt x="111" y="810"/>
                    <a:pt x="108" y="818"/>
                  </a:cubicBezTo>
                  <a:cubicBezTo>
                    <a:pt x="98" y="813"/>
                    <a:pt x="98" y="813"/>
                    <a:pt x="98" y="813"/>
                  </a:cubicBezTo>
                  <a:cubicBezTo>
                    <a:pt x="101" y="806"/>
                    <a:pt x="104" y="799"/>
                    <a:pt x="106" y="792"/>
                  </a:cubicBezTo>
                  <a:lnTo>
                    <a:pt x="116" y="794"/>
                  </a:lnTo>
                  <a:close/>
                  <a:moveTo>
                    <a:pt x="97" y="840"/>
                  </a:moveTo>
                  <a:cubicBezTo>
                    <a:pt x="93" y="847"/>
                    <a:pt x="88" y="854"/>
                    <a:pt x="83" y="860"/>
                  </a:cubicBezTo>
                  <a:cubicBezTo>
                    <a:pt x="75" y="853"/>
                    <a:pt x="75" y="853"/>
                    <a:pt x="75" y="853"/>
                  </a:cubicBezTo>
                  <a:cubicBezTo>
                    <a:pt x="79" y="847"/>
                    <a:pt x="84" y="841"/>
                    <a:pt x="88" y="834"/>
                  </a:cubicBezTo>
                  <a:lnTo>
                    <a:pt x="97" y="840"/>
                  </a:lnTo>
                  <a:close/>
                  <a:moveTo>
                    <a:pt x="66" y="878"/>
                  </a:moveTo>
                  <a:cubicBezTo>
                    <a:pt x="60" y="884"/>
                    <a:pt x="54" y="889"/>
                    <a:pt x="47" y="893"/>
                  </a:cubicBezTo>
                  <a:cubicBezTo>
                    <a:pt x="41" y="885"/>
                    <a:pt x="41" y="885"/>
                    <a:pt x="41" y="885"/>
                  </a:cubicBezTo>
                  <a:cubicBezTo>
                    <a:pt x="47" y="880"/>
                    <a:pt x="53" y="875"/>
                    <a:pt x="59" y="870"/>
                  </a:cubicBezTo>
                  <a:lnTo>
                    <a:pt x="66" y="878"/>
                  </a:lnTo>
                  <a:close/>
                  <a:moveTo>
                    <a:pt x="26" y="906"/>
                  </a:moveTo>
                  <a:cubicBezTo>
                    <a:pt x="19" y="910"/>
                    <a:pt x="11" y="913"/>
                    <a:pt x="3" y="916"/>
                  </a:cubicBezTo>
                  <a:cubicBezTo>
                    <a:pt x="0" y="906"/>
                    <a:pt x="0" y="906"/>
                    <a:pt x="0" y="906"/>
                  </a:cubicBezTo>
                  <a:cubicBezTo>
                    <a:pt x="7" y="903"/>
                    <a:pt x="14" y="900"/>
                    <a:pt x="21" y="896"/>
                  </a:cubicBezTo>
                  <a:lnTo>
                    <a:pt x="26" y="9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11934825" y="2122488"/>
              <a:ext cx="47625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500033" y="2326575"/>
            <a:ext cx="62472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350" dirty="0">
                <a:solidFill>
                  <a:schemeClr val="tx2"/>
                </a:solidFill>
                <a:latin typeface="Bebas" pitchFamily="2" charset="0"/>
              </a:rPr>
              <a:t>СТАРТ</a:t>
            </a:r>
            <a:endParaRPr lang="id-ID" sz="1350" dirty="0">
              <a:solidFill>
                <a:schemeClr val="tx2"/>
              </a:solidFill>
              <a:latin typeface="Bebas" pitchFamily="2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1836058" y="3318265"/>
            <a:ext cx="617934" cy="6179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27" name="Oval 26"/>
          <p:cNvSpPr/>
          <p:nvPr/>
        </p:nvSpPr>
        <p:spPr>
          <a:xfrm>
            <a:off x="2819132" y="3438526"/>
            <a:ext cx="617934" cy="6179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28" name="Oval 27"/>
          <p:cNvSpPr/>
          <p:nvPr/>
        </p:nvSpPr>
        <p:spPr>
          <a:xfrm>
            <a:off x="5750071" y="3690854"/>
            <a:ext cx="617934" cy="6179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29" name="Oval 28"/>
          <p:cNvSpPr/>
          <p:nvPr/>
        </p:nvSpPr>
        <p:spPr>
          <a:xfrm>
            <a:off x="6768770" y="3668610"/>
            <a:ext cx="617934" cy="6179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30" name="TextBox 29"/>
          <p:cNvSpPr txBox="1"/>
          <p:nvPr/>
        </p:nvSpPr>
        <p:spPr>
          <a:xfrm>
            <a:off x="7954749" y="2326575"/>
            <a:ext cx="78419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350" dirty="0">
                <a:solidFill>
                  <a:schemeClr val="tx2"/>
                </a:solidFill>
                <a:latin typeface="Bebas" pitchFamily="2" charset="0"/>
              </a:rPr>
              <a:t>ФИНИШ</a:t>
            </a:r>
            <a:endParaRPr lang="id-ID" sz="1350" dirty="0">
              <a:solidFill>
                <a:schemeClr val="tx2"/>
              </a:solidFill>
              <a:latin typeface="Bebas" pitchFamily="2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026472" y="4606901"/>
            <a:ext cx="208797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dirty="0">
                <a:solidFill>
                  <a:schemeClr val="tx2"/>
                </a:solidFill>
              </a:rPr>
              <a:t>Изучение нормативной базы, анализ профессиональных дефицитов, посещение занятий</a:t>
            </a:r>
            <a:endParaRPr lang="id-ID" sz="1050" dirty="0">
              <a:solidFill>
                <a:schemeClr val="tx2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144986" y="2281744"/>
            <a:ext cx="19245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dirty="0">
                <a:solidFill>
                  <a:schemeClr val="tx2"/>
                </a:solidFill>
              </a:rPr>
              <a:t>Групповые тренинги, индивидуальные консультации, формирование позитивного имиджа педагога</a:t>
            </a:r>
            <a:endParaRPr lang="id-ID" sz="1050" dirty="0">
              <a:solidFill>
                <a:schemeClr val="tx2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78396" y="4446916"/>
            <a:ext cx="165436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dirty="0">
                <a:solidFill>
                  <a:schemeClr val="tx2"/>
                </a:solidFill>
              </a:rPr>
              <a:t>Внедрение СОТ в обучение, поиск своих инструментов</a:t>
            </a:r>
            <a:endParaRPr lang="id-ID" sz="1050" dirty="0">
              <a:solidFill>
                <a:schemeClr val="tx2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66947" y="4367885"/>
            <a:ext cx="2263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latin typeface="Raleway" panose="020B0003030101060003" pitchFamily="34" charset="0"/>
              </a:rPr>
              <a:t>ВХОЖДЕНИЕ В ПРОФЕССИЮ</a:t>
            </a:r>
            <a:endParaRPr lang="id-ID" sz="1200" b="1" dirty="0">
              <a:latin typeface="Raleway" panose="020B0003030101060003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410439" y="2019468"/>
            <a:ext cx="14462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latin typeface="Raleway" panose="020B0003030101060003" pitchFamily="34" charset="0"/>
              </a:rPr>
              <a:t>КОММУНИКАЦИЯ</a:t>
            </a:r>
            <a:endParaRPr lang="id-ID" sz="1200" b="1" dirty="0">
              <a:latin typeface="Raleway" panose="020B00030301010600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897397" y="4084968"/>
            <a:ext cx="1441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latin typeface="Raleway" panose="020B0003030101060003" pitchFamily="34" charset="0"/>
              </a:rPr>
              <a:t>МЕТОДИЧЕСКАЯ </a:t>
            </a:r>
          </a:p>
          <a:p>
            <a:pPr algn="ctr"/>
            <a:r>
              <a:rPr lang="ru-RU" sz="1200" b="1" dirty="0">
                <a:latin typeface="Raleway" panose="020B0003030101060003" pitchFamily="34" charset="0"/>
              </a:rPr>
              <a:t>ГРАМОТНОСТЬ</a:t>
            </a:r>
            <a:endParaRPr lang="id-ID" sz="1200" b="1" dirty="0">
              <a:latin typeface="Raleway" panose="020B0003030101060003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303924" y="4795916"/>
            <a:ext cx="16543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dirty="0">
                <a:solidFill>
                  <a:schemeClr val="tx2"/>
                </a:solidFill>
              </a:rPr>
              <a:t>Аттестация на категорию, самоанализ деятельности, портфолио достижений</a:t>
            </a:r>
            <a:endParaRPr lang="id-ID" sz="1050" dirty="0">
              <a:solidFill>
                <a:schemeClr val="tx2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001381" y="2586391"/>
            <a:ext cx="19064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dirty="0">
                <a:solidFill>
                  <a:schemeClr val="tx2"/>
                </a:solidFill>
              </a:rPr>
              <a:t>Работа над темой самообразования, участие в конкурсах, представление своего опыта работы</a:t>
            </a:r>
            <a:endParaRPr lang="id-ID" sz="1050" dirty="0">
              <a:solidFill>
                <a:schemeClr val="tx2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279141" y="2322911"/>
            <a:ext cx="1374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latin typeface="Raleway" panose="020B0003030101060003" pitchFamily="34" charset="0"/>
              </a:rPr>
              <a:t>САМОРАЗВИТИЕ</a:t>
            </a:r>
            <a:endParaRPr lang="id-ID" sz="1200" b="1" dirty="0">
              <a:latin typeface="Raleway" panose="020B0003030101060003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5883063" y="3854163"/>
            <a:ext cx="376331" cy="305873"/>
            <a:chOff x="5202238" y="4965701"/>
            <a:chExt cx="720725" cy="585787"/>
          </a:xfrm>
          <a:solidFill>
            <a:schemeClr val="bg1"/>
          </a:solidFill>
        </p:grpSpPr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5554663" y="5268913"/>
              <a:ext cx="285750" cy="282575"/>
            </a:xfrm>
            <a:custGeom>
              <a:avLst/>
              <a:gdLst>
                <a:gd name="T0" fmla="*/ 36 w 76"/>
                <a:gd name="T1" fmla="*/ 59 h 75"/>
                <a:gd name="T2" fmla="*/ 36 w 76"/>
                <a:gd name="T3" fmla="*/ 59 h 75"/>
                <a:gd name="T4" fmla="*/ 36 w 76"/>
                <a:gd name="T5" fmla="*/ 60 h 75"/>
                <a:gd name="T6" fmla="*/ 13 w 76"/>
                <a:gd name="T7" fmla="*/ 31 h 75"/>
                <a:gd name="T8" fmla="*/ 25 w 76"/>
                <a:gd name="T9" fmla="*/ 21 h 75"/>
                <a:gd name="T10" fmla="*/ 38 w 76"/>
                <a:gd name="T11" fmla="*/ 38 h 75"/>
                <a:gd name="T12" fmla="*/ 68 w 76"/>
                <a:gd name="T13" fmla="*/ 14 h 75"/>
                <a:gd name="T14" fmla="*/ 38 w 76"/>
                <a:gd name="T15" fmla="*/ 0 h 75"/>
                <a:gd name="T16" fmla="*/ 0 w 76"/>
                <a:gd name="T17" fmla="*/ 38 h 75"/>
                <a:gd name="T18" fmla="*/ 38 w 76"/>
                <a:gd name="T19" fmla="*/ 75 h 75"/>
                <a:gd name="T20" fmla="*/ 76 w 76"/>
                <a:gd name="T21" fmla="*/ 38 h 75"/>
                <a:gd name="T22" fmla="*/ 75 w 76"/>
                <a:gd name="T23" fmla="*/ 28 h 75"/>
                <a:gd name="T24" fmla="*/ 36 w 76"/>
                <a:gd name="T25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75">
                  <a:moveTo>
                    <a:pt x="36" y="59"/>
                  </a:moveTo>
                  <a:cubicBezTo>
                    <a:pt x="36" y="59"/>
                    <a:pt x="36" y="59"/>
                    <a:pt x="36" y="59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1" y="5"/>
                    <a:pt x="50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9" y="75"/>
                    <a:pt x="76" y="58"/>
                    <a:pt x="76" y="38"/>
                  </a:cubicBezTo>
                  <a:cubicBezTo>
                    <a:pt x="76" y="34"/>
                    <a:pt x="76" y="31"/>
                    <a:pt x="75" y="28"/>
                  </a:cubicBezTo>
                  <a:lnTo>
                    <a:pt x="36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5202238" y="4965701"/>
              <a:ext cx="720725" cy="454025"/>
            </a:xfrm>
            <a:custGeom>
              <a:avLst/>
              <a:gdLst>
                <a:gd name="T0" fmla="*/ 152 w 192"/>
                <a:gd name="T1" fmla="*/ 40 h 121"/>
                <a:gd name="T2" fmla="*/ 139 w 192"/>
                <a:gd name="T3" fmla="*/ 42 h 121"/>
                <a:gd name="T4" fmla="*/ 139 w 192"/>
                <a:gd name="T5" fmla="*/ 40 h 121"/>
                <a:gd name="T6" fmla="*/ 99 w 192"/>
                <a:gd name="T7" fmla="*/ 0 h 121"/>
                <a:gd name="T8" fmla="*/ 59 w 192"/>
                <a:gd name="T9" fmla="*/ 40 h 121"/>
                <a:gd name="T10" fmla="*/ 59 w 192"/>
                <a:gd name="T11" fmla="*/ 45 h 121"/>
                <a:gd name="T12" fmla="*/ 40 w 192"/>
                <a:gd name="T13" fmla="*/ 40 h 121"/>
                <a:gd name="T14" fmla="*/ 0 w 192"/>
                <a:gd name="T15" fmla="*/ 80 h 121"/>
                <a:gd name="T16" fmla="*/ 40 w 192"/>
                <a:gd name="T17" fmla="*/ 121 h 121"/>
                <a:gd name="T18" fmla="*/ 84 w 192"/>
                <a:gd name="T19" fmla="*/ 121 h 121"/>
                <a:gd name="T20" fmla="*/ 84 w 192"/>
                <a:gd name="T21" fmla="*/ 117 h 121"/>
                <a:gd name="T22" fmla="*/ 131 w 192"/>
                <a:gd name="T23" fmla="*/ 70 h 121"/>
                <a:gd name="T24" fmla="*/ 178 w 192"/>
                <a:gd name="T25" fmla="*/ 111 h 121"/>
                <a:gd name="T26" fmla="*/ 192 w 192"/>
                <a:gd name="T27" fmla="*/ 80 h 121"/>
                <a:gd name="T28" fmla="*/ 152 w 192"/>
                <a:gd name="T29" fmla="*/ 4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2" h="121">
                  <a:moveTo>
                    <a:pt x="152" y="40"/>
                  </a:moveTo>
                  <a:cubicBezTo>
                    <a:pt x="147" y="40"/>
                    <a:pt x="143" y="41"/>
                    <a:pt x="139" y="42"/>
                  </a:cubicBezTo>
                  <a:cubicBezTo>
                    <a:pt x="139" y="42"/>
                    <a:pt x="139" y="41"/>
                    <a:pt x="139" y="40"/>
                  </a:cubicBezTo>
                  <a:cubicBezTo>
                    <a:pt x="139" y="18"/>
                    <a:pt x="121" y="0"/>
                    <a:pt x="99" y="0"/>
                  </a:cubicBezTo>
                  <a:cubicBezTo>
                    <a:pt x="77" y="0"/>
                    <a:pt x="59" y="18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3" y="42"/>
                    <a:pt x="47" y="40"/>
                    <a:pt x="40" y="40"/>
                  </a:cubicBezTo>
                  <a:cubicBezTo>
                    <a:pt x="18" y="40"/>
                    <a:pt x="0" y="58"/>
                    <a:pt x="0" y="80"/>
                  </a:cubicBezTo>
                  <a:cubicBezTo>
                    <a:pt x="0" y="103"/>
                    <a:pt x="18" y="121"/>
                    <a:pt x="40" y="121"/>
                  </a:cubicBezTo>
                  <a:cubicBezTo>
                    <a:pt x="41" y="121"/>
                    <a:pt x="61" y="121"/>
                    <a:pt x="84" y="121"/>
                  </a:cubicBezTo>
                  <a:cubicBezTo>
                    <a:pt x="84" y="119"/>
                    <a:pt x="84" y="118"/>
                    <a:pt x="84" y="117"/>
                  </a:cubicBezTo>
                  <a:cubicBezTo>
                    <a:pt x="84" y="91"/>
                    <a:pt x="105" y="70"/>
                    <a:pt x="131" y="70"/>
                  </a:cubicBezTo>
                  <a:cubicBezTo>
                    <a:pt x="155" y="70"/>
                    <a:pt x="175" y="88"/>
                    <a:pt x="178" y="111"/>
                  </a:cubicBezTo>
                  <a:cubicBezTo>
                    <a:pt x="187" y="104"/>
                    <a:pt x="192" y="93"/>
                    <a:pt x="192" y="80"/>
                  </a:cubicBezTo>
                  <a:cubicBezTo>
                    <a:pt x="192" y="58"/>
                    <a:pt x="174" y="40"/>
                    <a:pt x="15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56" name="Freeform 25"/>
          <p:cNvSpPr>
            <a:spLocks noEditPoints="1"/>
          </p:cNvSpPr>
          <p:nvPr/>
        </p:nvSpPr>
        <p:spPr bwMode="auto">
          <a:xfrm>
            <a:off x="2921827" y="3598330"/>
            <a:ext cx="404933" cy="273646"/>
          </a:xfrm>
          <a:custGeom>
            <a:avLst/>
            <a:gdLst>
              <a:gd name="T0" fmla="*/ 96 w 120"/>
              <a:gd name="T1" fmla="*/ 32 h 80"/>
              <a:gd name="T2" fmla="*/ 96 w 120"/>
              <a:gd name="T3" fmla="*/ 32 h 80"/>
              <a:gd name="T4" fmla="*/ 96 w 120"/>
              <a:gd name="T5" fmla="*/ 32 h 80"/>
              <a:gd name="T6" fmla="*/ 64 w 120"/>
              <a:gd name="T7" fmla="*/ 0 h 80"/>
              <a:gd name="T8" fmla="*/ 33 w 120"/>
              <a:gd name="T9" fmla="*/ 24 h 80"/>
              <a:gd name="T10" fmla="*/ 28 w 120"/>
              <a:gd name="T11" fmla="*/ 24 h 80"/>
              <a:gd name="T12" fmla="*/ 0 w 120"/>
              <a:gd name="T13" fmla="*/ 52 h 80"/>
              <a:gd name="T14" fmla="*/ 28 w 120"/>
              <a:gd name="T15" fmla="*/ 80 h 80"/>
              <a:gd name="T16" fmla="*/ 96 w 120"/>
              <a:gd name="T17" fmla="*/ 80 h 80"/>
              <a:gd name="T18" fmla="*/ 120 w 120"/>
              <a:gd name="T19" fmla="*/ 56 h 80"/>
              <a:gd name="T20" fmla="*/ 96 w 120"/>
              <a:gd name="T21" fmla="*/ 32 h 80"/>
              <a:gd name="T22" fmla="*/ 96 w 120"/>
              <a:gd name="T23" fmla="*/ 72 h 80"/>
              <a:gd name="T24" fmla="*/ 71 w 120"/>
              <a:gd name="T25" fmla="*/ 72 h 80"/>
              <a:gd name="T26" fmla="*/ 71 w 120"/>
              <a:gd name="T27" fmla="*/ 58 h 80"/>
              <a:gd name="T28" fmla="*/ 80 w 120"/>
              <a:gd name="T29" fmla="*/ 58 h 80"/>
              <a:gd name="T30" fmla="*/ 62 w 120"/>
              <a:gd name="T31" fmla="*/ 36 h 80"/>
              <a:gd name="T32" fmla="*/ 45 w 120"/>
              <a:gd name="T33" fmla="*/ 58 h 80"/>
              <a:gd name="T34" fmla="*/ 54 w 120"/>
              <a:gd name="T35" fmla="*/ 58 h 80"/>
              <a:gd name="T36" fmla="*/ 54 w 120"/>
              <a:gd name="T37" fmla="*/ 72 h 80"/>
              <a:gd name="T38" fmla="*/ 28 w 120"/>
              <a:gd name="T39" fmla="*/ 72 h 80"/>
              <a:gd name="T40" fmla="*/ 8 w 120"/>
              <a:gd name="T41" fmla="*/ 52 h 80"/>
              <a:gd name="T42" fmla="*/ 28 w 120"/>
              <a:gd name="T43" fmla="*/ 32 h 80"/>
              <a:gd name="T44" fmla="*/ 35 w 120"/>
              <a:gd name="T45" fmla="*/ 33 h 80"/>
              <a:gd name="T46" fmla="*/ 38 w 120"/>
              <a:gd name="T47" fmla="*/ 33 h 80"/>
              <a:gd name="T48" fmla="*/ 40 w 120"/>
              <a:gd name="T49" fmla="*/ 30 h 80"/>
              <a:gd name="T50" fmla="*/ 64 w 120"/>
              <a:gd name="T51" fmla="*/ 8 h 80"/>
              <a:gd name="T52" fmla="*/ 88 w 120"/>
              <a:gd name="T53" fmla="*/ 32 h 80"/>
              <a:gd name="T54" fmla="*/ 88 w 120"/>
              <a:gd name="T55" fmla="*/ 36 h 80"/>
              <a:gd name="T56" fmla="*/ 89 w 120"/>
              <a:gd name="T57" fmla="*/ 39 h 80"/>
              <a:gd name="T58" fmla="*/ 93 w 120"/>
              <a:gd name="T59" fmla="*/ 40 h 80"/>
              <a:gd name="T60" fmla="*/ 96 w 120"/>
              <a:gd name="T61" fmla="*/ 40 h 80"/>
              <a:gd name="T62" fmla="*/ 112 w 120"/>
              <a:gd name="T63" fmla="*/ 56 h 80"/>
              <a:gd name="T64" fmla="*/ 96 w 120"/>
              <a:gd name="T65" fmla="*/ 7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0" h="80"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6" y="14"/>
                  <a:pt x="82" y="0"/>
                  <a:pt x="64" y="0"/>
                </a:cubicBezTo>
                <a:cubicBezTo>
                  <a:pt x="49" y="0"/>
                  <a:pt x="36" y="10"/>
                  <a:pt x="33" y="24"/>
                </a:cubicBezTo>
                <a:cubicBezTo>
                  <a:pt x="31" y="24"/>
                  <a:pt x="30" y="24"/>
                  <a:pt x="28" y="24"/>
                </a:cubicBezTo>
                <a:cubicBezTo>
                  <a:pt x="13" y="24"/>
                  <a:pt x="0" y="37"/>
                  <a:pt x="0" y="52"/>
                </a:cubicBezTo>
                <a:cubicBezTo>
                  <a:pt x="0" y="67"/>
                  <a:pt x="13" y="80"/>
                  <a:pt x="28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09" y="80"/>
                  <a:pt x="120" y="69"/>
                  <a:pt x="120" y="56"/>
                </a:cubicBezTo>
                <a:cubicBezTo>
                  <a:pt x="120" y="43"/>
                  <a:pt x="109" y="32"/>
                  <a:pt x="96" y="32"/>
                </a:cubicBezTo>
                <a:close/>
                <a:moveTo>
                  <a:pt x="96" y="72"/>
                </a:moveTo>
                <a:cubicBezTo>
                  <a:pt x="71" y="72"/>
                  <a:pt x="71" y="72"/>
                  <a:pt x="71" y="72"/>
                </a:cubicBezTo>
                <a:cubicBezTo>
                  <a:pt x="71" y="58"/>
                  <a:pt x="71" y="58"/>
                  <a:pt x="71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62" y="36"/>
                  <a:pt x="62" y="36"/>
                  <a:pt x="62" y="36"/>
                </a:cubicBezTo>
                <a:cubicBezTo>
                  <a:pt x="45" y="58"/>
                  <a:pt x="45" y="58"/>
                  <a:pt x="45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4" y="72"/>
                  <a:pt x="54" y="72"/>
                  <a:pt x="54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17" y="72"/>
                  <a:pt x="8" y="63"/>
                  <a:pt x="8" y="52"/>
                </a:cubicBezTo>
                <a:cubicBezTo>
                  <a:pt x="8" y="41"/>
                  <a:pt x="17" y="32"/>
                  <a:pt x="28" y="32"/>
                </a:cubicBezTo>
                <a:cubicBezTo>
                  <a:pt x="30" y="32"/>
                  <a:pt x="32" y="32"/>
                  <a:pt x="35" y="33"/>
                </a:cubicBezTo>
                <a:cubicBezTo>
                  <a:pt x="36" y="34"/>
                  <a:pt x="37" y="34"/>
                  <a:pt x="38" y="33"/>
                </a:cubicBezTo>
                <a:cubicBezTo>
                  <a:pt x="39" y="32"/>
                  <a:pt x="40" y="31"/>
                  <a:pt x="40" y="30"/>
                </a:cubicBezTo>
                <a:cubicBezTo>
                  <a:pt x="41" y="17"/>
                  <a:pt x="51" y="8"/>
                  <a:pt x="64" y="8"/>
                </a:cubicBezTo>
                <a:cubicBezTo>
                  <a:pt x="77" y="8"/>
                  <a:pt x="88" y="19"/>
                  <a:pt x="88" y="32"/>
                </a:cubicBezTo>
                <a:cubicBezTo>
                  <a:pt x="88" y="33"/>
                  <a:pt x="88" y="34"/>
                  <a:pt x="88" y="36"/>
                </a:cubicBezTo>
                <a:cubicBezTo>
                  <a:pt x="87" y="37"/>
                  <a:pt x="88" y="39"/>
                  <a:pt x="89" y="39"/>
                </a:cubicBezTo>
                <a:cubicBezTo>
                  <a:pt x="90" y="40"/>
                  <a:pt x="91" y="41"/>
                  <a:pt x="93" y="40"/>
                </a:cubicBezTo>
                <a:cubicBezTo>
                  <a:pt x="94" y="40"/>
                  <a:pt x="95" y="40"/>
                  <a:pt x="96" y="40"/>
                </a:cubicBezTo>
                <a:cubicBezTo>
                  <a:pt x="105" y="40"/>
                  <a:pt x="112" y="47"/>
                  <a:pt x="112" y="56"/>
                </a:cubicBezTo>
                <a:cubicBezTo>
                  <a:pt x="112" y="65"/>
                  <a:pt x="105" y="72"/>
                  <a:pt x="96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grpSp>
        <p:nvGrpSpPr>
          <p:cNvPr id="57" name="Group 56"/>
          <p:cNvGrpSpPr/>
          <p:nvPr/>
        </p:nvGrpSpPr>
        <p:grpSpPr>
          <a:xfrm>
            <a:off x="1935441" y="3501581"/>
            <a:ext cx="419091" cy="287181"/>
            <a:chOff x="9734551" y="1985963"/>
            <a:chExt cx="484188" cy="331788"/>
          </a:xfrm>
          <a:solidFill>
            <a:schemeClr val="bg1"/>
          </a:solidFill>
        </p:grpSpPr>
        <p:sp>
          <p:nvSpPr>
            <p:cNvPr id="58" name="Freeform 12"/>
            <p:cNvSpPr>
              <a:spLocks noEditPoints="1"/>
            </p:cNvSpPr>
            <p:nvPr/>
          </p:nvSpPr>
          <p:spPr bwMode="auto">
            <a:xfrm>
              <a:off x="9734551" y="1985963"/>
              <a:ext cx="484188" cy="211138"/>
            </a:xfrm>
            <a:custGeom>
              <a:avLst/>
              <a:gdLst>
                <a:gd name="T0" fmla="*/ 65 w 129"/>
                <a:gd name="T1" fmla="*/ 8 h 56"/>
                <a:gd name="T2" fmla="*/ 121 w 129"/>
                <a:gd name="T3" fmla="*/ 30 h 56"/>
                <a:gd name="T4" fmla="*/ 65 w 129"/>
                <a:gd name="T5" fmla="*/ 48 h 56"/>
                <a:gd name="T6" fmla="*/ 9 w 129"/>
                <a:gd name="T7" fmla="*/ 30 h 56"/>
                <a:gd name="T8" fmla="*/ 65 w 129"/>
                <a:gd name="T9" fmla="*/ 8 h 56"/>
                <a:gd name="T10" fmla="*/ 65 w 129"/>
                <a:gd name="T11" fmla="*/ 0 h 56"/>
                <a:gd name="T12" fmla="*/ 62 w 129"/>
                <a:gd name="T13" fmla="*/ 0 h 56"/>
                <a:gd name="T14" fmla="*/ 6 w 129"/>
                <a:gd name="T15" fmla="*/ 22 h 56"/>
                <a:gd name="T16" fmla="*/ 1 w 129"/>
                <a:gd name="T17" fmla="*/ 30 h 56"/>
                <a:gd name="T18" fmla="*/ 6 w 129"/>
                <a:gd name="T19" fmla="*/ 38 h 56"/>
                <a:gd name="T20" fmla="*/ 62 w 129"/>
                <a:gd name="T21" fmla="*/ 56 h 56"/>
                <a:gd name="T22" fmla="*/ 65 w 129"/>
                <a:gd name="T23" fmla="*/ 56 h 56"/>
                <a:gd name="T24" fmla="*/ 67 w 129"/>
                <a:gd name="T25" fmla="*/ 56 h 56"/>
                <a:gd name="T26" fmla="*/ 123 w 129"/>
                <a:gd name="T27" fmla="*/ 38 h 56"/>
                <a:gd name="T28" fmla="*/ 129 w 129"/>
                <a:gd name="T29" fmla="*/ 30 h 56"/>
                <a:gd name="T30" fmla="*/ 123 w 129"/>
                <a:gd name="T31" fmla="*/ 22 h 56"/>
                <a:gd name="T32" fmla="*/ 67 w 129"/>
                <a:gd name="T33" fmla="*/ 0 h 56"/>
                <a:gd name="T34" fmla="*/ 65 w 129"/>
                <a:gd name="T3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56">
                  <a:moveTo>
                    <a:pt x="65" y="8"/>
                  </a:moveTo>
                  <a:cubicBezTo>
                    <a:pt x="121" y="30"/>
                    <a:pt x="121" y="30"/>
                    <a:pt x="121" y="30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65" y="8"/>
                    <a:pt x="65" y="8"/>
                    <a:pt x="65" y="8"/>
                  </a:cubicBezTo>
                  <a:moveTo>
                    <a:pt x="65" y="0"/>
                  </a:moveTo>
                  <a:cubicBezTo>
                    <a:pt x="64" y="0"/>
                    <a:pt x="63" y="0"/>
                    <a:pt x="62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2" y="24"/>
                    <a:pt x="0" y="27"/>
                    <a:pt x="1" y="30"/>
                  </a:cubicBezTo>
                  <a:cubicBezTo>
                    <a:pt x="1" y="34"/>
                    <a:pt x="3" y="36"/>
                    <a:pt x="6" y="38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56"/>
                    <a:pt x="64" y="56"/>
                    <a:pt x="65" y="56"/>
                  </a:cubicBezTo>
                  <a:cubicBezTo>
                    <a:pt x="65" y="56"/>
                    <a:pt x="66" y="56"/>
                    <a:pt x="67" y="56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26" y="36"/>
                    <a:pt x="128" y="34"/>
                    <a:pt x="129" y="30"/>
                  </a:cubicBezTo>
                  <a:cubicBezTo>
                    <a:pt x="129" y="27"/>
                    <a:pt x="127" y="24"/>
                    <a:pt x="123" y="2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6" y="0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13"/>
            <p:cNvSpPr>
              <a:spLocks/>
            </p:cNvSpPr>
            <p:nvPr/>
          </p:nvSpPr>
          <p:spPr bwMode="auto">
            <a:xfrm>
              <a:off x="9734551" y="2147888"/>
              <a:ext cx="484188" cy="109538"/>
            </a:xfrm>
            <a:custGeom>
              <a:avLst/>
              <a:gdLst>
                <a:gd name="T0" fmla="*/ 65 w 129"/>
                <a:gd name="T1" fmla="*/ 29 h 29"/>
                <a:gd name="T2" fmla="*/ 63 w 129"/>
                <a:gd name="T3" fmla="*/ 29 h 29"/>
                <a:gd name="T4" fmla="*/ 3 w 129"/>
                <a:gd name="T5" fmla="*/ 9 h 29"/>
                <a:gd name="T6" fmla="*/ 1 w 129"/>
                <a:gd name="T7" fmla="*/ 4 h 29"/>
                <a:gd name="T8" fmla="*/ 6 w 129"/>
                <a:gd name="T9" fmla="*/ 1 h 29"/>
                <a:gd name="T10" fmla="*/ 65 w 129"/>
                <a:gd name="T11" fmla="*/ 21 h 29"/>
                <a:gd name="T12" fmla="*/ 123 w 129"/>
                <a:gd name="T13" fmla="*/ 1 h 29"/>
                <a:gd name="T14" fmla="*/ 128 w 129"/>
                <a:gd name="T15" fmla="*/ 4 h 29"/>
                <a:gd name="T16" fmla="*/ 126 w 129"/>
                <a:gd name="T17" fmla="*/ 9 h 29"/>
                <a:gd name="T18" fmla="*/ 66 w 129"/>
                <a:gd name="T19" fmla="*/ 29 h 29"/>
                <a:gd name="T20" fmla="*/ 65 w 129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29">
                  <a:moveTo>
                    <a:pt x="65" y="29"/>
                  </a:moveTo>
                  <a:cubicBezTo>
                    <a:pt x="64" y="29"/>
                    <a:pt x="64" y="29"/>
                    <a:pt x="63" y="2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2"/>
                    <a:pt x="4" y="0"/>
                    <a:pt x="6" y="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5" y="0"/>
                    <a:pt x="128" y="2"/>
                    <a:pt x="128" y="4"/>
                  </a:cubicBezTo>
                  <a:cubicBezTo>
                    <a:pt x="129" y="6"/>
                    <a:pt x="128" y="8"/>
                    <a:pt x="126" y="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5" y="29"/>
                    <a:pt x="65" y="29"/>
                    <a:pt x="6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14"/>
            <p:cNvSpPr>
              <a:spLocks/>
            </p:cNvSpPr>
            <p:nvPr/>
          </p:nvSpPr>
          <p:spPr bwMode="auto">
            <a:xfrm>
              <a:off x="9734551" y="2208213"/>
              <a:ext cx="484188" cy="109538"/>
            </a:xfrm>
            <a:custGeom>
              <a:avLst/>
              <a:gdLst>
                <a:gd name="T0" fmla="*/ 65 w 129"/>
                <a:gd name="T1" fmla="*/ 29 h 29"/>
                <a:gd name="T2" fmla="*/ 63 w 129"/>
                <a:gd name="T3" fmla="*/ 29 h 29"/>
                <a:gd name="T4" fmla="*/ 3 w 129"/>
                <a:gd name="T5" fmla="*/ 9 h 29"/>
                <a:gd name="T6" fmla="*/ 1 w 129"/>
                <a:gd name="T7" fmla="*/ 4 h 29"/>
                <a:gd name="T8" fmla="*/ 6 w 129"/>
                <a:gd name="T9" fmla="*/ 1 h 29"/>
                <a:gd name="T10" fmla="*/ 65 w 129"/>
                <a:gd name="T11" fmla="*/ 21 h 29"/>
                <a:gd name="T12" fmla="*/ 123 w 129"/>
                <a:gd name="T13" fmla="*/ 1 h 29"/>
                <a:gd name="T14" fmla="*/ 128 w 129"/>
                <a:gd name="T15" fmla="*/ 4 h 29"/>
                <a:gd name="T16" fmla="*/ 126 w 129"/>
                <a:gd name="T17" fmla="*/ 9 h 29"/>
                <a:gd name="T18" fmla="*/ 66 w 129"/>
                <a:gd name="T19" fmla="*/ 29 h 29"/>
                <a:gd name="T20" fmla="*/ 65 w 129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29">
                  <a:moveTo>
                    <a:pt x="65" y="29"/>
                  </a:moveTo>
                  <a:cubicBezTo>
                    <a:pt x="64" y="29"/>
                    <a:pt x="64" y="29"/>
                    <a:pt x="63" y="2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2"/>
                    <a:pt x="4" y="0"/>
                    <a:pt x="6" y="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5" y="0"/>
                    <a:pt x="128" y="2"/>
                    <a:pt x="128" y="4"/>
                  </a:cubicBezTo>
                  <a:cubicBezTo>
                    <a:pt x="129" y="6"/>
                    <a:pt x="128" y="8"/>
                    <a:pt x="126" y="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5" y="29"/>
                    <a:pt x="65" y="29"/>
                    <a:pt x="6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893004" y="3835826"/>
            <a:ext cx="357515" cy="312530"/>
            <a:chOff x="8863013" y="4030663"/>
            <a:chExt cx="239713" cy="209551"/>
          </a:xfrm>
          <a:solidFill>
            <a:schemeClr val="bg1"/>
          </a:solidFill>
        </p:grpSpPr>
        <p:sp>
          <p:nvSpPr>
            <p:cNvPr id="68" name="Freeform 175"/>
            <p:cNvSpPr>
              <a:spLocks/>
            </p:cNvSpPr>
            <p:nvPr/>
          </p:nvSpPr>
          <p:spPr bwMode="auto">
            <a:xfrm>
              <a:off x="8937626" y="4105276"/>
              <a:ext cx="90488" cy="134938"/>
            </a:xfrm>
            <a:custGeom>
              <a:avLst/>
              <a:gdLst>
                <a:gd name="T0" fmla="*/ 38 w 57"/>
                <a:gd name="T1" fmla="*/ 0 h 85"/>
                <a:gd name="T2" fmla="*/ 19 w 57"/>
                <a:gd name="T3" fmla="*/ 0 h 85"/>
                <a:gd name="T4" fmla="*/ 19 w 57"/>
                <a:gd name="T5" fmla="*/ 47 h 85"/>
                <a:gd name="T6" fmla="*/ 0 w 57"/>
                <a:gd name="T7" fmla="*/ 47 h 85"/>
                <a:gd name="T8" fmla="*/ 28 w 57"/>
                <a:gd name="T9" fmla="*/ 85 h 85"/>
                <a:gd name="T10" fmla="*/ 57 w 57"/>
                <a:gd name="T11" fmla="*/ 47 h 85"/>
                <a:gd name="T12" fmla="*/ 38 w 57"/>
                <a:gd name="T13" fmla="*/ 47 h 85"/>
                <a:gd name="T14" fmla="*/ 38 w 57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85">
                  <a:moveTo>
                    <a:pt x="38" y="0"/>
                  </a:moveTo>
                  <a:lnTo>
                    <a:pt x="19" y="0"/>
                  </a:lnTo>
                  <a:lnTo>
                    <a:pt x="19" y="47"/>
                  </a:lnTo>
                  <a:lnTo>
                    <a:pt x="0" y="47"/>
                  </a:lnTo>
                  <a:lnTo>
                    <a:pt x="28" y="85"/>
                  </a:lnTo>
                  <a:lnTo>
                    <a:pt x="57" y="47"/>
                  </a:lnTo>
                  <a:lnTo>
                    <a:pt x="38" y="47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176"/>
            <p:cNvSpPr>
              <a:spLocks/>
            </p:cNvSpPr>
            <p:nvPr/>
          </p:nvSpPr>
          <p:spPr bwMode="auto">
            <a:xfrm>
              <a:off x="8863013" y="4030663"/>
              <a:ext cx="239713" cy="179388"/>
            </a:xfrm>
            <a:custGeom>
              <a:avLst/>
              <a:gdLst>
                <a:gd name="T0" fmla="*/ 56 w 64"/>
                <a:gd name="T1" fmla="*/ 18 h 48"/>
                <a:gd name="T2" fmla="*/ 56 w 64"/>
                <a:gd name="T3" fmla="*/ 18 h 48"/>
                <a:gd name="T4" fmla="*/ 38 w 64"/>
                <a:gd name="T5" fmla="*/ 0 h 48"/>
                <a:gd name="T6" fmla="*/ 22 w 64"/>
                <a:gd name="T7" fmla="*/ 9 h 48"/>
                <a:gd name="T8" fmla="*/ 18 w 64"/>
                <a:gd name="T9" fmla="*/ 8 h 48"/>
                <a:gd name="T10" fmla="*/ 8 w 64"/>
                <a:gd name="T11" fmla="*/ 18 h 48"/>
                <a:gd name="T12" fmla="*/ 8 w 64"/>
                <a:gd name="T13" fmla="*/ 18 h 48"/>
                <a:gd name="T14" fmla="*/ 0 w 64"/>
                <a:gd name="T15" fmla="*/ 32 h 48"/>
                <a:gd name="T16" fmla="*/ 16 w 64"/>
                <a:gd name="T17" fmla="*/ 48 h 48"/>
                <a:gd name="T18" fmla="*/ 16 w 64"/>
                <a:gd name="T19" fmla="*/ 44 h 48"/>
                <a:gd name="T20" fmla="*/ 4 w 64"/>
                <a:gd name="T21" fmla="*/ 32 h 48"/>
                <a:gd name="T22" fmla="*/ 10 w 64"/>
                <a:gd name="T23" fmla="*/ 22 h 48"/>
                <a:gd name="T24" fmla="*/ 12 w 64"/>
                <a:gd name="T25" fmla="*/ 21 h 48"/>
                <a:gd name="T26" fmla="*/ 12 w 64"/>
                <a:gd name="T27" fmla="*/ 18 h 48"/>
                <a:gd name="T28" fmla="*/ 12 w 64"/>
                <a:gd name="T29" fmla="*/ 18 h 48"/>
                <a:gd name="T30" fmla="*/ 18 w 64"/>
                <a:gd name="T31" fmla="*/ 12 h 48"/>
                <a:gd name="T32" fmla="*/ 21 w 64"/>
                <a:gd name="T33" fmla="*/ 13 h 48"/>
                <a:gd name="T34" fmla="*/ 24 w 64"/>
                <a:gd name="T35" fmla="*/ 14 h 48"/>
                <a:gd name="T36" fmla="*/ 26 w 64"/>
                <a:gd name="T37" fmla="*/ 11 h 48"/>
                <a:gd name="T38" fmla="*/ 38 w 64"/>
                <a:gd name="T39" fmla="*/ 4 h 48"/>
                <a:gd name="T40" fmla="*/ 52 w 64"/>
                <a:gd name="T41" fmla="*/ 18 h 48"/>
                <a:gd name="T42" fmla="*/ 52 w 64"/>
                <a:gd name="T43" fmla="*/ 18 h 48"/>
                <a:gd name="T44" fmla="*/ 52 w 64"/>
                <a:gd name="T45" fmla="*/ 21 h 48"/>
                <a:gd name="T46" fmla="*/ 54 w 64"/>
                <a:gd name="T47" fmla="*/ 22 h 48"/>
                <a:gd name="T48" fmla="*/ 60 w 64"/>
                <a:gd name="T49" fmla="*/ 32 h 48"/>
                <a:gd name="T50" fmla="*/ 48 w 64"/>
                <a:gd name="T51" fmla="*/ 44 h 48"/>
                <a:gd name="T52" fmla="*/ 48 w 64"/>
                <a:gd name="T53" fmla="*/ 48 h 48"/>
                <a:gd name="T54" fmla="*/ 64 w 64"/>
                <a:gd name="T55" fmla="*/ 32 h 48"/>
                <a:gd name="T56" fmla="*/ 56 w 64"/>
                <a:gd name="T5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48">
                  <a:moveTo>
                    <a:pt x="56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8"/>
                    <a:pt x="48" y="0"/>
                    <a:pt x="38" y="0"/>
                  </a:cubicBezTo>
                  <a:cubicBezTo>
                    <a:pt x="31" y="0"/>
                    <a:pt x="26" y="4"/>
                    <a:pt x="22" y="9"/>
                  </a:cubicBezTo>
                  <a:cubicBezTo>
                    <a:pt x="21" y="8"/>
                    <a:pt x="20" y="8"/>
                    <a:pt x="18" y="8"/>
                  </a:cubicBezTo>
                  <a:cubicBezTo>
                    <a:pt x="12" y="8"/>
                    <a:pt x="8" y="12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3" y="21"/>
                    <a:pt x="0" y="26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" y="44"/>
                    <a:pt x="4" y="39"/>
                    <a:pt x="4" y="32"/>
                  </a:cubicBezTo>
                  <a:cubicBezTo>
                    <a:pt x="4" y="28"/>
                    <a:pt x="6" y="24"/>
                    <a:pt x="10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5" y="12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8" y="7"/>
                    <a:pt x="33" y="4"/>
                    <a:pt x="38" y="4"/>
                  </a:cubicBezTo>
                  <a:cubicBezTo>
                    <a:pt x="46" y="4"/>
                    <a:pt x="52" y="10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8" y="24"/>
                    <a:pt x="60" y="28"/>
                    <a:pt x="60" y="32"/>
                  </a:cubicBezTo>
                  <a:cubicBezTo>
                    <a:pt x="60" y="39"/>
                    <a:pt x="55" y="44"/>
                    <a:pt x="48" y="44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8"/>
                    <a:pt x="64" y="41"/>
                    <a:pt x="64" y="32"/>
                  </a:cubicBezTo>
                  <a:cubicBezTo>
                    <a:pt x="64" y="26"/>
                    <a:pt x="61" y="21"/>
                    <a:pt x="5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F9C53112-96FD-43B1-ADB4-2A2DEFEA2D1B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Oval 27">
            <a:extLst>
              <a:ext uri="{FF2B5EF4-FFF2-40B4-BE49-F238E27FC236}">
                <a16:creationId xmlns:a16="http://schemas.microsoft.com/office/drawing/2014/main" id="{8DB6C70D-E88A-421E-976B-A2A96A692A2C}"/>
              </a:ext>
            </a:extLst>
          </p:cNvPr>
          <p:cNvSpPr/>
          <p:nvPr/>
        </p:nvSpPr>
        <p:spPr>
          <a:xfrm>
            <a:off x="4259945" y="3395561"/>
            <a:ext cx="617934" cy="6179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grpSp>
        <p:nvGrpSpPr>
          <p:cNvPr id="70" name="Group 69"/>
          <p:cNvGrpSpPr/>
          <p:nvPr/>
        </p:nvGrpSpPr>
        <p:grpSpPr>
          <a:xfrm>
            <a:off x="4600616" y="3481571"/>
            <a:ext cx="249017" cy="454628"/>
            <a:chOff x="2032001" y="2447925"/>
            <a:chExt cx="1384300" cy="2527300"/>
          </a:xfrm>
          <a:solidFill>
            <a:schemeClr val="accent5"/>
          </a:solidFill>
        </p:grpSpPr>
        <p:sp>
          <p:nvSpPr>
            <p:cNvPr id="72" name="Freeform 10"/>
            <p:cNvSpPr>
              <a:spLocks/>
            </p:cNvSpPr>
            <p:nvPr/>
          </p:nvSpPr>
          <p:spPr bwMode="auto">
            <a:xfrm>
              <a:off x="2312988" y="2778125"/>
              <a:ext cx="484188" cy="330200"/>
            </a:xfrm>
            <a:custGeom>
              <a:avLst/>
              <a:gdLst>
                <a:gd name="T0" fmla="*/ 0 w 69"/>
                <a:gd name="T1" fmla="*/ 0 h 47"/>
                <a:gd name="T2" fmla="*/ 69 w 69"/>
                <a:gd name="T3" fmla="*/ 47 h 47"/>
                <a:gd name="T4" fmla="*/ 20 w 69"/>
                <a:gd name="T5" fmla="*/ 47 h 47"/>
                <a:gd name="T6" fmla="*/ 0 w 69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47">
                  <a:moveTo>
                    <a:pt x="0" y="0"/>
                  </a:moveTo>
                  <a:cubicBezTo>
                    <a:pt x="28" y="9"/>
                    <a:pt x="51" y="25"/>
                    <a:pt x="6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5" y="31"/>
                    <a:pt x="8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11"/>
            <p:cNvSpPr>
              <a:spLocks/>
            </p:cNvSpPr>
            <p:nvPr/>
          </p:nvSpPr>
          <p:spPr bwMode="auto">
            <a:xfrm>
              <a:off x="2032001" y="2735263"/>
              <a:ext cx="309563" cy="373063"/>
            </a:xfrm>
            <a:custGeom>
              <a:avLst/>
              <a:gdLst>
                <a:gd name="T0" fmla="*/ 0 w 44"/>
                <a:gd name="T1" fmla="*/ 0 h 53"/>
                <a:gd name="T2" fmla="*/ 22 w 44"/>
                <a:gd name="T3" fmla="*/ 2 h 53"/>
                <a:gd name="T4" fmla="*/ 44 w 44"/>
                <a:gd name="T5" fmla="*/ 53 h 53"/>
                <a:gd name="T6" fmla="*/ 0 w 44"/>
                <a:gd name="T7" fmla="*/ 53 h 53"/>
                <a:gd name="T8" fmla="*/ 0 w 44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3">
                  <a:moveTo>
                    <a:pt x="0" y="0"/>
                  </a:moveTo>
                  <a:cubicBezTo>
                    <a:pt x="8" y="0"/>
                    <a:pt x="15" y="1"/>
                    <a:pt x="22" y="2"/>
                  </a:cubicBezTo>
                  <a:cubicBezTo>
                    <a:pt x="31" y="19"/>
                    <a:pt x="39" y="36"/>
                    <a:pt x="44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12"/>
            <p:cNvSpPr>
              <a:spLocks/>
            </p:cNvSpPr>
            <p:nvPr/>
          </p:nvSpPr>
          <p:spPr bwMode="auto">
            <a:xfrm>
              <a:off x="2489201" y="3233738"/>
              <a:ext cx="519113" cy="414338"/>
            </a:xfrm>
            <a:custGeom>
              <a:avLst/>
              <a:gdLst>
                <a:gd name="T0" fmla="*/ 0 w 74"/>
                <a:gd name="T1" fmla="*/ 0 h 59"/>
                <a:gd name="T2" fmla="*/ 56 w 74"/>
                <a:gd name="T3" fmla="*/ 0 h 59"/>
                <a:gd name="T4" fmla="*/ 74 w 74"/>
                <a:gd name="T5" fmla="*/ 59 h 59"/>
                <a:gd name="T6" fmla="*/ 7 w 74"/>
                <a:gd name="T7" fmla="*/ 59 h 59"/>
                <a:gd name="T8" fmla="*/ 0 w 74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59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66" y="17"/>
                    <a:pt x="72" y="38"/>
                    <a:pt x="74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39"/>
                    <a:pt x="5" y="1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13"/>
            <p:cNvSpPr>
              <a:spLocks/>
            </p:cNvSpPr>
            <p:nvPr/>
          </p:nvSpPr>
          <p:spPr bwMode="auto">
            <a:xfrm>
              <a:off x="2032001" y="3233738"/>
              <a:ext cx="400050" cy="414338"/>
            </a:xfrm>
            <a:custGeom>
              <a:avLst/>
              <a:gdLst>
                <a:gd name="T0" fmla="*/ 0 w 57"/>
                <a:gd name="T1" fmla="*/ 0 h 59"/>
                <a:gd name="T2" fmla="*/ 49 w 57"/>
                <a:gd name="T3" fmla="*/ 0 h 59"/>
                <a:gd name="T4" fmla="*/ 57 w 57"/>
                <a:gd name="T5" fmla="*/ 59 h 59"/>
                <a:gd name="T6" fmla="*/ 0 w 57"/>
                <a:gd name="T7" fmla="*/ 59 h 59"/>
                <a:gd name="T8" fmla="*/ 0 w 57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9">
                  <a:moveTo>
                    <a:pt x="0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54" y="19"/>
                    <a:pt x="57" y="39"/>
                    <a:pt x="57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14"/>
            <p:cNvSpPr>
              <a:spLocks/>
            </p:cNvSpPr>
            <p:nvPr/>
          </p:nvSpPr>
          <p:spPr bwMode="auto">
            <a:xfrm>
              <a:off x="2474913" y="3775075"/>
              <a:ext cx="533400" cy="420688"/>
            </a:xfrm>
            <a:custGeom>
              <a:avLst/>
              <a:gdLst>
                <a:gd name="T0" fmla="*/ 9 w 76"/>
                <a:gd name="T1" fmla="*/ 0 h 60"/>
                <a:gd name="T2" fmla="*/ 76 w 76"/>
                <a:gd name="T3" fmla="*/ 0 h 60"/>
                <a:gd name="T4" fmla="*/ 58 w 76"/>
                <a:gd name="T5" fmla="*/ 60 h 60"/>
                <a:gd name="T6" fmla="*/ 0 w 76"/>
                <a:gd name="T7" fmla="*/ 60 h 60"/>
                <a:gd name="T8" fmla="*/ 9 w 7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0">
                  <a:moveTo>
                    <a:pt x="9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4" y="22"/>
                    <a:pt x="68" y="42"/>
                    <a:pt x="58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5" y="40"/>
                    <a:pt x="8" y="2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15"/>
            <p:cNvSpPr>
              <a:spLocks/>
            </p:cNvSpPr>
            <p:nvPr/>
          </p:nvSpPr>
          <p:spPr bwMode="auto">
            <a:xfrm>
              <a:off x="2032001" y="3775075"/>
              <a:ext cx="393700" cy="420688"/>
            </a:xfrm>
            <a:custGeom>
              <a:avLst/>
              <a:gdLst>
                <a:gd name="T0" fmla="*/ 0 w 56"/>
                <a:gd name="T1" fmla="*/ 0 h 60"/>
                <a:gd name="T2" fmla="*/ 56 w 56"/>
                <a:gd name="T3" fmla="*/ 0 h 60"/>
                <a:gd name="T4" fmla="*/ 45 w 56"/>
                <a:gd name="T5" fmla="*/ 60 h 60"/>
                <a:gd name="T6" fmla="*/ 0 w 56"/>
                <a:gd name="T7" fmla="*/ 60 h 60"/>
                <a:gd name="T8" fmla="*/ 0 w 5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0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5" y="20"/>
                    <a:pt x="51" y="40"/>
                    <a:pt x="45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16"/>
            <p:cNvSpPr>
              <a:spLocks/>
            </p:cNvSpPr>
            <p:nvPr/>
          </p:nvSpPr>
          <p:spPr bwMode="auto">
            <a:xfrm>
              <a:off x="2305051" y="4321175"/>
              <a:ext cx="492125" cy="330200"/>
            </a:xfrm>
            <a:custGeom>
              <a:avLst/>
              <a:gdLst>
                <a:gd name="T0" fmla="*/ 19 w 70"/>
                <a:gd name="T1" fmla="*/ 0 h 47"/>
                <a:gd name="T2" fmla="*/ 70 w 70"/>
                <a:gd name="T3" fmla="*/ 0 h 47"/>
                <a:gd name="T4" fmla="*/ 0 w 70"/>
                <a:gd name="T5" fmla="*/ 47 h 47"/>
                <a:gd name="T6" fmla="*/ 19 w 70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47">
                  <a:moveTo>
                    <a:pt x="19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52" y="22"/>
                    <a:pt x="28" y="39"/>
                    <a:pt x="0" y="47"/>
                  </a:cubicBezTo>
                  <a:cubicBezTo>
                    <a:pt x="7" y="31"/>
                    <a:pt x="13" y="1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17"/>
            <p:cNvSpPr>
              <a:spLocks/>
            </p:cNvSpPr>
            <p:nvPr/>
          </p:nvSpPr>
          <p:spPr bwMode="auto">
            <a:xfrm>
              <a:off x="2032001" y="2447925"/>
              <a:ext cx="1384300" cy="2527300"/>
            </a:xfrm>
            <a:custGeom>
              <a:avLst/>
              <a:gdLst>
                <a:gd name="T0" fmla="*/ 0 w 197"/>
                <a:gd name="T1" fmla="*/ 0 h 360"/>
                <a:gd name="T2" fmla="*/ 127 w 197"/>
                <a:gd name="T3" fmla="*/ 53 h 360"/>
                <a:gd name="T4" fmla="*/ 127 w 197"/>
                <a:gd name="T5" fmla="*/ 308 h 360"/>
                <a:gd name="T6" fmla="*/ 0 w 197"/>
                <a:gd name="T7" fmla="*/ 360 h 360"/>
                <a:gd name="T8" fmla="*/ 0 w 197"/>
                <a:gd name="T9" fmla="*/ 334 h 360"/>
                <a:gd name="T10" fmla="*/ 109 w 197"/>
                <a:gd name="T11" fmla="*/ 289 h 360"/>
                <a:gd name="T12" fmla="*/ 109 w 197"/>
                <a:gd name="T13" fmla="*/ 71 h 360"/>
                <a:gd name="T14" fmla="*/ 0 w 197"/>
                <a:gd name="T15" fmla="*/ 27 h 360"/>
                <a:gd name="T16" fmla="*/ 0 w 197"/>
                <a:gd name="T1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360">
                  <a:moveTo>
                    <a:pt x="0" y="0"/>
                  </a:moveTo>
                  <a:cubicBezTo>
                    <a:pt x="46" y="0"/>
                    <a:pt x="92" y="18"/>
                    <a:pt x="127" y="53"/>
                  </a:cubicBezTo>
                  <a:cubicBezTo>
                    <a:pt x="197" y="123"/>
                    <a:pt x="197" y="238"/>
                    <a:pt x="127" y="308"/>
                  </a:cubicBezTo>
                  <a:cubicBezTo>
                    <a:pt x="92" y="342"/>
                    <a:pt x="46" y="360"/>
                    <a:pt x="0" y="360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40" y="334"/>
                    <a:pt x="79" y="319"/>
                    <a:pt x="109" y="289"/>
                  </a:cubicBezTo>
                  <a:cubicBezTo>
                    <a:pt x="169" y="229"/>
                    <a:pt x="169" y="131"/>
                    <a:pt x="109" y="71"/>
                  </a:cubicBezTo>
                  <a:cubicBezTo>
                    <a:pt x="79" y="42"/>
                    <a:pt x="4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18"/>
            <p:cNvSpPr>
              <a:spLocks/>
            </p:cNvSpPr>
            <p:nvPr/>
          </p:nvSpPr>
          <p:spPr bwMode="auto">
            <a:xfrm>
              <a:off x="2032001" y="4321175"/>
              <a:ext cx="280988" cy="365125"/>
            </a:xfrm>
            <a:custGeom>
              <a:avLst/>
              <a:gdLst>
                <a:gd name="T0" fmla="*/ 0 w 40"/>
                <a:gd name="T1" fmla="*/ 0 h 52"/>
                <a:gd name="T2" fmla="*/ 40 w 40"/>
                <a:gd name="T3" fmla="*/ 0 h 52"/>
                <a:gd name="T4" fmla="*/ 18 w 40"/>
                <a:gd name="T5" fmla="*/ 51 h 52"/>
                <a:gd name="T6" fmla="*/ 0 w 40"/>
                <a:gd name="T7" fmla="*/ 52 h 52"/>
                <a:gd name="T8" fmla="*/ 0 w 40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2">
                  <a:moveTo>
                    <a:pt x="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4" y="17"/>
                    <a:pt x="27" y="34"/>
                    <a:pt x="18" y="51"/>
                  </a:cubicBezTo>
                  <a:cubicBezTo>
                    <a:pt x="12" y="52"/>
                    <a:pt x="6" y="52"/>
                    <a:pt x="0" y="5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97487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/>
      <p:bldP spid="32" grpId="0"/>
      <p:bldP spid="33" grpId="0"/>
      <p:bldP spid="35" grpId="0"/>
      <p:bldP spid="36" grpId="0"/>
      <p:bldP spid="37" grpId="0"/>
      <p:bldP spid="38" grpId="0"/>
      <p:bldP spid="39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91550" y="545147"/>
            <a:ext cx="548789" cy="365125"/>
          </a:xfrm>
          <a:prstGeom prst="rect">
            <a:avLst/>
          </a:prstGeom>
        </p:spPr>
        <p:txBody>
          <a:bodyPr/>
          <a:lstStyle/>
          <a:p>
            <a:fld id="{06BF0A5B-CA18-47D2-801E-5D97420A52F4}" type="slidenum">
              <a:rPr lang="id-ID" smtClean="0"/>
              <a:pPr/>
              <a:t>6</a:t>
            </a:fld>
            <a:endParaRPr lang="id-ID" dirty="0"/>
          </a:p>
        </p:txBody>
      </p:sp>
      <p:sp>
        <p:nvSpPr>
          <p:cNvPr id="3" name="TextBox 2"/>
          <p:cNvSpPr txBox="1"/>
          <p:nvPr/>
        </p:nvSpPr>
        <p:spPr>
          <a:xfrm>
            <a:off x="660259" y="704334"/>
            <a:ext cx="760657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100" dirty="0">
                <a:latin typeface="+mj-lt"/>
              </a:rPr>
              <a:t>Грамотная постановка целей Программы наставничества – </a:t>
            </a:r>
            <a:endParaRPr lang="en-US" sz="2100" dirty="0">
              <a:latin typeface="+mj-lt"/>
            </a:endParaRPr>
          </a:p>
          <a:p>
            <a:pPr algn="ctr"/>
            <a:r>
              <a:rPr lang="ru-RU" sz="2100" dirty="0">
                <a:latin typeface="+mj-lt"/>
              </a:rPr>
              <a:t>это залог эффективной работы и высоких результатов</a:t>
            </a:r>
            <a:endParaRPr lang="id-ID" sz="2100" dirty="0">
              <a:latin typeface="+mj-lt"/>
            </a:endParaRP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1041918" y="1534818"/>
            <a:ext cx="6843252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reeform 18"/>
          <p:cNvSpPr>
            <a:spLocks/>
          </p:cNvSpPr>
          <p:nvPr/>
        </p:nvSpPr>
        <p:spPr bwMode="auto">
          <a:xfrm>
            <a:off x="5152978" y="2441222"/>
            <a:ext cx="1365647" cy="1364456"/>
          </a:xfrm>
          <a:custGeom>
            <a:avLst/>
            <a:gdLst>
              <a:gd name="T0" fmla="*/ 0 w 1147"/>
              <a:gd name="T1" fmla="*/ 1104 h 1146"/>
              <a:gd name="T2" fmla="*/ 0 w 1147"/>
              <a:gd name="T3" fmla="*/ 0 h 1146"/>
              <a:gd name="T4" fmla="*/ 1105 w 1147"/>
              <a:gd name="T5" fmla="*/ 0 h 1146"/>
              <a:gd name="T6" fmla="*/ 1147 w 1147"/>
              <a:gd name="T7" fmla="*/ 57 h 1146"/>
              <a:gd name="T8" fmla="*/ 1147 w 1147"/>
              <a:gd name="T9" fmla="*/ 1146 h 1146"/>
              <a:gd name="T10" fmla="*/ 59 w 1147"/>
              <a:gd name="T11" fmla="*/ 1146 h 1146"/>
              <a:gd name="T12" fmla="*/ 0 w 1147"/>
              <a:gd name="T13" fmla="*/ 1104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7" h="1146">
                <a:moveTo>
                  <a:pt x="0" y="1104"/>
                </a:moveTo>
                <a:lnTo>
                  <a:pt x="0" y="0"/>
                </a:lnTo>
                <a:lnTo>
                  <a:pt x="1105" y="0"/>
                </a:lnTo>
                <a:lnTo>
                  <a:pt x="1147" y="57"/>
                </a:lnTo>
                <a:lnTo>
                  <a:pt x="1147" y="1146"/>
                </a:lnTo>
                <a:lnTo>
                  <a:pt x="59" y="1146"/>
                </a:lnTo>
                <a:lnTo>
                  <a:pt x="0" y="110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grpSp>
        <p:nvGrpSpPr>
          <p:cNvPr id="8" name="Group 7"/>
          <p:cNvGrpSpPr/>
          <p:nvPr/>
        </p:nvGrpSpPr>
        <p:grpSpPr>
          <a:xfrm>
            <a:off x="6872087" y="2395901"/>
            <a:ext cx="1364456" cy="1364456"/>
            <a:chOff x="6354763" y="1954213"/>
            <a:chExt cx="1819275" cy="1819275"/>
          </a:xfrm>
        </p:grpSpPr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354763" y="1954213"/>
              <a:ext cx="1819275" cy="1819275"/>
            </a:xfrm>
            <a:custGeom>
              <a:avLst/>
              <a:gdLst>
                <a:gd name="T0" fmla="*/ 1146 w 1146"/>
                <a:gd name="T1" fmla="*/ 1104 h 1146"/>
                <a:gd name="T2" fmla="*/ 1146 w 1146"/>
                <a:gd name="T3" fmla="*/ 0 h 1146"/>
                <a:gd name="T4" fmla="*/ 42 w 1146"/>
                <a:gd name="T5" fmla="*/ 0 h 1146"/>
                <a:gd name="T6" fmla="*/ 0 w 1146"/>
                <a:gd name="T7" fmla="*/ 57 h 1146"/>
                <a:gd name="T8" fmla="*/ 0 w 1146"/>
                <a:gd name="T9" fmla="*/ 1146 h 1146"/>
                <a:gd name="T10" fmla="*/ 1087 w 1146"/>
                <a:gd name="T11" fmla="*/ 1146 h 1146"/>
                <a:gd name="T12" fmla="*/ 1146 w 1146"/>
                <a:gd name="T13" fmla="*/ 1104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6" h="1146">
                  <a:moveTo>
                    <a:pt x="1146" y="1104"/>
                  </a:moveTo>
                  <a:lnTo>
                    <a:pt x="1146" y="0"/>
                  </a:lnTo>
                  <a:lnTo>
                    <a:pt x="42" y="0"/>
                  </a:lnTo>
                  <a:lnTo>
                    <a:pt x="0" y="57"/>
                  </a:lnTo>
                  <a:lnTo>
                    <a:pt x="0" y="1146"/>
                  </a:lnTo>
                  <a:lnTo>
                    <a:pt x="1087" y="1146"/>
                  </a:lnTo>
                  <a:lnTo>
                    <a:pt x="1146" y="110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6421438" y="1954213"/>
              <a:ext cx="1752600" cy="1752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160651" y="4110756"/>
            <a:ext cx="1365647" cy="1364456"/>
            <a:chOff x="4179888" y="4116388"/>
            <a:chExt cx="1820863" cy="1819275"/>
          </a:xfrm>
        </p:grpSpPr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179888" y="4116388"/>
              <a:ext cx="1820863" cy="1819275"/>
            </a:xfrm>
            <a:custGeom>
              <a:avLst/>
              <a:gdLst>
                <a:gd name="T0" fmla="*/ 0 w 1147"/>
                <a:gd name="T1" fmla="*/ 42 h 1146"/>
                <a:gd name="T2" fmla="*/ 0 w 1147"/>
                <a:gd name="T3" fmla="*/ 1146 h 1146"/>
                <a:gd name="T4" fmla="*/ 1105 w 1147"/>
                <a:gd name="T5" fmla="*/ 1146 h 1146"/>
                <a:gd name="T6" fmla="*/ 1147 w 1147"/>
                <a:gd name="T7" fmla="*/ 1089 h 1146"/>
                <a:gd name="T8" fmla="*/ 1147 w 1147"/>
                <a:gd name="T9" fmla="*/ 0 h 1146"/>
                <a:gd name="T10" fmla="*/ 59 w 1147"/>
                <a:gd name="T11" fmla="*/ 0 h 1146"/>
                <a:gd name="T12" fmla="*/ 0 w 1147"/>
                <a:gd name="T13" fmla="*/ 42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7" h="1146">
                  <a:moveTo>
                    <a:pt x="0" y="42"/>
                  </a:moveTo>
                  <a:lnTo>
                    <a:pt x="0" y="1146"/>
                  </a:lnTo>
                  <a:lnTo>
                    <a:pt x="1105" y="1146"/>
                  </a:lnTo>
                  <a:lnTo>
                    <a:pt x="1147" y="1089"/>
                  </a:lnTo>
                  <a:lnTo>
                    <a:pt x="1147" y="0"/>
                  </a:lnTo>
                  <a:lnTo>
                    <a:pt x="59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4179888" y="4183063"/>
              <a:ext cx="1754188" cy="1752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864070" y="4095105"/>
            <a:ext cx="1364456" cy="1364456"/>
            <a:chOff x="6354763" y="4116388"/>
            <a:chExt cx="1819275" cy="1819275"/>
          </a:xfrm>
        </p:grpSpPr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354763" y="4116388"/>
              <a:ext cx="1819275" cy="1819275"/>
            </a:xfrm>
            <a:custGeom>
              <a:avLst/>
              <a:gdLst>
                <a:gd name="T0" fmla="*/ 1146 w 1146"/>
                <a:gd name="T1" fmla="*/ 42 h 1146"/>
                <a:gd name="T2" fmla="*/ 1146 w 1146"/>
                <a:gd name="T3" fmla="*/ 1146 h 1146"/>
                <a:gd name="T4" fmla="*/ 42 w 1146"/>
                <a:gd name="T5" fmla="*/ 1146 h 1146"/>
                <a:gd name="T6" fmla="*/ 0 w 1146"/>
                <a:gd name="T7" fmla="*/ 1089 h 1146"/>
                <a:gd name="T8" fmla="*/ 0 w 1146"/>
                <a:gd name="T9" fmla="*/ 0 h 1146"/>
                <a:gd name="T10" fmla="*/ 1087 w 1146"/>
                <a:gd name="T11" fmla="*/ 0 h 1146"/>
                <a:gd name="T12" fmla="*/ 1146 w 1146"/>
                <a:gd name="T13" fmla="*/ 42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6" h="1146">
                  <a:moveTo>
                    <a:pt x="1146" y="42"/>
                  </a:moveTo>
                  <a:lnTo>
                    <a:pt x="1146" y="1146"/>
                  </a:lnTo>
                  <a:lnTo>
                    <a:pt x="42" y="1146"/>
                  </a:lnTo>
                  <a:lnTo>
                    <a:pt x="0" y="1089"/>
                  </a:lnTo>
                  <a:lnTo>
                    <a:pt x="0" y="0"/>
                  </a:lnTo>
                  <a:lnTo>
                    <a:pt x="1087" y="0"/>
                  </a:lnTo>
                  <a:lnTo>
                    <a:pt x="1146" y="4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6421438" y="4183063"/>
              <a:ext cx="1752600" cy="1752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28" name="Freeform 23"/>
          <p:cNvSpPr>
            <a:spLocks/>
          </p:cNvSpPr>
          <p:nvPr/>
        </p:nvSpPr>
        <p:spPr bwMode="auto">
          <a:xfrm>
            <a:off x="6538581" y="2320786"/>
            <a:ext cx="345281" cy="3543300"/>
          </a:xfrm>
          <a:custGeom>
            <a:avLst/>
            <a:gdLst>
              <a:gd name="T0" fmla="*/ 48 w 152"/>
              <a:gd name="T1" fmla="*/ 1442 h 1560"/>
              <a:gd name="T2" fmla="*/ 0 w 152"/>
              <a:gd name="T3" fmla="*/ 1442 h 1560"/>
              <a:gd name="T4" fmla="*/ 76 w 152"/>
              <a:gd name="T5" fmla="*/ 1560 h 1560"/>
              <a:gd name="T6" fmla="*/ 152 w 152"/>
              <a:gd name="T7" fmla="*/ 1442 h 1560"/>
              <a:gd name="T8" fmla="*/ 105 w 152"/>
              <a:gd name="T9" fmla="*/ 1442 h 1560"/>
              <a:gd name="T10" fmla="*/ 105 w 152"/>
              <a:gd name="T11" fmla="*/ 119 h 1560"/>
              <a:gd name="T12" fmla="*/ 152 w 152"/>
              <a:gd name="T13" fmla="*/ 119 h 1560"/>
              <a:gd name="T14" fmla="*/ 76 w 152"/>
              <a:gd name="T15" fmla="*/ 0 h 1560"/>
              <a:gd name="T16" fmla="*/ 0 w 152"/>
              <a:gd name="T17" fmla="*/ 119 h 1560"/>
              <a:gd name="T18" fmla="*/ 48 w 152"/>
              <a:gd name="T19" fmla="*/ 119 h 1560"/>
              <a:gd name="T20" fmla="*/ 48 w 152"/>
              <a:gd name="T21" fmla="*/ 1442 h 1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2" h="1560">
                <a:moveTo>
                  <a:pt x="48" y="1442"/>
                </a:moveTo>
                <a:cubicBezTo>
                  <a:pt x="0" y="1442"/>
                  <a:pt x="0" y="1442"/>
                  <a:pt x="0" y="1442"/>
                </a:cubicBezTo>
                <a:cubicBezTo>
                  <a:pt x="0" y="1442"/>
                  <a:pt x="74" y="1475"/>
                  <a:pt x="76" y="1560"/>
                </a:cubicBezTo>
                <a:cubicBezTo>
                  <a:pt x="79" y="1475"/>
                  <a:pt x="152" y="1442"/>
                  <a:pt x="152" y="1442"/>
                </a:cubicBezTo>
                <a:cubicBezTo>
                  <a:pt x="105" y="1442"/>
                  <a:pt x="105" y="1442"/>
                  <a:pt x="105" y="1442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152" y="119"/>
                  <a:pt x="152" y="119"/>
                  <a:pt x="152" y="119"/>
                </a:cubicBezTo>
                <a:cubicBezTo>
                  <a:pt x="152" y="119"/>
                  <a:pt x="79" y="86"/>
                  <a:pt x="76" y="0"/>
                </a:cubicBezTo>
                <a:cubicBezTo>
                  <a:pt x="74" y="86"/>
                  <a:pt x="0" y="119"/>
                  <a:pt x="0" y="119"/>
                </a:cubicBezTo>
                <a:cubicBezTo>
                  <a:pt x="48" y="119"/>
                  <a:pt x="48" y="119"/>
                  <a:pt x="48" y="119"/>
                </a:cubicBezTo>
                <a:lnTo>
                  <a:pt x="48" y="144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9" name="Freeform 24"/>
          <p:cNvSpPr>
            <a:spLocks/>
          </p:cNvSpPr>
          <p:nvPr/>
        </p:nvSpPr>
        <p:spPr bwMode="auto">
          <a:xfrm>
            <a:off x="4924031" y="3777751"/>
            <a:ext cx="3543300" cy="345281"/>
          </a:xfrm>
          <a:custGeom>
            <a:avLst/>
            <a:gdLst>
              <a:gd name="T0" fmla="*/ 119 w 1560"/>
              <a:gd name="T1" fmla="*/ 48 h 152"/>
              <a:gd name="T2" fmla="*/ 119 w 1560"/>
              <a:gd name="T3" fmla="*/ 0 h 152"/>
              <a:gd name="T4" fmla="*/ 0 w 1560"/>
              <a:gd name="T5" fmla="*/ 76 h 152"/>
              <a:gd name="T6" fmla="*/ 119 w 1560"/>
              <a:gd name="T7" fmla="*/ 152 h 152"/>
              <a:gd name="T8" fmla="*/ 119 w 1560"/>
              <a:gd name="T9" fmla="*/ 105 h 152"/>
              <a:gd name="T10" fmla="*/ 1442 w 1560"/>
              <a:gd name="T11" fmla="*/ 105 h 152"/>
              <a:gd name="T12" fmla="*/ 1442 w 1560"/>
              <a:gd name="T13" fmla="*/ 152 h 152"/>
              <a:gd name="T14" fmla="*/ 1560 w 1560"/>
              <a:gd name="T15" fmla="*/ 76 h 152"/>
              <a:gd name="T16" fmla="*/ 1442 w 1560"/>
              <a:gd name="T17" fmla="*/ 0 h 152"/>
              <a:gd name="T18" fmla="*/ 1442 w 1560"/>
              <a:gd name="T19" fmla="*/ 48 h 152"/>
              <a:gd name="T20" fmla="*/ 119 w 1560"/>
              <a:gd name="T21" fmla="*/ 4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60" h="152">
                <a:moveTo>
                  <a:pt x="119" y="48"/>
                </a:move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86" y="74"/>
                  <a:pt x="0" y="76"/>
                </a:cubicBezTo>
                <a:cubicBezTo>
                  <a:pt x="86" y="79"/>
                  <a:pt x="119" y="152"/>
                  <a:pt x="119" y="152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442" y="105"/>
                  <a:pt x="1442" y="105"/>
                  <a:pt x="1442" y="105"/>
                </a:cubicBezTo>
                <a:cubicBezTo>
                  <a:pt x="1442" y="152"/>
                  <a:pt x="1442" y="152"/>
                  <a:pt x="1442" y="152"/>
                </a:cubicBezTo>
                <a:cubicBezTo>
                  <a:pt x="1442" y="152"/>
                  <a:pt x="1475" y="79"/>
                  <a:pt x="1560" y="76"/>
                </a:cubicBezTo>
                <a:cubicBezTo>
                  <a:pt x="1475" y="74"/>
                  <a:pt x="1442" y="0"/>
                  <a:pt x="1442" y="0"/>
                </a:cubicBezTo>
                <a:cubicBezTo>
                  <a:pt x="1442" y="48"/>
                  <a:pt x="1442" y="48"/>
                  <a:pt x="1442" y="48"/>
                </a:cubicBezTo>
                <a:lnTo>
                  <a:pt x="119" y="4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0" name="TextBox 29"/>
          <p:cNvSpPr txBox="1"/>
          <p:nvPr/>
        </p:nvSpPr>
        <p:spPr>
          <a:xfrm>
            <a:off x="5286507" y="2991784"/>
            <a:ext cx="10182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SWOT</a:t>
            </a:r>
            <a:endParaRPr lang="id-ID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48857" y="2950142"/>
            <a:ext cx="11291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SMART</a:t>
            </a:r>
            <a:endParaRPr lang="id-ID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A45FE282-8C74-4A34-B710-9B11783303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397" t="31275" r="25358" b="12450"/>
          <a:stretch/>
        </p:blipFill>
        <p:spPr>
          <a:xfrm>
            <a:off x="210097" y="2362824"/>
            <a:ext cx="4728991" cy="3168430"/>
          </a:xfrm>
          <a:prstGeom prst="rect">
            <a:avLst/>
          </a:prstGeom>
        </p:spPr>
      </p:pic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E36013F6-E42A-4DA4-B92D-6ECD127AD342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EFF6A22-7394-40AB-8F84-696F968D75EB}"/>
              </a:ext>
            </a:extLst>
          </p:cNvPr>
          <p:cNvSpPr txBox="1"/>
          <p:nvPr/>
        </p:nvSpPr>
        <p:spPr>
          <a:xfrm>
            <a:off x="5301840" y="4567234"/>
            <a:ext cx="1067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GROW</a:t>
            </a:r>
            <a:endParaRPr lang="id-ID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759BE10-EF00-44B5-9082-8E4C244FEF78}"/>
              </a:ext>
            </a:extLst>
          </p:cNvPr>
          <p:cNvSpPr txBox="1"/>
          <p:nvPr/>
        </p:nvSpPr>
        <p:spPr>
          <a:xfrm>
            <a:off x="6883862" y="4514829"/>
            <a:ext cx="14366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Обратная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связь</a:t>
            </a:r>
            <a:endParaRPr lang="id-ID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9264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813160"/>
            <a:ext cx="9144000" cy="20448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Rectangle 7"/>
          <p:cNvSpPr/>
          <p:nvPr/>
        </p:nvSpPr>
        <p:spPr>
          <a:xfrm>
            <a:off x="0" y="2392841"/>
            <a:ext cx="9144000" cy="24215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solidFill>
                <a:srgbClr val="31A8D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-1"/>
            <a:ext cx="9144000" cy="23928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2" name="TextBox 11"/>
          <p:cNvSpPr txBox="1"/>
          <p:nvPr/>
        </p:nvSpPr>
        <p:spPr>
          <a:xfrm>
            <a:off x="422042" y="561763"/>
            <a:ext cx="18312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500" dirty="0">
                <a:solidFill>
                  <a:schemeClr val="bg1"/>
                </a:solidFill>
                <a:latin typeface="Bebas" pitchFamily="2" charset="0"/>
              </a:rPr>
              <a:t>20</a:t>
            </a:r>
            <a:r>
              <a:rPr lang="ru-RU" sz="4500" dirty="0">
                <a:solidFill>
                  <a:schemeClr val="bg1"/>
                </a:solidFill>
                <a:latin typeface="Bebas" pitchFamily="2" charset="0"/>
              </a:rPr>
              <a:t>19-2020</a:t>
            </a:r>
            <a:endParaRPr lang="id-ID" sz="450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2043" y="5296421"/>
            <a:ext cx="183124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500" dirty="0">
                <a:solidFill>
                  <a:schemeClr val="bg1"/>
                </a:solidFill>
                <a:latin typeface="Bebas" pitchFamily="2" charset="0"/>
              </a:rPr>
              <a:t>20</a:t>
            </a:r>
            <a:r>
              <a:rPr lang="ru-RU" sz="4500" dirty="0">
                <a:solidFill>
                  <a:schemeClr val="bg1"/>
                </a:solidFill>
                <a:latin typeface="Bebas" pitchFamily="2" charset="0"/>
              </a:rPr>
              <a:t>22</a:t>
            </a:r>
            <a:endParaRPr lang="id-ID" sz="450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49025" y="820862"/>
            <a:ext cx="6899238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ea typeface="Calibri" panose="020F0502020204030204" pitchFamily="34" charset="0"/>
              </a:rPr>
              <a:t>Разработка программы адаптации и профессионального становления молодого педагога. Определение сформированности профессионально значимых качеств</a:t>
            </a:r>
            <a:endParaRPr lang="en-US" dirty="0">
              <a:solidFill>
                <a:schemeClr val="bg1"/>
              </a:solidFill>
            </a:endParaRPr>
          </a:p>
          <a:p>
            <a:endParaRPr lang="id-ID" sz="135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49025" y="5101664"/>
            <a:ext cx="6899238" cy="1574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>
              <a:lnSpc>
                <a:spcPct val="115000"/>
              </a:lnSpc>
            </a:pPr>
            <a:r>
              <a:rPr lang="ru-RU" dirty="0">
                <a:solidFill>
                  <a:schemeClr val="bg1"/>
                </a:solidFill>
                <a:ea typeface="Calibri" panose="020F0502020204030204" pitchFamily="34" charset="0"/>
              </a:rPr>
              <a:t>Формирование способности и стремления самостоятельно управлять профессиональным развитием, совершенствование умения критически оценивать процесс профессионального становления и развития</a:t>
            </a:r>
          </a:p>
          <a:p>
            <a:endParaRPr lang="id-ID" sz="1350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6355F74-10AF-49A7-B598-15CCED812375}"/>
              </a:ext>
            </a:extLst>
          </p:cNvPr>
          <p:cNvSpPr txBox="1"/>
          <p:nvPr/>
        </p:nvSpPr>
        <p:spPr>
          <a:xfrm>
            <a:off x="7236502" y="3068729"/>
            <a:ext cx="183124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500" dirty="0">
                <a:solidFill>
                  <a:schemeClr val="bg1"/>
                </a:solidFill>
                <a:latin typeface="Bebas" pitchFamily="2" charset="0"/>
              </a:rPr>
              <a:t>20</a:t>
            </a:r>
            <a:r>
              <a:rPr lang="ru-RU" sz="4500" dirty="0">
                <a:solidFill>
                  <a:schemeClr val="bg1"/>
                </a:solidFill>
                <a:latin typeface="Bebas" pitchFamily="2" charset="0"/>
              </a:rPr>
              <a:t>21</a:t>
            </a:r>
            <a:endParaRPr lang="id-ID" sz="450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748087-0DB2-4DE6-9359-0F66B1B87DF9}"/>
              </a:ext>
            </a:extLst>
          </p:cNvPr>
          <p:cNvSpPr txBox="1"/>
          <p:nvPr/>
        </p:nvSpPr>
        <p:spPr>
          <a:xfrm>
            <a:off x="261011" y="2954604"/>
            <a:ext cx="6899238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>
              <a:lnSpc>
                <a:spcPct val="115000"/>
              </a:lnSpc>
              <a:buNone/>
            </a:pPr>
            <a:r>
              <a:rPr lang="ru-RU" dirty="0">
                <a:solidFill>
                  <a:schemeClr val="bg1"/>
                </a:solidFill>
                <a:ea typeface="Calibri" panose="020F0502020204030204" pitchFamily="34" charset="0"/>
              </a:rPr>
              <a:t>Совершенствование знаний, умений и навыков. </a:t>
            </a:r>
          </a:p>
          <a:p>
            <a:pPr marL="114300" indent="0">
              <a:lnSpc>
                <a:spcPct val="115000"/>
              </a:lnSpc>
              <a:buNone/>
            </a:pPr>
            <a:r>
              <a:rPr lang="ru-RU" dirty="0">
                <a:solidFill>
                  <a:schemeClr val="bg1"/>
                </a:solidFill>
                <a:ea typeface="Calibri" panose="020F0502020204030204" pitchFamily="34" charset="0"/>
              </a:rPr>
              <a:t>Формирование потребности в проектировании дальнейшего профессионального роста </a:t>
            </a:r>
          </a:p>
          <a:p>
            <a:endParaRPr lang="en-US" sz="1400" dirty="0"/>
          </a:p>
          <a:p>
            <a:endParaRPr lang="id-ID" sz="13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11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82025" y="545147"/>
            <a:ext cx="548789" cy="365125"/>
          </a:xfrm>
          <a:prstGeom prst="rect">
            <a:avLst/>
          </a:prstGeom>
        </p:spPr>
        <p:txBody>
          <a:bodyPr/>
          <a:lstStyle/>
          <a:p>
            <a:fld id="{06BF0A5B-CA18-47D2-801E-5D97420A52F4}" type="slidenum">
              <a:rPr lang="id-ID" smtClean="0"/>
              <a:pPr/>
              <a:t>8</a:t>
            </a:fld>
            <a:endParaRPr lang="id-ID"/>
          </a:p>
        </p:txBody>
      </p:sp>
      <p:sp>
        <p:nvSpPr>
          <p:cNvPr id="22" name="TextBox 21"/>
          <p:cNvSpPr txBox="1"/>
          <p:nvPr/>
        </p:nvSpPr>
        <p:spPr>
          <a:xfrm>
            <a:off x="822415" y="845002"/>
            <a:ext cx="749916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100" dirty="0">
                <a:latin typeface="+mj-lt"/>
              </a:rPr>
              <a:t>Образовательные результаты Программы наставничества </a:t>
            </a:r>
            <a:endParaRPr lang="id-ID" sz="2100" dirty="0">
              <a:latin typeface="+mj-lt"/>
            </a:endParaRPr>
          </a:p>
        </p:txBody>
      </p:sp>
      <p:cxnSp>
        <p:nvCxnSpPr>
          <p:cNvPr id="23" name="Straight Connector 22"/>
          <p:cNvCxnSpPr>
            <a:cxnSpLocks/>
          </p:cNvCxnSpPr>
          <p:nvPr/>
        </p:nvCxnSpPr>
        <p:spPr>
          <a:xfrm flipV="1">
            <a:off x="2721140" y="1308272"/>
            <a:ext cx="3435649" cy="18679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 rot="20441731">
            <a:off x="2668083" y="2664908"/>
            <a:ext cx="1320815" cy="1321768"/>
            <a:chOff x="1455738" y="2371725"/>
            <a:chExt cx="2198688" cy="2200275"/>
          </a:xfrm>
        </p:grpSpPr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035175" y="2967038"/>
              <a:ext cx="1071563" cy="1009650"/>
            </a:xfrm>
            <a:custGeom>
              <a:avLst/>
              <a:gdLst>
                <a:gd name="T0" fmla="*/ 277 w 570"/>
                <a:gd name="T1" fmla="*/ 0 h 536"/>
                <a:gd name="T2" fmla="*/ 217 w 570"/>
                <a:gd name="T3" fmla="*/ 7 h 536"/>
                <a:gd name="T4" fmla="*/ 50 w 570"/>
                <a:gd name="T5" fmla="*/ 126 h 536"/>
                <a:gd name="T6" fmla="*/ 16 w 570"/>
                <a:gd name="T7" fmla="*/ 328 h 536"/>
                <a:gd name="T8" fmla="*/ 276 w 570"/>
                <a:gd name="T9" fmla="*/ 536 h 536"/>
                <a:gd name="T10" fmla="*/ 336 w 570"/>
                <a:gd name="T11" fmla="*/ 529 h 536"/>
                <a:gd name="T12" fmla="*/ 538 w 570"/>
                <a:gd name="T13" fmla="*/ 208 h 536"/>
                <a:gd name="T14" fmla="*/ 277 w 570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0" h="536">
                  <a:moveTo>
                    <a:pt x="277" y="0"/>
                  </a:moveTo>
                  <a:cubicBezTo>
                    <a:pt x="257" y="0"/>
                    <a:pt x="237" y="3"/>
                    <a:pt x="217" y="7"/>
                  </a:cubicBezTo>
                  <a:cubicBezTo>
                    <a:pt x="147" y="23"/>
                    <a:pt x="88" y="65"/>
                    <a:pt x="50" y="126"/>
                  </a:cubicBezTo>
                  <a:cubicBezTo>
                    <a:pt x="12" y="186"/>
                    <a:pt x="0" y="258"/>
                    <a:pt x="16" y="328"/>
                  </a:cubicBezTo>
                  <a:cubicBezTo>
                    <a:pt x="44" y="450"/>
                    <a:pt x="151" y="536"/>
                    <a:pt x="276" y="536"/>
                  </a:cubicBezTo>
                  <a:cubicBezTo>
                    <a:pt x="296" y="536"/>
                    <a:pt x="316" y="533"/>
                    <a:pt x="336" y="529"/>
                  </a:cubicBezTo>
                  <a:cubicBezTo>
                    <a:pt x="480" y="496"/>
                    <a:pt x="570" y="352"/>
                    <a:pt x="538" y="208"/>
                  </a:cubicBezTo>
                  <a:cubicBezTo>
                    <a:pt x="510" y="86"/>
                    <a:pt x="402" y="0"/>
                    <a:pt x="277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455738" y="2371725"/>
              <a:ext cx="2198688" cy="2200275"/>
            </a:xfrm>
            <a:custGeom>
              <a:avLst/>
              <a:gdLst>
                <a:gd name="T0" fmla="*/ 1055 w 1169"/>
                <a:gd name="T1" fmla="*/ 596 h 1170"/>
                <a:gd name="T2" fmla="*/ 1169 w 1169"/>
                <a:gd name="T3" fmla="*/ 551 h 1170"/>
                <a:gd name="T4" fmla="*/ 1156 w 1169"/>
                <a:gd name="T5" fmla="*/ 455 h 1170"/>
                <a:gd name="T6" fmla="*/ 1153 w 1169"/>
                <a:gd name="T7" fmla="*/ 446 h 1170"/>
                <a:gd name="T8" fmla="*/ 1031 w 1169"/>
                <a:gd name="T9" fmla="*/ 436 h 1170"/>
                <a:gd name="T10" fmla="*/ 998 w 1169"/>
                <a:gd name="T11" fmla="*/ 359 h 1170"/>
                <a:gd name="T12" fmla="*/ 1074 w 1169"/>
                <a:gd name="T13" fmla="*/ 263 h 1170"/>
                <a:gd name="T14" fmla="*/ 1008 w 1169"/>
                <a:gd name="T15" fmla="*/ 180 h 1170"/>
                <a:gd name="T16" fmla="*/ 897 w 1169"/>
                <a:gd name="T17" fmla="*/ 233 h 1170"/>
                <a:gd name="T18" fmla="*/ 829 w 1169"/>
                <a:gd name="T19" fmla="*/ 183 h 1170"/>
                <a:gd name="T20" fmla="*/ 847 w 1169"/>
                <a:gd name="T21" fmla="*/ 62 h 1170"/>
                <a:gd name="T22" fmla="*/ 749 w 1169"/>
                <a:gd name="T23" fmla="*/ 23 h 1170"/>
                <a:gd name="T24" fmla="*/ 679 w 1169"/>
                <a:gd name="T25" fmla="*/ 124 h 1170"/>
                <a:gd name="T26" fmla="*/ 596 w 1169"/>
                <a:gd name="T27" fmla="*/ 114 h 1170"/>
                <a:gd name="T28" fmla="*/ 550 w 1169"/>
                <a:gd name="T29" fmla="*/ 0 h 1170"/>
                <a:gd name="T30" fmla="*/ 454 w 1169"/>
                <a:gd name="T31" fmla="*/ 14 h 1170"/>
                <a:gd name="T32" fmla="*/ 446 w 1169"/>
                <a:gd name="T33" fmla="*/ 16 h 1170"/>
                <a:gd name="T34" fmla="*/ 436 w 1169"/>
                <a:gd name="T35" fmla="*/ 139 h 1170"/>
                <a:gd name="T36" fmla="*/ 359 w 1169"/>
                <a:gd name="T37" fmla="*/ 172 h 1170"/>
                <a:gd name="T38" fmla="*/ 262 w 1169"/>
                <a:gd name="T39" fmla="*/ 96 h 1170"/>
                <a:gd name="T40" fmla="*/ 180 w 1169"/>
                <a:gd name="T41" fmla="*/ 162 h 1170"/>
                <a:gd name="T42" fmla="*/ 232 w 1169"/>
                <a:gd name="T43" fmla="*/ 273 h 1170"/>
                <a:gd name="T44" fmla="*/ 183 w 1169"/>
                <a:gd name="T45" fmla="*/ 340 h 1170"/>
                <a:gd name="T46" fmla="*/ 61 w 1169"/>
                <a:gd name="T47" fmla="*/ 323 h 1170"/>
                <a:gd name="T48" fmla="*/ 22 w 1169"/>
                <a:gd name="T49" fmla="*/ 421 h 1170"/>
                <a:gd name="T50" fmla="*/ 123 w 1169"/>
                <a:gd name="T51" fmla="*/ 491 h 1170"/>
                <a:gd name="T52" fmla="*/ 114 w 1169"/>
                <a:gd name="T53" fmla="*/ 574 h 1170"/>
                <a:gd name="T54" fmla="*/ 0 w 1169"/>
                <a:gd name="T55" fmla="*/ 619 h 1170"/>
                <a:gd name="T56" fmla="*/ 14 w 1169"/>
                <a:gd name="T57" fmla="*/ 716 h 1170"/>
                <a:gd name="T58" fmla="*/ 16 w 1169"/>
                <a:gd name="T59" fmla="*/ 724 h 1170"/>
                <a:gd name="T60" fmla="*/ 138 w 1169"/>
                <a:gd name="T61" fmla="*/ 734 h 1170"/>
                <a:gd name="T62" fmla="*/ 171 w 1169"/>
                <a:gd name="T63" fmla="*/ 811 h 1170"/>
                <a:gd name="T64" fmla="*/ 95 w 1169"/>
                <a:gd name="T65" fmla="*/ 907 h 1170"/>
                <a:gd name="T66" fmla="*/ 161 w 1169"/>
                <a:gd name="T67" fmla="*/ 990 h 1170"/>
                <a:gd name="T68" fmla="*/ 272 w 1169"/>
                <a:gd name="T69" fmla="*/ 937 h 1170"/>
                <a:gd name="T70" fmla="*/ 340 w 1169"/>
                <a:gd name="T71" fmla="*/ 987 h 1170"/>
                <a:gd name="T72" fmla="*/ 322 w 1169"/>
                <a:gd name="T73" fmla="*/ 1109 h 1170"/>
                <a:gd name="T74" fmla="*/ 420 w 1169"/>
                <a:gd name="T75" fmla="*/ 1147 h 1170"/>
                <a:gd name="T76" fmla="*/ 490 w 1169"/>
                <a:gd name="T77" fmla="*/ 1046 h 1170"/>
                <a:gd name="T78" fmla="*/ 574 w 1169"/>
                <a:gd name="T79" fmla="*/ 1056 h 1170"/>
                <a:gd name="T80" fmla="*/ 619 w 1169"/>
                <a:gd name="T81" fmla="*/ 1170 h 1170"/>
                <a:gd name="T82" fmla="*/ 715 w 1169"/>
                <a:gd name="T83" fmla="*/ 1156 h 1170"/>
                <a:gd name="T84" fmla="*/ 723 w 1169"/>
                <a:gd name="T85" fmla="*/ 1154 h 1170"/>
                <a:gd name="T86" fmla="*/ 733 w 1169"/>
                <a:gd name="T87" fmla="*/ 1032 h 1170"/>
                <a:gd name="T88" fmla="*/ 810 w 1169"/>
                <a:gd name="T89" fmla="*/ 998 h 1170"/>
                <a:gd name="T90" fmla="*/ 907 w 1169"/>
                <a:gd name="T91" fmla="*/ 1074 h 1170"/>
                <a:gd name="T92" fmla="*/ 989 w 1169"/>
                <a:gd name="T93" fmla="*/ 1008 h 1170"/>
                <a:gd name="T94" fmla="*/ 937 w 1169"/>
                <a:gd name="T95" fmla="*/ 897 h 1170"/>
                <a:gd name="T96" fmla="*/ 987 w 1169"/>
                <a:gd name="T97" fmla="*/ 830 h 1170"/>
                <a:gd name="T98" fmla="*/ 1108 w 1169"/>
                <a:gd name="T99" fmla="*/ 848 h 1170"/>
                <a:gd name="T100" fmla="*/ 1147 w 1169"/>
                <a:gd name="T101" fmla="*/ 749 h 1170"/>
                <a:gd name="T102" fmla="*/ 1046 w 1169"/>
                <a:gd name="T103" fmla="*/ 679 h 1170"/>
                <a:gd name="T104" fmla="*/ 1055 w 1169"/>
                <a:gd name="T105" fmla="*/ 596 h 1170"/>
                <a:gd name="T106" fmla="*/ 657 w 1169"/>
                <a:gd name="T107" fmla="*/ 901 h 1170"/>
                <a:gd name="T108" fmla="*/ 584 w 1169"/>
                <a:gd name="T109" fmla="*/ 909 h 1170"/>
                <a:gd name="T110" fmla="*/ 384 w 1169"/>
                <a:gd name="T111" fmla="*/ 839 h 1170"/>
                <a:gd name="T112" fmla="*/ 269 w 1169"/>
                <a:gd name="T113" fmla="*/ 657 h 1170"/>
                <a:gd name="T114" fmla="*/ 310 w 1169"/>
                <a:gd name="T115" fmla="*/ 413 h 1170"/>
                <a:gd name="T116" fmla="*/ 512 w 1169"/>
                <a:gd name="T117" fmla="*/ 270 h 1170"/>
                <a:gd name="T118" fmla="*/ 585 w 1169"/>
                <a:gd name="T119" fmla="*/ 261 h 1170"/>
                <a:gd name="T120" fmla="*/ 785 w 1169"/>
                <a:gd name="T121" fmla="*/ 331 h 1170"/>
                <a:gd name="T122" fmla="*/ 900 w 1169"/>
                <a:gd name="T123" fmla="*/ 513 h 1170"/>
                <a:gd name="T124" fmla="*/ 657 w 1169"/>
                <a:gd name="T125" fmla="*/ 901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9" h="1170">
                  <a:moveTo>
                    <a:pt x="1055" y="596"/>
                  </a:moveTo>
                  <a:cubicBezTo>
                    <a:pt x="1101" y="580"/>
                    <a:pt x="1140" y="564"/>
                    <a:pt x="1169" y="551"/>
                  </a:cubicBezTo>
                  <a:cubicBezTo>
                    <a:pt x="1167" y="519"/>
                    <a:pt x="1163" y="487"/>
                    <a:pt x="1156" y="455"/>
                  </a:cubicBezTo>
                  <a:cubicBezTo>
                    <a:pt x="1155" y="452"/>
                    <a:pt x="1154" y="449"/>
                    <a:pt x="1153" y="446"/>
                  </a:cubicBezTo>
                  <a:cubicBezTo>
                    <a:pt x="1121" y="442"/>
                    <a:pt x="1080" y="438"/>
                    <a:pt x="1031" y="436"/>
                  </a:cubicBezTo>
                  <a:cubicBezTo>
                    <a:pt x="1022" y="409"/>
                    <a:pt x="1011" y="384"/>
                    <a:pt x="998" y="359"/>
                  </a:cubicBezTo>
                  <a:cubicBezTo>
                    <a:pt x="1030" y="322"/>
                    <a:pt x="1055" y="290"/>
                    <a:pt x="1074" y="263"/>
                  </a:cubicBezTo>
                  <a:cubicBezTo>
                    <a:pt x="1054" y="233"/>
                    <a:pt x="1032" y="206"/>
                    <a:pt x="1008" y="180"/>
                  </a:cubicBezTo>
                  <a:cubicBezTo>
                    <a:pt x="977" y="193"/>
                    <a:pt x="940" y="210"/>
                    <a:pt x="897" y="233"/>
                  </a:cubicBezTo>
                  <a:cubicBezTo>
                    <a:pt x="876" y="214"/>
                    <a:pt x="853" y="198"/>
                    <a:pt x="829" y="183"/>
                  </a:cubicBezTo>
                  <a:cubicBezTo>
                    <a:pt x="838" y="135"/>
                    <a:pt x="844" y="94"/>
                    <a:pt x="847" y="62"/>
                  </a:cubicBezTo>
                  <a:cubicBezTo>
                    <a:pt x="816" y="46"/>
                    <a:pt x="783" y="33"/>
                    <a:pt x="749" y="23"/>
                  </a:cubicBezTo>
                  <a:cubicBezTo>
                    <a:pt x="729" y="49"/>
                    <a:pt x="705" y="82"/>
                    <a:pt x="679" y="124"/>
                  </a:cubicBezTo>
                  <a:cubicBezTo>
                    <a:pt x="652" y="118"/>
                    <a:pt x="624" y="115"/>
                    <a:pt x="596" y="114"/>
                  </a:cubicBezTo>
                  <a:cubicBezTo>
                    <a:pt x="579" y="68"/>
                    <a:pt x="564" y="30"/>
                    <a:pt x="550" y="0"/>
                  </a:cubicBezTo>
                  <a:cubicBezTo>
                    <a:pt x="518" y="2"/>
                    <a:pt x="486" y="7"/>
                    <a:pt x="454" y="14"/>
                  </a:cubicBezTo>
                  <a:cubicBezTo>
                    <a:pt x="451" y="15"/>
                    <a:pt x="449" y="15"/>
                    <a:pt x="446" y="16"/>
                  </a:cubicBezTo>
                  <a:cubicBezTo>
                    <a:pt x="441" y="49"/>
                    <a:pt x="438" y="89"/>
                    <a:pt x="436" y="139"/>
                  </a:cubicBezTo>
                  <a:cubicBezTo>
                    <a:pt x="409" y="147"/>
                    <a:pt x="383" y="159"/>
                    <a:pt x="359" y="172"/>
                  </a:cubicBezTo>
                  <a:cubicBezTo>
                    <a:pt x="321" y="140"/>
                    <a:pt x="289" y="115"/>
                    <a:pt x="262" y="96"/>
                  </a:cubicBezTo>
                  <a:cubicBezTo>
                    <a:pt x="233" y="115"/>
                    <a:pt x="205" y="137"/>
                    <a:pt x="180" y="162"/>
                  </a:cubicBezTo>
                  <a:cubicBezTo>
                    <a:pt x="192" y="192"/>
                    <a:pt x="210" y="229"/>
                    <a:pt x="232" y="273"/>
                  </a:cubicBezTo>
                  <a:cubicBezTo>
                    <a:pt x="214" y="294"/>
                    <a:pt x="197" y="316"/>
                    <a:pt x="183" y="340"/>
                  </a:cubicBezTo>
                  <a:cubicBezTo>
                    <a:pt x="134" y="331"/>
                    <a:pt x="94" y="325"/>
                    <a:pt x="61" y="323"/>
                  </a:cubicBezTo>
                  <a:cubicBezTo>
                    <a:pt x="45" y="354"/>
                    <a:pt x="32" y="387"/>
                    <a:pt x="22" y="421"/>
                  </a:cubicBezTo>
                  <a:cubicBezTo>
                    <a:pt x="48" y="441"/>
                    <a:pt x="82" y="464"/>
                    <a:pt x="123" y="491"/>
                  </a:cubicBezTo>
                  <a:cubicBezTo>
                    <a:pt x="118" y="518"/>
                    <a:pt x="115" y="546"/>
                    <a:pt x="114" y="574"/>
                  </a:cubicBezTo>
                  <a:cubicBezTo>
                    <a:pt x="68" y="590"/>
                    <a:pt x="30" y="606"/>
                    <a:pt x="0" y="619"/>
                  </a:cubicBezTo>
                  <a:cubicBezTo>
                    <a:pt x="2" y="651"/>
                    <a:pt x="6" y="683"/>
                    <a:pt x="14" y="716"/>
                  </a:cubicBezTo>
                  <a:cubicBezTo>
                    <a:pt x="14" y="718"/>
                    <a:pt x="15" y="721"/>
                    <a:pt x="16" y="724"/>
                  </a:cubicBezTo>
                  <a:cubicBezTo>
                    <a:pt x="48" y="729"/>
                    <a:pt x="89" y="732"/>
                    <a:pt x="138" y="734"/>
                  </a:cubicBezTo>
                  <a:cubicBezTo>
                    <a:pt x="147" y="761"/>
                    <a:pt x="158" y="787"/>
                    <a:pt x="171" y="811"/>
                  </a:cubicBezTo>
                  <a:cubicBezTo>
                    <a:pt x="140" y="848"/>
                    <a:pt x="114" y="880"/>
                    <a:pt x="95" y="907"/>
                  </a:cubicBezTo>
                  <a:cubicBezTo>
                    <a:pt x="115" y="937"/>
                    <a:pt x="137" y="965"/>
                    <a:pt x="161" y="990"/>
                  </a:cubicBezTo>
                  <a:cubicBezTo>
                    <a:pt x="192" y="977"/>
                    <a:pt x="229" y="960"/>
                    <a:pt x="272" y="937"/>
                  </a:cubicBezTo>
                  <a:cubicBezTo>
                    <a:pt x="293" y="956"/>
                    <a:pt x="316" y="972"/>
                    <a:pt x="340" y="987"/>
                  </a:cubicBezTo>
                  <a:cubicBezTo>
                    <a:pt x="331" y="1035"/>
                    <a:pt x="325" y="1076"/>
                    <a:pt x="322" y="1109"/>
                  </a:cubicBezTo>
                  <a:cubicBezTo>
                    <a:pt x="354" y="1124"/>
                    <a:pt x="386" y="1137"/>
                    <a:pt x="420" y="1147"/>
                  </a:cubicBezTo>
                  <a:cubicBezTo>
                    <a:pt x="441" y="1121"/>
                    <a:pt x="464" y="1088"/>
                    <a:pt x="490" y="1046"/>
                  </a:cubicBezTo>
                  <a:cubicBezTo>
                    <a:pt x="517" y="1052"/>
                    <a:pt x="545" y="1055"/>
                    <a:pt x="574" y="1056"/>
                  </a:cubicBezTo>
                  <a:cubicBezTo>
                    <a:pt x="590" y="1102"/>
                    <a:pt x="605" y="1140"/>
                    <a:pt x="619" y="1170"/>
                  </a:cubicBezTo>
                  <a:cubicBezTo>
                    <a:pt x="651" y="1168"/>
                    <a:pt x="683" y="1163"/>
                    <a:pt x="715" y="1156"/>
                  </a:cubicBezTo>
                  <a:cubicBezTo>
                    <a:pt x="718" y="1155"/>
                    <a:pt x="721" y="1155"/>
                    <a:pt x="723" y="1154"/>
                  </a:cubicBezTo>
                  <a:cubicBezTo>
                    <a:pt x="728" y="1121"/>
                    <a:pt x="731" y="1081"/>
                    <a:pt x="733" y="1032"/>
                  </a:cubicBezTo>
                  <a:cubicBezTo>
                    <a:pt x="760" y="1023"/>
                    <a:pt x="786" y="1011"/>
                    <a:pt x="810" y="998"/>
                  </a:cubicBezTo>
                  <a:cubicBezTo>
                    <a:pt x="848" y="1030"/>
                    <a:pt x="880" y="1055"/>
                    <a:pt x="907" y="1074"/>
                  </a:cubicBezTo>
                  <a:cubicBezTo>
                    <a:pt x="936" y="1055"/>
                    <a:pt x="964" y="1033"/>
                    <a:pt x="989" y="1008"/>
                  </a:cubicBezTo>
                  <a:cubicBezTo>
                    <a:pt x="977" y="978"/>
                    <a:pt x="960" y="941"/>
                    <a:pt x="937" y="897"/>
                  </a:cubicBezTo>
                  <a:cubicBezTo>
                    <a:pt x="955" y="876"/>
                    <a:pt x="972" y="854"/>
                    <a:pt x="987" y="830"/>
                  </a:cubicBezTo>
                  <a:cubicBezTo>
                    <a:pt x="1035" y="839"/>
                    <a:pt x="1075" y="845"/>
                    <a:pt x="1108" y="848"/>
                  </a:cubicBezTo>
                  <a:cubicBezTo>
                    <a:pt x="1124" y="816"/>
                    <a:pt x="1137" y="783"/>
                    <a:pt x="1147" y="749"/>
                  </a:cubicBezTo>
                  <a:cubicBezTo>
                    <a:pt x="1121" y="729"/>
                    <a:pt x="1087" y="706"/>
                    <a:pt x="1046" y="679"/>
                  </a:cubicBezTo>
                  <a:cubicBezTo>
                    <a:pt x="1051" y="652"/>
                    <a:pt x="1055" y="624"/>
                    <a:pt x="1055" y="596"/>
                  </a:cubicBezTo>
                  <a:close/>
                  <a:moveTo>
                    <a:pt x="657" y="901"/>
                  </a:moveTo>
                  <a:cubicBezTo>
                    <a:pt x="633" y="906"/>
                    <a:pt x="609" y="909"/>
                    <a:pt x="584" y="909"/>
                  </a:cubicBezTo>
                  <a:cubicBezTo>
                    <a:pt x="512" y="909"/>
                    <a:pt x="441" y="884"/>
                    <a:pt x="384" y="839"/>
                  </a:cubicBezTo>
                  <a:cubicBezTo>
                    <a:pt x="326" y="794"/>
                    <a:pt x="285" y="729"/>
                    <a:pt x="269" y="657"/>
                  </a:cubicBezTo>
                  <a:cubicBezTo>
                    <a:pt x="250" y="573"/>
                    <a:pt x="264" y="486"/>
                    <a:pt x="310" y="413"/>
                  </a:cubicBezTo>
                  <a:cubicBezTo>
                    <a:pt x="356" y="340"/>
                    <a:pt x="428" y="289"/>
                    <a:pt x="512" y="270"/>
                  </a:cubicBezTo>
                  <a:cubicBezTo>
                    <a:pt x="536" y="264"/>
                    <a:pt x="561" y="261"/>
                    <a:pt x="585" y="261"/>
                  </a:cubicBezTo>
                  <a:cubicBezTo>
                    <a:pt x="657" y="261"/>
                    <a:pt x="728" y="286"/>
                    <a:pt x="785" y="331"/>
                  </a:cubicBezTo>
                  <a:cubicBezTo>
                    <a:pt x="843" y="376"/>
                    <a:pt x="884" y="441"/>
                    <a:pt x="900" y="513"/>
                  </a:cubicBezTo>
                  <a:cubicBezTo>
                    <a:pt x="940" y="687"/>
                    <a:pt x="831" y="861"/>
                    <a:pt x="657" y="9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3389" y="2653453"/>
            <a:ext cx="1927751" cy="1929143"/>
            <a:chOff x="1455738" y="2371725"/>
            <a:chExt cx="2198688" cy="2200275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035175" y="2967038"/>
              <a:ext cx="1071563" cy="1009650"/>
            </a:xfrm>
            <a:custGeom>
              <a:avLst/>
              <a:gdLst>
                <a:gd name="T0" fmla="*/ 277 w 570"/>
                <a:gd name="T1" fmla="*/ 0 h 536"/>
                <a:gd name="T2" fmla="*/ 217 w 570"/>
                <a:gd name="T3" fmla="*/ 7 h 536"/>
                <a:gd name="T4" fmla="*/ 50 w 570"/>
                <a:gd name="T5" fmla="*/ 126 h 536"/>
                <a:gd name="T6" fmla="*/ 16 w 570"/>
                <a:gd name="T7" fmla="*/ 328 h 536"/>
                <a:gd name="T8" fmla="*/ 276 w 570"/>
                <a:gd name="T9" fmla="*/ 536 h 536"/>
                <a:gd name="T10" fmla="*/ 336 w 570"/>
                <a:gd name="T11" fmla="*/ 529 h 536"/>
                <a:gd name="T12" fmla="*/ 538 w 570"/>
                <a:gd name="T13" fmla="*/ 208 h 536"/>
                <a:gd name="T14" fmla="*/ 277 w 570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0" h="536">
                  <a:moveTo>
                    <a:pt x="277" y="0"/>
                  </a:moveTo>
                  <a:cubicBezTo>
                    <a:pt x="257" y="0"/>
                    <a:pt x="237" y="3"/>
                    <a:pt x="217" y="7"/>
                  </a:cubicBezTo>
                  <a:cubicBezTo>
                    <a:pt x="147" y="23"/>
                    <a:pt x="88" y="65"/>
                    <a:pt x="50" y="126"/>
                  </a:cubicBezTo>
                  <a:cubicBezTo>
                    <a:pt x="12" y="186"/>
                    <a:pt x="0" y="258"/>
                    <a:pt x="16" y="328"/>
                  </a:cubicBezTo>
                  <a:cubicBezTo>
                    <a:pt x="44" y="450"/>
                    <a:pt x="151" y="536"/>
                    <a:pt x="276" y="536"/>
                  </a:cubicBezTo>
                  <a:cubicBezTo>
                    <a:pt x="296" y="536"/>
                    <a:pt x="316" y="533"/>
                    <a:pt x="336" y="529"/>
                  </a:cubicBezTo>
                  <a:cubicBezTo>
                    <a:pt x="480" y="496"/>
                    <a:pt x="570" y="352"/>
                    <a:pt x="538" y="208"/>
                  </a:cubicBezTo>
                  <a:cubicBezTo>
                    <a:pt x="510" y="86"/>
                    <a:pt x="402" y="0"/>
                    <a:pt x="27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1455738" y="2371725"/>
              <a:ext cx="2198688" cy="2200275"/>
            </a:xfrm>
            <a:custGeom>
              <a:avLst/>
              <a:gdLst>
                <a:gd name="T0" fmla="*/ 1055 w 1169"/>
                <a:gd name="T1" fmla="*/ 596 h 1170"/>
                <a:gd name="T2" fmla="*/ 1169 w 1169"/>
                <a:gd name="T3" fmla="*/ 551 h 1170"/>
                <a:gd name="T4" fmla="*/ 1156 w 1169"/>
                <a:gd name="T5" fmla="*/ 455 h 1170"/>
                <a:gd name="T6" fmla="*/ 1153 w 1169"/>
                <a:gd name="T7" fmla="*/ 446 h 1170"/>
                <a:gd name="T8" fmla="*/ 1031 w 1169"/>
                <a:gd name="T9" fmla="*/ 436 h 1170"/>
                <a:gd name="T10" fmla="*/ 998 w 1169"/>
                <a:gd name="T11" fmla="*/ 359 h 1170"/>
                <a:gd name="T12" fmla="*/ 1074 w 1169"/>
                <a:gd name="T13" fmla="*/ 263 h 1170"/>
                <a:gd name="T14" fmla="*/ 1008 w 1169"/>
                <a:gd name="T15" fmla="*/ 180 h 1170"/>
                <a:gd name="T16" fmla="*/ 897 w 1169"/>
                <a:gd name="T17" fmla="*/ 233 h 1170"/>
                <a:gd name="T18" fmla="*/ 829 w 1169"/>
                <a:gd name="T19" fmla="*/ 183 h 1170"/>
                <a:gd name="T20" fmla="*/ 847 w 1169"/>
                <a:gd name="T21" fmla="*/ 62 h 1170"/>
                <a:gd name="T22" fmla="*/ 749 w 1169"/>
                <a:gd name="T23" fmla="*/ 23 h 1170"/>
                <a:gd name="T24" fmla="*/ 679 w 1169"/>
                <a:gd name="T25" fmla="*/ 124 h 1170"/>
                <a:gd name="T26" fmla="*/ 596 w 1169"/>
                <a:gd name="T27" fmla="*/ 114 h 1170"/>
                <a:gd name="T28" fmla="*/ 550 w 1169"/>
                <a:gd name="T29" fmla="*/ 0 h 1170"/>
                <a:gd name="T30" fmla="*/ 454 w 1169"/>
                <a:gd name="T31" fmla="*/ 14 h 1170"/>
                <a:gd name="T32" fmla="*/ 446 w 1169"/>
                <a:gd name="T33" fmla="*/ 16 h 1170"/>
                <a:gd name="T34" fmla="*/ 436 w 1169"/>
                <a:gd name="T35" fmla="*/ 139 h 1170"/>
                <a:gd name="T36" fmla="*/ 359 w 1169"/>
                <a:gd name="T37" fmla="*/ 172 h 1170"/>
                <a:gd name="T38" fmla="*/ 262 w 1169"/>
                <a:gd name="T39" fmla="*/ 96 h 1170"/>
                <a:gd name="T40" fmla="*/ 180 w 1169"/>
                <a:gd name="T41" fmla="*/ 162 h 1170"/>
                <a:gd name="T42" fmla="*/ 232 w 1169"/>
                <a:gd name="T43" fmla="*/ 273 h 1170"/>
                <a:gd name="T44" fmla="*/ 183 w 1169"/>
                <a:gd name="T45" fmla="*/ 340 h 1170"/>
                <a:gd name="T46" fmla="*/ 61 w 1169"/>
                <a:gd name="T47" fmla="*/ 323 h 1170"/>
                <a:gd name="T48" fmla="*/ 22 w 1169"/>
                <a:gd name="T49" fmla="*/ 421 h 1170"/>
                <a:gd name="T50" fmla="*/ 123 w 1169"/>
                <a:gd name="T51" fmla="*/ 491 h 1170"/>
                <a:gd name="T52" fmla="*/ 114 w 1169"/>
                <a:gd name="T53" fmla="*/ 574 h 1170"/>
                <a:gd name="T54" fmla="*/ 0 w 1169"/>
                <a:gd name="T55" fmla="*/ 619 h 1170"/>
                <a:gd name="T56" fmla="*/ 14 w 1169"/>
                <a:gd name="T57" fmla="*/ 716 h 1170"/>
                <a:gd name="T58" fmla="*/ 16 w 1169"/>
                <a:gd name="T59" fmla="*/ 724 h 1170"/>
                <a:gd name="T60" fmla="*/ 138 w 1169"/>
                <a:gd name="T61" fmla="*/ 734 h 1170"/>
                <a:gd name="T62" fmla="*/ 171 w 1169"/>
                <a:gd name="T63" fmla="*/ 811 h 1170"/>
                <a:gd name="T64" fmla="*/ 95 w 1169"/>
                <a:gd name="T65" fmla="*/ 907 h 1170"/>
                <a:gd name="T66" fmla="*/ 161 w 1169"/>
                <a:gd name="T67" fmla="*/ 990 h 1170"/>
                <a:gd name="T68" fmla="*/ 272 w 1169"/>
                <a:gd name="T69" fmla="*/ 937 h 1170"/>
                <a:gd name="T70" fmla="*/ 340 w 1169"/>
                <a:gd name="T71" fmla="*/ 987 h 1170"/>
                <a:gd name="T72" fmla="*/ 322 w 1169"/>
                <a:gd name="T73" fmla="*/ 1109 h 1170"/>
                <a:gd name="T74" fmla="*/ 420 w 1169"/>
                <a:gd name="T75" fmla="*/ 1147 h 1170"/>
                <a:gd name="T76" fmla="*/ 490 w 1169"/>
                <a:gd name="T77" fmla="*/ 1046 h 1170"/>
                <a:gd name="T78" fmla="*/ 574 w 1169"/>
                <a:gd name="T79" fmla="*/ 1056 h 1170"/>
                <a:gd name="T80" fmla="*/ 619 w 1169"/>
                <a:gd name="T81" fmla="*/ 1170 h 1170"/>
                <a:gd name="T82" fmla="*/ 715 w 1169"/>
                <a:gd name="T83" fmla="*/ 1156 h 1170"/>
                <a:gd name="T84" fmla="*/ 723 w 1169"/>
                <a:gd name="T85" fmla="*/ 1154 h 1170"/>
                <a:gd name="T86" fmla="*/ 733 w 1169"/>
                <a:gd name="T87" fmla="*/ 1032 h 1170"/>
                <a:gd name="T88" fmla="*/ 810 w 1169"/>
                <a:gd name="T89" fmla="*/ 998 h 1170"/>
                <a:gd name="T90" fmla="*/ 907 w 1169"/>
                <a:gd name="T91" fmla="*/ 1074 h 1170"/>
                <a:gd name="T92" fmla="*/ 989 w 1169"/>
                <a:gd name="T93" fmla="*/ 1008 h 1170"/>
                <a:gd name="T94" fmla="*/ 937 w 1169"/>
                <a:gd name="T95" fmla="*/ 897 h 1170"/>
                <a:gd name="T96" fmla="*/ 987 w 1169"/>
                <a:gd name="T97" fmla="*/ 830 h 1170"/>
                <a:gd name="T98" fmla="*/ 1108 w 1169"/>
                <a:gd name="T99" fmla="*/ 848 h 1170"/>
                <a:gd name="T100" fmla="*/ 1147 w 1169"/>
                <a:gd name="T101" fmla="*/ 749 h 1170"/>
                <a:gd name="T102" fmla="*/ 1046 w 1169"/>
                <a:gd name="T103" fmla="*/ 679 h 1170"/>
                <a:gd name="T104" fmla="*/ 1055 w 1169"/>
                <a:gd name="T105" fmla="*/ 596 h 1170"/>
                <a:gd name="T106" fmla="*/ 657 w 1169"/>
                <a:gd name="T107" fmla="*/ 901 h 1170"/>
                <a:gd name="T108" fmla="*/ 584 w 1169"/>
                <a:gd name="T109" fmla="*/ 909 h 1170"/>
                <a:gd name="T110" fmla="*/ 384 w 1169"/>
                <a:gd name="T111" fmla="*/ 839 h 1170"/>
                <a:gd name="T112" fmla="*/ 269 w 1169"/>
                <a:gd name="T113" fmla="*/ 657 h 1170"/>
                <a:gd name="T114" fmla="*/ 310 w 1169"/>
                <a:gd name="T115" fmla="*/ 413 h 1170"/>
                <a:gd name="T116" fmla="*/ 512 w 1169"/>
                <a:gd name="T117" fmla="*/ 270 h 1170"/>
                <a:gd name="T118" fmla="*/ 585 w 1169"/>
                <a:gd name="T119" fmla="*/ 261 h 1170"/>
                <a:gd name="T120" fmla="*/ 785 w 1169"/>
                <a:gd name="T121" fmla="*/ 331 h 1170"/>
                <a:gd name="T122" fmla="*/ 900 w 1169"/>
                <a:gd name="T123" fmla="*/ 513 h 1170"/>
                <a:gd name="T124" fmla="*/ 657 w 1169"/>
                <a:gd name="T125" fmla="*/ 901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9" h="1170">
                  <a:moveTo>
                    <a:pt x="1055" y="596"/>
                  </a:moveTo>
                  <a:cubicBezTo>
                    <a:pt x="1101" y="580"/>
                    <a:pt x="1140" y="564"/>
                    <a:pt x="1169" y="551"/>
                  </a:cubicBezTo>
                  <a:cubicBezTo>
                    <a:pt x="1167" y="519"/>
                    <a:pt x="1163" y="487"/>
                    <a:pt x="1156" y="455"/>
                  </a:cubicBezTo>
                  <a:cubicBezTo>
                    <a:pt x="1155" y="452"/>
                    <a:pt x="1154" y="449"/>
                    <a:pt x="1153" y="446"/>
                  </a:cubicBezTo>
                  <a:cubicBezTo>
                    <a:pt x="1121" y="442"/>
                    <a:pt x="1080" y="438"/>
                    <a:pt x="1031" y="436"/>
                  </a:cubicBezTo>
                  <a:cubicBezTo>
                    <a:pt x="1022" y="409"/>
                    <a:pt x="1011" y="384"/>
                    <a:pt x="998" y="359"/>
                  </a:cubicBezTo>
                  <a:cubicBezTo>
                    <a:pt x="1030" y="322"/>
                    <a:pt x="1055" y="290"/>
                    <a:pt x="1074" y="263"/>
                  </a:cubicBezTo>
                  <a:cubicBezTo>
                    <a:pt x="1054" y="233"/>
                    <a:pt x="1032" y="206"/>
                    <a:pt x="1008" y="180"/>
                  </a:cubicBezTo>
                  <a:cubicBezTo>
                    <a:pt x="977" y="193"/>
                    <a:pt x="940" y="210"/>
                    <a:pt x="897" y="233"/>
                  </a:cubicBezTo>
                  <a:cubicBezTo>
                    <a:pt x="876" y="214"/>
                    <a:pt x="853" y="198"/>
                    <a:pt x="829" y="183"/>
                  </a:cubicBezTo>
                  <a:cubicBezTo>
                    <a:pt x="838" y="135"/>
                    <a:pt x="844" y="94"/>
                    <a:pt x="847" y="62"/>
                  </a:cubicBezTo>
                  <a:cubicBezTo>
                    <a:pt x="816" y="46"/>
                    <a:pt x="783" y="33"/>
                    <a:pt x="749" y="23"/>
                  </a:cubicBezTo>
                  <a:cubicBezTo>
                    <a:pt x="729" y="49"/>
                    <a:pt x="705" y="82"/>
                    <a:pt x="679" y="124"/>
                  </a:cubicBezTo>
                  <a:cubicBezTo>
                    <a:pt x="652" y="118"/>
                    <a:pt x="624" y="115"/>
                    <a:pt x="596" y="114"/>
                  </a:cubicBezTo>
                  <a:cubicBezTo>
                    <a:pt x="579" y="68"/>
                    <a:pt x="564" y="30"/>
                    <a:pt x="550" y="0"/>
                  </a:cubicBezTo>
                  <a:cubicBezTo>
                    <a:pt x="518" y="2"/>
                    <a:pt x="486" y="7"/>
                    <a:pt x="454" y="14"/>
                  </a:cubicBezTo>
                  <a:cubicBezTo>
                    <a:pt x="451" y="15"/>
                    <a:pt x="449" y="15"/>
                    <a:pt x="446" y="16"/>
                  </a:cubicBezTo>
                  <a:cubicBezTo>
                    <a:pt x="441" y="49"/>
                    <a:pt x="438" y="89"/>
                    <a:pt x="436" y="139"/>
                  </a:cubicBezTo>
                  <a:cubicBezTo>
                    <a:pt x="409" y="147"/>
                    <a:pt x="383" y="159"/>
                    <a:pt x="359" y="172"/>
                  </a:cubicBezTo>
                  <a:cubicBezTo>
                    <a:pt x="321" y="140"/>
                    <a:pt x="289" y="115"/>
                    <a:pt x="262" y="96"/>
                  </a:cubicBezTo>
                  <a:cubicBezTo>
                    <a:pt x="233" y="115"/>
                    <a:pt x="205" y="137"/>
                    <a:pt x="180" y="162"/>
                  </a:cubicBezTo>
                  <a:cubicBezTo>
                    <a:pt x="192" y="192"/>
                    <a:pt x="210" y="229"/>
                    <a:pt x="232" y="273"/>
                  </a:cubicBezTo>
                  <a:cubicBezTo>
                    <a:pt x="214" y="294"/>
                    <a:pt x="197" y="316"/>
                    <a:pt x="183" y="340"/>
                  </a:cubicBezTo>
                  <a:cubicBezTo>
                    <a:pt x="134" y="331"/>
                    <a:pt x="94" y="325"/>
                    <a:pt x="61" y="323"/>
                  </a:cubicBezTo>
                  <a:cubicBezTo>
                    <a:pt x="45" y="354"/>
                    <a:pt x="32" y="387"/>
                    <a:pt x="22" y="421"/>
                  </a:cubicBezTo>
                  <a:cubicBezTo>
                    <a:pt x="48" y="441"/>
                    <a:pt x="82" y="464"/>
                    <a:pt x="123" y="491"/>
                  </a:cubicBezTo>
                  <a:cubicBezTo>
                    <a:pt x="118" y="518"/>
                    <a:pt x="115" y="546"/>
                    <a:pt x="114" y="574"/>
                  </a:cubicBezTo>
                  <a:cubicBezTo>
                    <a:pt x="68" y="590"/>
                    <a:pt x="30" y="606"/>
                    <a:pt x="0" y="619"/>
                  </a:cubicBezTo>
                  <a:cubicBezTo>
                    <a:pt x="2" y="651"/>
                    <a:pt x="6" y="683"/>
                    <a:pt x="14" y="716"/>
                  </a:cubicBezTo>
                  <a:cubicBezTo>
                    <a:pt x="14" y="718"/>
                    <a:pt x="15" y="721"/>
                    <a:pt x="16" y="724"/>
                  </a:cubicBezTo>
                  <a:cubicBezTo>
                    <a:pt x="48" y="729"/>
                    <a:pt x="89" y="732"/>
                    <a:pt x="138" y="734"/>
                  </a:cubicBezTo>
                  <a:cubicBezTo>
                    <a:pt x="147" y="761"/>
                    <a:pt x="158" y="787"/>
                    <a:pt x="171" y="811"/>
                  </a:cubicBezTo>
                  <a:cubicBezTo>
                    <a:pt x="140" y="848"/>
                    <a:pt x="114" y="880"/>
                    <a:pt x="95" y="907"/>
                  </a:cubicBezTo>
                  <a:cubicBezTo>
                    <a:pt x="115" y="937"/>
                    <a:pt x="137" y="965"/>
                    <a:pt x="161" y="990"/>
                  </a:cubicBezTo>
                  <a:cubicBezTo>
                    <a:pt x="192" y="977"/>
                    <a:pt x="229" y="960"/>
                    <a:pt x="272" y="937"/>
                  </a:cubicBezTo>
                  <a:cubicBezTo>
                    <a:pt x="293" y="956"/>
                    <a:pt x="316" y="972"/>
                    <a:pt x="340" y="987"/>
                  </a:cubicBezTo>
                  <a:cubicBezTo>
                    <a:pt x="331" y="1035"/>
                    <a:pt x="325" y="1076"/>
                    <a:pt x="322" y="1109"/>
                  </a:cubicBezTo>
                  <a:cubicBezTo>
                    <a:pt x="354" y="1124"/>
                    <a:pt x="386" y="1137"/>
                    <a:pt x="420" y="1147"/>
                  </a:cubicBezTo>
                  <a:cubicBezTo>
                    <a:pt x="441" y="1121"/>
                    <a:pt x="464" y="1088"/>
                    <a:pt x="490" y="1046"/>
                  </a:cubicBezTo>
                  <a:cubicBezTo>
                    <a:pt x="517" y="1052"/>
                    <a:pt x="545" y="1055"/>
                    <a:pt x="574" y="1056"/>
                  </a:cubicBezTo>
                  <a:cubicBezTo>
                    <a:pt x="590" y="1102"/>
                    <a:pt x="605" y="1140"/>
                    <a:pt x="619" y="1170"/>
                  </a:cubicBezTo>
                  <a:cubicBezTo>
                    <a:pt x="651" y="1168"/>
                    <a:pt x="683" y="1163"/>
                    <a:pt x="715" y="1156"/>
                  </a:cubicBezTo>
                  <a:cubicBezTo>
                    <a:pt x="718" y="1155"/>
                    <a:pt x="721" y="1155"/>
                    <a:pt x="723" y="1154"/>
                  </a:cubicBezTo>
                  <a:cubicBezTo>
                    <a:pt x="728" y="1121"/>
                    <a:pt x="731" y="1081"/>
                    <a:pt x="733" y="1032"/>
                  </a:cubicBezTo>
                  <a:cubicBezTo>
                    <a:pt x="760" y="1023"/>
                    <a:pt x="786" y="1011"/>
                    <a:pt x="810" y="998"/>
                  </a:cubicBezTo>
                  <a:cubicBezTo>
                    <a:pt x="848" y="1030"/>
                    <a:pt x="880" y="1055"/>
                    <a:pt x="907" y="1074"/>
                  </a:cubicBezTo>
                  <a:cubicBezTo>
                    <a:pt x="936" y="1055"/>
                    <a:pt x="964" y="1033"/>
                    <a:pt x="989" y="1008"/>
                  </a:cubicBezTo>
                  <a:cubicBezTo>
                    <a:pt x="977" y="978"/>
                    <a:pt x="960" y="941"/>
                    <a:pt x="937" y="897"/>
                  </a:cubicBezTo>
                  <a:cubicBezTo>
                    <a:pt x="955" y="876"/>
                    <a:pt x="972" y="854"/>
                    <a:pt x="987" y="830"/>
                  </a:cubicBezTo>
                  <a:cubicBezTo>
                    <a:pt x="1035" y="839"/>
                    <a:pt x="1075" y="845"/>
                    <a:pt x="1108" y="848"/>
                  </a:cubicBezTo>
                  <a:cubicBezTo>
                    <a:pt x="1124" y="816"/>
                    <a:pt x="1137" y="783"/>
                    <a:pt x="1147" y="749"/>
                  </a:cubicBezTo>
                  <a:cubicBezTo>
                    <a:pt x="1121" y="729"/>
                    <a:pt x="1087" y="706"/>
                    <a:pt x="1046" y="679"/>
                  </a:cubicBezTo>
                  <a:cubicBezTo>
                    <a:pt x="1051" y="652"/>
                    <a:pt x="1055" y="624"/>
                    <a:pt x="1055" y="596"/>
                  </a:cubicBezTo>
                  <a:close/>
                  <a:moveTo>
                    <a:pt x="657" y="901"/>
                  </a:moveTo>
                  <a:cubicBezTo>
                    <a:pt x="633" y="906"/>
                    <a:pt x="609" y="909"/>
                    <a:pt x="584" y="909"/>
                  </a:cubicBezTo>
                  <a:cubicBezTo>
                    <a:pt x="512" y="909"/>
                    <a:pt x="441" y="884"/>
                    <a:pt x="384" y="839"/>
                  </a:cubicBezTo>
                  <a:cubicBezTo>
                    <a:pt x="326" y="794"/>
                    <a:pt x="285" y="729"/>
                    <a:pt x="269" y="657"/>
                  </a:cubicBezTo>
                  <a:cubicBezTo>
                    <a:pt x="250" y="573"/>
                    <a:pt x="264" y="486"/>
                    <a:pt x="310" y="413"/>
                  </a:cubicBezTo>
                  <a:cubicBezTo>
                    <a:pt x="356" y="340"/>
                    <a:pt x="428" y="289"/>
                    <a:pt x="512" y="270"/>
                  </a:cubicBezTo>
                  <a:cubicBezTo>
                    <a:pt x="536" y="264"/>
                    <a:pt x="561" y="261"/>
                    <a:pt x="585" y="261"/>
                  </a:cubicBezTo>
                  <a:cubicBezTo>
                    <a:pt x="657" y="261"/>
                    <a:pt x="728" y="286"/>
                    <a:pt x="785" y="331"/>
                  </a:cubicBezTo>
                  <a:cubicBezTo>
                    <a:pt x="843" y="376"/>
                    <a:pt x="884" y="441"/>
                    <a:pt x="900" y="513"/>
                  </a:cubicBezTo>
                  <a:cubicBezTo>
                    <a:pt x="940" y="687"/>
                    <a:pt x="831" y="861"/>
                    <a:pt x="657" y="9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1" name="Freeform 10"/>
          <p:cNvSpPr>
            <a:spLocks/>
          </p:cNvSpPr>
          <p:nvPr/>
        </p:nvSpPr>
        <p:spPr bwMode="auto">
          <a:xfrm>
            <a:off x="537282" y="2524008"/>
            <a:ext cx="814249" cy="815641"/>
          </a:xfrm>
          <a:custGeom>
            <a:avLst/>
            <a:gdLst>
              <a:gd name="T0" fmla="*/ 338 w 494"/>
              <a:gd name="T1" fmla="*/ 112 h 494"/>
              <a:gd name="T2" fmla="*/ 494 w 494"/>
              <a:gd name="T3" fmla="*/ 26 h 494"/>
              <a:gd name="T4" fmla="*/ 494 w 494"/>
              <a:gd name="T5" fmla="*/ 26 h 494"/>
              <a:gd name="T6" fmla="*/ 494 w 494"/>
              <a:gd name="T7" fmla="*/ 25 h 494"/>
              <a:gd name="T8" fmla="*/ 494 w 494"/>
              <a:gd name="T9" fmla="*/ 25 h 494"/>
              <a:gd name="T10" fmla="*/ 494 w 494"/>
              <a:gd name="T11" fmla="*/ 25 h 494"/>
              <a:gd name="T12" fmla="*/ 296 w 494"/>
              <a:gd name="T13" fmla="*/ 8 h 494"/>
              <a:gd name="T14" fmla="*/ 313 w 494"/>
              <a:gd name="T15" fmla="*/ 18 h 494"/>
              <a:gd name="T16" fmla="*/ 329 w 494"/>
              <a:gd name="T17" fmla="*/ 28 h 494"/>
              <a:gd name="T18" fmla="*/ 327 w 494"/>
              <a:gd name="T19" fmla="*/ 29 h 494"/>
              <a:gd name="T20" fmla="*/ 321 w 494"/>
              <a:gd name="T21" fmla="*/ 31 h 494"/>
              <a:gd name="T22" fmla="*/ 298 w 494"/>
              <a:gd name="T23" fmla="*/ 40 h 494"/>
              <a:gd name="T24" fmla="*/ 290 w 494"/>
              <a:gd name="T25" fmla="*/ 44 h 494"/>
              <a:gd name="T26" fmla="*/ 278 w 494"/>
              <a:gd name="T27" fmla="*/ 50 h 494"/>
              <a:gd name="T28" fmla="*/ 266 w 494"/>
              <a:gd name="T29" fmla="*/ 56 h 494"/>
              <a:gd name="T30" fmla="*/ 240 w 494"/>
              <a:gd name="T31" fmla="*/ 70 h 494"/>
              <a:gd name="T32" fmla="*/ 228 w 494"/>
              <a:gd name="T33" fmla="*/ 78 h 494"/>
              <a:gd name="T34" fmla="*/ 215 w 494"/>
              <a:gd name="T35" fmla="*/ 86 h 494"/>
              <a:gd name="T36" fmla="*/ 190 w 494"/>
              <a:gd name="T37" fmla="*/ 105 h 494"/>
              <a:gd name="T38" fmla="*/ 177 w 494"/>
              <a:gd name="T39" fmla="*/ 115 h 494"/>
              <a:gd name="T40" fmla="*/ 165 w 494"/>
              <a:gd name="T41" fmla="*/ 125 h 494"/>
              <a:gd name="T42" fmla="*/ 119 w 494"/>
              <a:gd name="T43" fmla="*/ 172 h 494"/>
              <a:gd name="T44" fmla="*/ 49 w 494"/>
              <a:gd name="T45" fmla="*/ 279 h 494"/>
              <a:gd name="T46" fmla="*/ 12 w 494"/>
              <a:gd name="T47" fmla="*/ 385 h 494"/>
              <a:gd name="T48" fmla="*/ 1 w 494"/>
              <a:gd name="T49" fmla="*/ 464 h 494"/>
              <a:gd name="T50" fmla="*/ 0 w 494"/>
              <a:gd name="T51" fmla="*/ 486 h 494"/>
              <a:gd name="T52" fmla="*/ 0 w 494"/>
              <a:gd name="T53" fmla="*/ 494 h 494"/>
              <a:gd name="T54" fmla="*/ 51 w 494"/>
              <a:gd name="T55" fmla="*/ 494 h 494"/>
              <a:gd name="T56" fmla="*/ 51 w 494"/>
              <a:gd name="T57" fmla="*/ 487 h 494"/>
              <a:gd name="T58" fmla="*/ 52 w 494"/>
              <a:gd name="T59" fmla="*/ 467 h 494"/>
              <a:gd name="T60" fmla="*/ 62 w 494"/>
              <a:gd name="T61" fmla="*/ 396 h 494"/>
              <a:gd name="T62" fmla="*/ 95 w 494"/>
              <a:gd name="T63" fmla="*/ 302 h 494"/>
              <a:gd name="T64" fmla="*/ 158 w 494"/>
              <a:gd name="T65" fmla="*/ 205 h 494"/>
              <a:gd name="T66" fmla="*/ 199 w 494"/>
              <a:gd name="T67" fmla="*/ 164 h 494"/>
              <a:gd name="T68" fmla="*/ 210 w 494"/>
              <a:gd name="T69" fmla="*/ 154 h 494"/>
              <a:gd name="T70" fmla="*/ 221 w 494"/>
              <a:gd name="T71" fmla="*/ 145 h 494"/>
              <a:gd name="T72" fmla="*/ 244 w 494"/>
              <a:gd name="T73" fmla="*/ 128 h 494"/>
              <a:gd name="T74" fmla="*/ 255 w 494"/>
              <a:gd name="T75" fmla="*/ 121 h 494"/>
              <a:gd name="T76" fmla="*/ 266 w 494"/>
              <a:gd name="T77" fmla="*/ 114 h 494"/>
              <a:gd name="T78" fmla="*/ 289 w 494"/>
              <a:gd name="T79" fmla="*/ 101 h 494"/>
              <a:gd name="T80" fmla="*/ 300 w 494"/>
              <a:gd name="T81" fmla="*/ 95 h 494"/>
              <a:gd name="T82" fmla="*/ 311 w 494"/>
              <a:gd name="T83" fmla="*/ 90 h 494"/>
              <a:gd name="T84" fmla="*/ 318 w 494"/>
              <a:gd name="T85" fmla="*/ 87 h 494"/>
              <a:gd name="T86" fmla="*/ 338 w 494"/>
              <a:gd name="T87" fmla="*/ 79 h 494"/>
              <a:gd name="T88" fmla="*/ 344 w 494"/>
              <a:gd name="T89" fmla="*/ 77 h 494"/>
              <a:gd name="T90" fmla="*/ 346 w 494"/>
              <a:gd name="T91" fmla="*/ 76 h 494"/>
              <a:gd name="T92" fmla="*/ 342 w 494"/>
              <a:gd name="T93" fmla="*/ 94 h 494"/>
              <a:gd name="T94" fmla="*/ 338 w 494"/>
              <a:gd name="T95" fmla="*/ 112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4" h="494">
                <a:moveTo>
                  <a:pt x="338" y="112"/>
                </a:moveTo>
                <a:cubicBezTo>
                  <a:pt x="380" y="75"/>
                  <a:pt x="433" y="44"/>
                  <a:pt x="494" y="26"/>
                </a:cubicBezTo>
                <a:cubicBezTo>
                  <a:pt x="494" y="26"/>
                  <a:pt x="494" y="26"/>
                  <a:pt x="494" y="26"/>
                </a:cubicBezTo>
                <a:cubicBezTo>
                  <a:pt x="494" y="25"/>
                  <a:pt x="494" y="25"/>
                  <a:pt x="494" y="25"/>
                </a:cubicBezTo>
                <a:cubicBezTo>
                  <a:pt x="494" y="25"/>
                  <a:pt x="494" y="25"/>
                  <a:pt x="494" y="25"/>
                </a:cubicBezTo>
                <a:cubicBezTo>
                  <a:pt x="494" y="25"/>
                  <a:pt x="494" y="25"/>
                  <a:pt x="494" y="25"/>
                </a:cubicBezTo>
                <a:cubicBezTo>
                  <a:pt x="433" y="7"/>
                  <a:pt x="366" y="0"/>
                  <a:pt x="296" y="8"/>
                </a:cubicBezTo>
                <a:cubicBezTo>
                  <a:pt x="296" y="8"/>
                  <a:pt x="305" y="13"/>
                  <a:pt x="313" y="18"/>
                </a:cubicBezTo>
                <a:cubicBezTo>
                  <a:pt x="321" y="23"/>
                  <a:pt x="329" y="28"/>
                  <a:pt x="329" y="28"/>
                </a:cubicBezTo>
                <a:cubicBezTo>
                  <a:pt x="329" y="28"/>
                  <a:pt x="328" y="28"/>
                  <a:pt x="327" y="29"/>
                </a:cubicBezTo>
                <a:cubicBezTo>
                  <a:pt x="325" y="29"/>
                  <a:pt x="323" y="30"/>
                  <a:pt x="321" y="31"/>
                </a:cubicBezTo>
                <a:cubicBezTo>
                  <a:pt x="315" y="34"/>
                  <a:pt x="307" y="36"/>
                  <a:pt x="298" y="40"/>
                </a:cubicBezTo>
                <a:cubicBezTo>
                  <a:pt x="296" y="42"/>
                  <a:pt x="293" y="43"/>
                  <a:pt x="290" y="44"/>
                </a:cubicBezTo>
                <a:cubicBezTo>
                  <a:pt x="286" y="46"/>
                  <a:pt x="282" y="48"/>
                  <a:pt x="278" y="50"/>
                </a:cubicBezTo>
                <a:cubicBezTo>
                  <a:pt x="274" y="52"/>
                  <a:pt x="270" y="54"/>
                  <a:pt x="266" y="56"/>
                </a:cubicBezTo>
                <a:cubicBezTo>
                  <a:pt x="257" y="60"/>
                  <a:pt x="249" y="65"/>
                  <a:pt x="240" y="70"/>
                </a:cubicBezTo>
                <a:cubicBezTo>
                  <a:pt x="236" y="72"/>
                  <a:pt x="232" y="75"/>
                  <a:pt x="228" y="78"/>
                </a:cubicBezTo>
                <a:cubicBezTo>
                  <a:pt x="223" y="81"/>
                  <a:pt x="219" y="83"/>
                  <a:pt x="215" y="86"/>
                </a:cubicBezTo>
                <a:cubicBezTo>
                  <a:pt x="207" y="92"/>
                  <a:pt x="198" y="98"/>
                  <a:pt x="190" y="105"/>
                </a:cubicBezTo>
                <a:cubicBezTo>
                  <a:pt x="186" y="108"/>
                  <a:pt x="181" y="111"/>
                  <a:pt x="177" y="115"/>
                </a:cubicBezTo>
                <a:cubicBezTo>
                  <a:pt x="173" y="118"/>
                  <a:pt x="169" y="122"/>
                  <a:pt x="165" y="125"/>
                </a:cubicBezTo>
                <a:cubicBezTo>
                  <a:pt x="149" y="140"/>
                  <a:pt x="133" y="155"/>
                  <a:pt x="119" y="172"/>
                </a:cubicBezTo>
                <a:cubicBezTo>
                  <a:pt x="91" y="205"/>
                  <a:pt x="67" y="242"/>
                  <a:pt x="49" y="279"/>
                </a:cubicBezTo>
                <a:cubicBezTo>
                  <a:pt x="31" y="316"/>
                  <a:pt x="19" y="353"/>
                  <a:pt x="12" y="385"/>
                </a:cubicBezTo>
                <a:cubicBezTo>
                  <a:pt x="5" y="417"/>
                  <a:pt x="2" y="445"/>
                  <a:pt x="1" y="464"/>
                </a:cubicBezTo>
                <a:cubicBezTo>
                  <a:pt x="0" y="473"/>
                  <a:pt x="0" y="481"/>
                  <a:pt x="0" y="486"/>
                </a:cubicBezTo>
                <a:cubicBezTo>
                  <a:pt x="0" y="491"/>
                  <a:pt x="0" y="494"/>
                  <a:pt x="0" y="494"/>
                </a:cubicBezTo>
                <a:cubicBezTo>
                  <a:pt x="51" y="494"/>
                  <a:pt x="51" y="494"/>
                  <a:pt x="51" y="494"/>
                </a:cubicBezTo>
                <a:cubicBezTo>
                  <a:pt x="51" y="494"/>
                  <a:pt x="51" y="491"/>
                  <a:pt x="51" y="487"/>
                </a:cubicBezTo>
                <a:cubicBezTo>
                  <a:pt x="51" y="482"/>
                  <a:pt x="51" y="475"/>
                  <a:pt x="52" y="467"/>
                </a:cubicBezTo>
                <a:cubicBezTo>
                  <a:pt x="53" y="450"/>
                  <a:pt x="55" y="425"/>
                  <a:pt x="62" y="396"/>
                </a:cubicBezTo>
                <a:cubicBezTo>
                  <a:pt x="68" y="368"/>
                  <a:pt x="79" y="335"/>
                  <a:pt x="95" y="302"/>
                </a:cubicBezTo>
                <a:cubicBezTo>
                  <a:pt x="111" y="269"/>
                  <a:pt x="132" y="235"/>
                  <a:pt x="158" y="205"/>
                </a:cubicBezTo>
                <a:cubicBezTo>
                  <a:pt x="171" y="190"/>
                  <a:pt x="185" y="177"/>
                  <a:pt x="199" y="164"/>
                </a:cubicBezTo>
                <a:cubicBezTo>
                  <a:pt x="203" y="160"/>
                  <a:pt x="206" y="157"/>
                  <a:pt x="210" y="154"/>
                </a:cubicBezTo>
                <a:cubicBezTo>
                  <a:pt x="213" y="151"/>
                  <a:pt x="217" y="148"/>
                  <a:pt x="221" y="145"/>
                </a:cubicBezTo>
                <a:cubicBezTo>
                  <a:pt x="228" y="139"/>
                  <a:pt x="236" y="134"/>
                  <a:pt x="244" y="128"/>
                </a:cubicBezTo>
                <a:cubicBezTo>
                  <a:pt x="247" y="126"/>
                  <a:pt x="251" y="123"/>
                  <a:pt x="255" y="121"/>
                </a:cubicBezTo>
                <a:cubicBezTo>
                  <a:pt x="259" y="119"/>
                  <a:pt x="263" y="116"/>
                  <a:pt x="266" y="114"/>
                </a:cubicBezTo>
                <a:cubicBezTo>
                  <a:pt x="274" y="110"/>
                  <a:pt x="281" y="105"/>
                  <a:pt x="289" y="101"/>
                </a:cubicBezTo>
                <a:cubicBezTo>
                  <a:pt x="293" y="99"/>
                  <a:pt x="297" y="97"/>
                  <a:pt x="300" y="95"/>
                </a:cubicBezTo>
                <a:cubicBezTo>
                  <a:pt x="304" y="94"/>
                  <a:pt x="308" y="92"/>
                  <a:pt x="311" y="90"/>
                </a:cubicBezTo>
                <a:cubicBezTo>
                  <a:pt x="314" y="89"/>
                  <a:pt x="316" y="88"/>
                  <a:pt x="318" y="87"/>
                </a:cubicBezTo>
                <a:cubicBezTo>
                  <a:pt x="327" y="84"/>
                  <a:pt x="334" y="81"/>
                  <a:pt x="338" y="79"/>
                </a:cubicBezTo>
                <a:cubicBezTo>
                  <a:pt x="341" y="78"/>
                  <a:pt x="343" y="77"/>
                  <a:pt x="344" y="77"/>
                </a:cubicBezTo>
                <a:cubicBezTo>
                  <a:pt x="345" y="77"/>
                  <a:pt x="346" y="76"/>
                  <a:pt x="346" y="76"/>
                </a:cubicBezTo>
                <a:cubicBezTo>
                  <a:pt x="346" y="76"/>
                  <a:pt x="344" y="85"/>
                  <a:pt x="342" y="94"/>
                </a:cubicBezTo>
                <a:cubicBezTo>
                  <a:pt x="340" y="103"/>
                  <a:pt x="338" y="112"/>
                  <a:pt x="338" y="11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3611942" y="4170599"/>
            <a:ext cx="270024" cy="943694"/>
          </a:xfrm>
          <a:custGeom>
            <a:avLst/>
            <a:gdLst>
              <a:gd name="T0" fmla="*/ 49 w 163"/>
              <a:gd name="T1" fmla="*/ 401 h 572"/>
              <a:gd name="T2" fmla="*/ 0 w 163"/>
              <a:gd name="T3" fmla="*/ 572 h 572"/>
              <a:gd name="T4" fmla="*/ 0 w 163"/>
              <a:gd name="T5" fmla="*/ 572 h 572"/>
              <a:gd name="T6" fmla="*/ 0 w 163"/>
              <a:gd name="T7" fmla="*/ 572 h 572"/>
              <a:gd name="T8" fmla="*/ 0 w 163"/>
              <a:gd name="T9" fmla="*/ 572 h 572"/>
              <a:gd name="T10" fmla="*/ 0 w 163"/>
              <a:gd name="T11" fmla="*/ 572 h 572"/>
              <a:gd name="T12" fmla="*/ 152 w 163"/>
              <a:gd name="T13" fmla="*/ 445 h 572"/>
              <a:gd name="T14" fmla="*/ 133 w 163"/>
              <a:gd name="T15" fmla="*/ 450 h 572"/>
              <a:gd name="T16" fmla="*/ 114 w 163"/>
              <a:gd name="T17" fmla="*/ 454 h 572"/>
              <a:gd name="T18" fmla="*/ 118 w 163"/>
              <a:gd name="T19" fmla="*/ 446 h 572"/>
              <a:gd name="T20" fmla="*/ 128 w 163"/>
              <a:gd name="T21" fmla="*/ 423 h 572"/>
              <a:gd name="T22" fmla="*/ 129 w 163"/>
              <a:gd name="T23" fmla="*/ 420 h 572"/>
              <a:gd name="T24" fmla="*/ 131 w 163"/>
              <a:gd name="T25" fmla="*/ 416 h 572"/>
              <a:gd name="T26" fmla="*/ 137 w 163"/>
              <a:gd name="T27" fmla="*/ 396 h 572"/>
              <a:gd name="T28" fmla="*/ 144 w 163"/>
              <a:gd name="T29" fmla="*/ 375 h 572"/>
              <a:gd name="T30" fmla="*/ 147 w 163"/>
              <a:gd name="T31" fmla="*/ 364 h 572"/>
              <a:gd name="T32" fmla="*/ 150 w 163"/>
              <a:gd name="T33" fmla="*/ 353 h 572"/>
              <a:gd name="T34" fmla="*/ 158 w 163"/>
              <a:gd name="T35" fmla="*/ 305 h 572"/>
              <a:gd name="T36" fmla="*/ 162 w 163"/>
              <a:gd name="T37" fmla="*/ 256 h 572"/>
              <a:gd name="T38" fmla="*/ 155 w 163"/>
              <a:gd name="T39" fmla="*/ 158 h 572"/>
              <a:gd name="T40" fmla="*/ 134 w 163"/>
              <a:gd name="T41" fmla="*/ 76 h 572"/>
              <a:gd name="T42" fmla="*/ 110 w 163"/>
              <a:gd name="T43" fmla="*/ 20 h 572"/>
              <a:gd name="T44" fmla="*/ 102 w 163"/>
              <a:gd name="T45" fmla="*/ 5 h 572"/>
              <a:gd name="T46" fmla="*/ 100 w 163"/>
              <a:gd name="T47" fmla="*/ 0 h 572"/>
              <a:gd name="T48" fmla="*/ 55 w 163"/>
              <a:gd name="T49" fmla="*/ 25 h 572"/>
              <a:gd name="T50" fmla="*/ 58 w 163"/>
              <a:gd name="T51" fmla="*/ 30 h 572"/>
              <a:gd name="T52" fmla="*/ 65 w 163"/>
              <a:gd name="T53" fmla="*/ 43 h 572"/>
              <a:gd name="T54" fmla="*/ 86 w 163"/>
              <a:gd name="T55" fmla="*/ 93 h 572"/>
              <a:gd name="T56" fmla="*/ 111 w 163"/>
              <a:gd name="T57" fmla="*/ 254 h 572"/>
              <a:gd name="T58" fmla="*/ 108 w 163"/>
              <a:gd name="T59" fmla="*/ 299 h 572"/>
              <a:gd name="T60" fmla="*/ 100 w 163"/>
              <a:gd name="T61" fmla="*/ 341 h 572"/>
              <a:gd name="T62" fmla="*/ 98 w 163"/>
              <a:gd name="T63" fmla="*/ 351 h 572"/>
              <a:gd name="T64" fmla="*/ 95 w 163"/>
              <a:gd name="T65" fmla="*/ 361 h 572"/>
              <a:gd name="T66" fmla="*/ 89 w 163"/>
              <a:gd name="T67" fmla="*/ 380 h 572"/>
              <a:gd name="T68" fmla="*/ 83 w 163"/>
              <a:gd name="T69" fmla="*/ 397 h 572"/>
              <a:gd name="T70" fmla="*/ 81 w 163"/>
              <a:gd name="T71" fmla="*/ 401 h 572"/>
              <a:gd name="T72" fmla="*/ 80 w 163"/>
              <a:gd name="T73" fmla="*/ 405 h 572"/>
              <a:gd name="T74" fmla="*/ 72 w 163"/>
              <a:gd name="T75" fmla="*/ 424 h 572"/>
              <a:gd name="T76" fmla="*/ 68 w 163"/>
              <a:gd name="T77" fmla="*/ 432 h 572"/>
              <a:gd name="T78" fmla="*/ 59 w 163"/>
              <a:gd name="T79" fmla="*/ 416 h 572"/>
              <a:gd name="T80" fmla="*/ 52 w 163"/>
              <a:gd name="T81" fmla="*/ 406 h 572"/>
              <a:gd name="T82" fmla="*/ 49 w 163"/>
              <a:gd name="T83" fmla="*/ 401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3" h="572">
                <a:moveTo>
                  <a:pt x="49" y="401"/>
                </a:moveTo>
                <a:cubicBezTo>
                  <a:pt x="45" y="457"/>
                  <a:pt x="29" y="516"/>
                  <a:pt x="0" y="572"/>
                </a:cubicBezTo>
                <a:cubicBezTo>
                  <a:pt x="0" y="572"/>
                  <a:pt x="0" y="572"/>
                  <a:pt x="0" y="572"/>
                </a:cubicBezTo>
                <a:cubicBezTo>
                  <a:pt x="0" y="572"/>
                  <a:pt x="0" y="572"/>
                  <a:pt x="0" y="572"/>
                </a:cubicBezTo>
                <a:cubicBezTo>
                  <a:pt x="0" y="572"/>
                  <a:pt x="0" y="572"/>
                  <a:pt x="0" y="572"/>
                </a:cubicBezTo>
                <a:cubicBezTo>
                  <a:pt x="0" y="572"/>
                  <a:pt x="0" y="572"/>
                  <a:pt x="0" y="572"/>
                </a:cubicBezTo>
                <a:cubicBezTo>
                  <a:pt x="55" y="543"/>
                  <a:pt x="108" y="500"/>
                  <a:pt x="152" y="445"/>
                </a:cubicBezTo>
                <a:cubicBezTo>
                  <a:pt x="152" y="445"/>
                  <a:pt x="142" y="448"/>
                  <a:pt x="133" y="450"/>
                </a:cubicBezTo>
                <a:cubicBezTo>
                  <a:pt x="123" y="452"/>
                  <a:pt x="114" y="454"/>
                  <a:pt x="114" y="454"/>
                </a:cubicBezTo>
                <a:cubicBezTo>
                  <a:pt x="114" y="454"/>
                  <a:pt x="116" y="451"/>
                  <a:pt x="118" y="446"/>
                </a:cubicBezTo>
                <a:cubicBezTo>
                  <a:pt x="121" y="440"/>
                  <a:pt x="124" y="433"/>
                  <a:pt x="128" y="423"/>
                </a:cubicBezTo>
                <a:cubicBezTo>
                  <a:pt x="128" y="422"/>
                  <a:pt x="129" y="421"/>
                  <a:pt x="129" y="420"/>
                </a:cubicBezTo>
                <a:cubicBezTo>
                  <a:pt x="130" y="418"/>
                  <a:pt x="130" y="417"/>
                  <a:pt x="131" y="416"/>
                </a:cubicBezTo>
                <a:cubicBezTo>
                  <a:pt x="133" y="409"/>
                  <a:pt x="135" y="403"/>
                  <a:pt x="137" y="396"/>
                </a:cubicBezTo>
                <a:cubicBezTo>
                  <a:pt x="140" y="389"/>
                  <a:pt x="142" y="382"/>
                  <a:pt x="144" y="375"/>
                </a:cubicBezTo>
                <a:cubicBezTo>
                  <a:pt x="145" y="371"/>
                  <a:pt x="146" y="368"/>
                  <a:pt x="147" y="364"/>
                </a:cubicBezTo>
                <a:cubicBezTo>
                  <a:pt x="148" y="360"/>
                  <a:pt x="149" y="356"/>
                  <a:pt x="150" y="353"/>
                </a:cubicBezTo>
                <a:cubicBezTo>
                  <a:pt x="153" y="337"/>
                  <a:pt x="156" y="321"/>
                  <a:pt x="158" y="305"/>
                </a:cubicBezTo>
                <a:cubicBezTo>
                  <a:pt x="160" y="289"/>
                  <a:pt x="162" y="272"/>
                  <a:pt x="162" y="256"/>
                </a:cubicBezTo>
                <a:cubicBezTo>
                  <a:pt x="163" y="222"/>
                  <a:pt x="161" y="189"/>
                  <a:pt x="155" y="158"/>
                </a:cubicBezTo>
                <a:cubicBezTo>
                  <a:pt x="150" y="127"/>
                  <a:pt x="142" y="99"/>
                  <a:pt x="134" y="76"/>
                </a:cubicBezTo>
                <a:cubicBezTo>
                  <a:pt x="125" y="52"/>
                  <a:pt x="117" y="33"/>
                  <a:pt x="110" y="20"/>
                </a:cubicBezTo>
                <a:cubicBezTo>
                  <a:pt x="107" y="14"/>
                  <a:pt x="104" y="9"/>
                  <a:pt x="102" y="5"/>
                </a:cubicBezTo>
                <a:cubicBezTo>
                  <a:pt x="101" y="2"/>
                  <a:pt x="100" y="0"/>
                  <a:pt x="100" y="0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5"/>
                  <a:pt x="56" y="26"/>
                  <a:pt x="58" y="30"/>
                </a:cubicBezTo>
                <a:cubicBezTo>
                  <a:pt x="59" y="33"/>
                  <a:pt x="62" y="37"/>
                  <a:pt x="65" y="43"/>
                </a:cubicBezTo>
                <a:cubicBezTo>
                  <a:pt x="70" y="55"/>
                  <a:pt x="78" y="72"/>
                  <a:pt x="86" y="93"/>
                </a:cubicBezTo>
                <a:cubicBezTo>
                  <a:pt x="101" y="135"/>
                  <a:pt x="113" y="194"/>
                  <a:pt x="111" y="254"/>
                </a:cubicBezTo>
                <a:cubicBezTo>
                  <a:pt x="111" y="269"/>
                  <a:pt x="109" y="284"/>
                  <a:pt x="108" y="299"/>
                </a:cubicBezTo>
                <a:cubicBezTo>
                  <a:pt x="106" y="313"/>
                  <a:pt x="103" y="327"/>
                  <a:pt x="100" y="341"/>
                </a:cubicBezTo>
                <a:cubicBezTo>
                  <a:pt x="99" y="344"/>
                  <a:pt x="98" y="348"/>
                  <a:pt x="98" y="351"/>
                </a:cubicBezTo>
                <a:cubicBezTo>
                  <a:pt x="97" y="354"/>
                  <a:pt x="96" y="358"/>
                  <a:pt x="95" y="361"/>
                </a:cubicBezTo>
                <a:cubicBezTo>
                  <a:pt x="93" y="368"/>
                  <a:pt x="91" y="374"/>
                  <a:pt x="89" y="380"/>
                </a:cubicBezTo>
                <a:cubicBezTo>
                  <a:pt x="87" y="386"/>
                  <a:pt x="85" y="392"/>
                  <a:pt x="83" y="397"/>
                </a:cubicBezTo>
                <a:cubicBezTo>
                  <a:pt x="82" y="399"/>
                  <a:pt x="82" y="400"/>
                  <a:pt x="81" y="401"/>
                </a:cubicBezTo>
                <a:cubicBezTo>
                  <a:pt x="81" y="402"/>
                  <a:pt x="81" y="403"/>
                  <a:pt x="80" y="405"/>
                </a:cubicBezTo>
                <a:cubicBezTo>
                  <a:pt x="77" y="413"/>
                  <a:pt x="74" y="420"/>
                  <a:pt x="72" y="424"/>
                </a:cubicBezTo>
                <a:cubicBezTo>
                  <a:pt x="69" y="429"/>
                  <a:pt x="68" y="432"/>
                  <a:pt x="68" y="432"/>
                </a:cubicBezTo>
                <a:cubicBezTo>
                  <a:pt x="68" y="432"/>
                  <a:pt x="64" y="424"/>
                  <a:pt x="59" y="416"/>
                </a:cubicBezTo>
                <a:cubicBezTo>
                  <a:pt x="56" y="413"/>
                  <a:pt x="54" y="409"/>
                  <a:pt x="52" y="406"/>
                </a:cubicBezTo>
                <a:cubicBezTo>
                  <a:pt x="50" y="403"/>
                  <a:pt x="49" y="401"/>
                  <a:pt x="49" y="40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3933991" y="2766279"/>
            <a:ext cx="268633" cy="947869"/>
          </a:xfrm>
          <a:custGeom>
            <a:avLst/>
            <a:gdLst>
              <a:gd name="T0" fmla="*/ 152 w 163"/>
              <a:gd name="T1" fmla="*/ 128 h 574"/>
              <a:gd name="T2" fmla="*/ 0 w 163"/>
              <a:gd name="T3" fmla="*/ 1 h 574"/>
              <a:gd name="T4" fmla="*/ 0 w 163"/>
              <a:gd name="T5" fmla="*/ 0 h 574"/>
              <a:gd name="T6" fmla="*/ 0 w 163"/>
              <a:gd name="T7" fmla="*/ 0 h 574"/>
              <a:gd name="T8" fmla="*/ 0 w 163"/>
              <a:gd name="T9" fmla="*/ 0 h 574"/>
              <a:gd name="T10" fmla="*/ 0 w 163"/>
              <a:gd name="T11" fmla="*/ 1 h 574"/>
              <a:gd name="T12" fmla="*/ 49 w 163"/>
              <a:gd name="T13" fmla="*/ 171 h 574"/>
              <a:gd name="T14" fmla="*/ 59 w 163"/>
              <a:gd name="T15" fmla="*/ 156 h 574"/>
              <a:gd name="T16" fmla="*/ 68 w 163"/>
              <a:gd name="T17" fmla="*/ 141 h 574"/>
              <a:gd name="T18" fmla="*/ 72 w 163"/>
              <a:gd name="T19" fmla="*/ 148 h 574"/>
              <a:gd name="T20" fmla="*/ 80 w 163"/>
              <a:gd name="T21" fmla="*/ 168 h 574"/>
              <a:gd name="T22" fmla="*/ 82 w 163"/>
              <a:gd name="T23" fmla="*/ 171 h 574"/>
              <a:gd name="T24" fmla="*/ 83 w 163"/>
              <a:gd name="T25" fmla="*/ 175 h 574"/>
              <a:gd name="T26" fmla="*/ 89 w 163"/>
              <a:gd name="T27" fmla="*/ 193 h 574"/>
              <a:gd name="T28" fmla="*/ 95 w 163"/>
              <a:gd name="T29" fmla="*/ 212 h 574"/>
              <a:gd name="T30" fmla="*/ 98 w 163"/>
              <a:gd name="T31" fmla="*/ 221 h 574"/>
              <a:gd name="T32" fmla="*/ 100 w 163"/>
              <a:gd name="T33" fmla="*/ 232 h 574"/>
              <a:gd name="T34" fmla="*/ 108 w 163"/>
              <a:gd name="T35" fmla="*/ 274 h 574"/>
              <a:gd name="T36" fmla="*/ 111 w 163"/>
              <a:gd name="T37" fmla="*/ 319 h 574"/>
              <a:gd name="T38" fmla="*/ 86 w 163"/>
              <a:gd name="T39" fmla="*/ 481 h 574"/>
              <a:gd name="T40" fmla="*/ 64 w 163"/>
              <a:gd name="T41" fmla="*/ 530 h 574"/>
              <a:gd name="T42" fmla="*/ 57 w 163"/>
              <a:gd name="T43" fmla="*/ 544 h 574"/>
              <a:gd name="T44" fmla="*/ 55 w 163"/>
              <a:gd name="T45" fmla="*/ 549 h 574"/>
              <a:gd name="T46" fmla="*/ 99 w 163"/>
              <a:gd name="T47" fmla="*/ 574 h 574"/>
              <a:gd name="T48" fmla="*/ 102 w 163"/>
              <a:gd name="T49" fmla="*/ 568 h 574"/>
              <a:gd name="T50" fmla="*/ 110 w 163"/>
              <a:gd name="T51" fmla="*/ 553 h 574"/>
              <a:gd name="T52" fmla="*/ 134 w 163"/>
              <a:gd name="T53" fmla="*/ 498 h 574"/>
              <a:gd name="T54" fmla="*/ 155 w 163"/>
              <a:gd name="T55" fmla="*/ 415 h 574"/>
              <a:gd name="T56" fmla="*/ 161 w 163"/>
              <a:gd name="T57" fmla="*/ 367 h 574"/>
              <a:gd name="T58" fmla="*/ 162 w 163"/>
              <a:gd name="T59" fmla="*/ 317 h 574"/>
              <a:gd name="T60" fmla="*/ 158 w 163"/>
              <a:gd name="T61" fmla="*/ 268 h 574"/>
              <a:gd name="T62" fmla="*/ 150 w 163"/>
              <a:gd name="T63" fmla="*/ 220 h 574"/>
              <a:gd name="T64" fmla="*/ 147 w 163"/>
              <a:gd name="T65" fmla="*/ 209 h 574"/>
              <a:gd name="T66" fmla="*/ 144 w 163"/>
              <a:gd name="T67" fmla="*/ 198 h 574"/>
              <a:gd name="T68" fmla="*/ 138 w 163"/>
              <a:gd name="T69" fmla="*/ 177 h 574"/>
              <a:gd name="T70" fmla="*/ 131 w 163"/>
              <a:gd name="T71" fmla="*/ 157 h 574"/>
              <a:gd name="T72" fmla="*/ 129 w 163"/>
              <a:gd name="T73" fmla="*/ 153 h 574"/>
              <a:gd name="T74" fmla="*/ 128 w 163"/>
              <a:gd name="T75" fmla="*/ 149 h 574"/>
              <a:gd name="T76" fmla="*/ 118 w 163"/>
              <a:gd name="T77" fmla="*/ 127 h 574"/>
              <a:gd name="T78" fmla="*/ 114 w 163"/>
              <a:gd name="T79" fmla="*/ 119 h 574"/>
              <a:gd name="T80" fmla="*/ 133 w 163"/>
              <a:gd name="T81" fmla="*/ 123 h 574"/>
              <a:gd name="T82" fmla="*/ 152 w 163"/>
              <a:gd name="T83" fmla="*/ 12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3" h="574">
                <a:moveTo>
                  <a:pt x="152" y="128"/>
                </a:moveTo>
                <a:cubicBezTo>
                  <a:pt x="109" y="73"/>
                  <a:pt x="56" y="3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29" y="56"/>
                  <a:pt x="46" y="115"/>
                  <a:pt x="49" y="171"/>
                </a:cubicBezTo>
                <a:cubicBezTo>
                  <a:pt x="49" y="171"/>
                  <a:pt x="54" y="164"/>
                  <a:pt x="59" y="156"/>
                </a:cubicBezTo>
                <a:cubicBezTo>
                  <a:pt x="64" y="149"/>
                  <a:pt x="68" y="141"/>
                  <a:pt x="68" y="141"/>
                </a:cubicBezTo>
                <a:cubicBezTo>
                  <a:pt x="68" y="141"/>
                  <a:pt x="70" y="143"/>
                  <a:pt x="72" y="148"/>
                </a:cubicBezTo>
                <a:cubicBezTo>
                  <a:pt x="74" y="153"/>
                  <a:pt x="77" y="160"/>
                  <a:pt x="80" y="168"/>
                </a:cubicBezTo>
                <a:cubicBezTo>
                  <a:pt x="81" y="169"/>
                  <a:pt x="81" y="170"/>
                  <a:pt x="82" y="171"/>
                </a:cubicBezTo>
                <a:cubicBezTo>
                  <a:pt x="82" y="172"/>
                  <a:pt x="83" y="174"/>
                  <a:pt x="83" y="175"/>
                </a:cubicBezTo>
                <a:cubicBezTo>
                  <a:pt x="85" y="181"/>
                  <a:pt x="87" y="186"/>
                  <a:pt x="89" y="193"/>
                </a:cubicBezTo>
                <a:cubicBezTo>
                  <a:pt x="91" y="199"/>
                  <a:pt x="93" y="205"/>
                  <a:pt x="95" y="212"/>
                </a:cubicBezTo>
                <a:cubicBezTo>
                  <a:pt x="96" y="215"/>
                  <a:pt x="97" y="218"/>
                  <a:pt x="98" y="221"/>
                </a:cubicBezTo>
                <a:cubicBezTo>
                  <a:pt x="99" y="225"/>
                  <a:pt x="99" y="228"/>
                  <a:pt x="100" y="232"/>
                </a:cubicBezTo>
                <a:cubicBezTo>
                  <a:pt x="103" y="245"/>
                  <a:pt x="106" y="260"/>
                  <a:pt x="108" y="274"/>
                </a:cubicBezTo>
                <a:cubicBezTo>
                  <a:pt x="110" y="289"/>
                  <a:pt x="111" y="304"/>
                  <a:pt x="111" y="319"/>
                </a:cubicBezTo>
                <a:cubicBezTo>
                  <a:pt x="114" y="379"/>
                  <a:pt x="101" y="438"/>
                  <a:pt x="86" y="481"/>
                </a:cubicBezTo>
                <a:cubicBezTo>
                  <a:pt x="78" y="502"/>
                  <a:pt x="70" y="519"/>
                  <a:pt x="64" y="530"/>
                </a:cubicBezTo>
                <a:cubicBezTo>
                  <a:pt x="62" y="536"/>
                  <a:pt x="59" y="541"/>
                  <a:pt x="57" y="544"/>
                </a:cubicBezTo>
                <a:cubicBezTo>
                  <a:pt x="56" y="547"/>
                  <a:pt x="55" y="549"/>
                  <a:pt x="55" y="549"/>
                </a:cubicBezTo>
                <a:cubicBezTo>
                  <a:pt x="99" y="574"/>
                  <a:pt x="99" y="574"/>
                  <a:pt x="99" y="574"/>
                </a:cubicBezTo>
                <a:cubicBezTo>
                  <a:pt x="99" y="574"/>
                  <a:pt x="100" y="572"/>
                  <a:pt x="102" y="568"/>
                </a:cubicBezTo>
                <a:cubicBezTo>
                  <a:pt x="104" y="565"/>
                  <a:pt x="107" y="560"/>
                  <a:pt x="110" y="553"/>
                </a:cubicBezTo>
                <a:cubicBezTo>
                  <a:pt x="116" y="540"/>
                  <a:pt x="125" y="521"/>
                  <a:pt x="134" y="498"/>
                </a:cubicBezTo>
                <a:cubicBezTo>
                  <a:pt x="142" y="474"/>
                  <a:pt x="150" y="446"/>
                  <a:pt x="155" y="415"/>
                </a:cubicBezTo>
                <a:cubicBezTo>
                  <a:pt x="158" y="400"/>
                  <a:pt x="160" y="384"/>
                  <a:pt x="161" y="367"/>
                </a:cubicBezTo>
                <a:cubicBezTo>
                  <a:pt x="162" y="351"/>
                  <a:pt x="163" y="334"/>
                  <a:pt x="162" y="317"/>
                </a:cubicBezTo>
                <a:cubicBezTo>
                  <a:pt x="162" y="301"/>
                  <a:pt x="160" y="284"/>
                  <a:pt x="158" y="268"/>
                </a:cubicBezTo>
                <a:cubicBezTo>
                  <a:pt x="156" y="251"/>
                  <a:pt x="153" y="236"/>
                  <a:pt x="150" y="220"/>
                </a:cubicBezTo>
                <a:cubicBezTo>
                  <a:pt x="149" y="216"/>
                  <a:pt x="148" y="213"/>
                  <a:pt x="147" y="209"/>
                </a:cubicBezTo>
                <a:cubicBezTo>
                  <a:pt x="146" y="205"/>
                  <a:pt x="145" y="202"/>
                  <a:pt x="144" y="198"/>
                </a:cubicBezTo>
                <a:cubicBezTo>
                  <a:pt x="142" y="191"/>
                  <a:pt x="140" y="184"/>
                  <a:pt x="138" y="177"/>
                </a:cubicBezTo>
                <a:cubicBezTo>
                  <a:pt x="136" y="170"/>
                  <a:pt x="133" y="163"/>
                  <a:pt x="131" y="157"/>
                </a:cubicBezTo>
                <a:cubicBezTo>
                  <a:pt x="130" y="156"/>
                  <a:pt x="130" y="154"/>
                  <a:pt x="129" y="153"/>
                </a:cubicBezTo>
                <a:cubicBezTo>
                  <a:pt x="129" y="152"/>
                  <a:pt x="128" y="150"/>
                  <a:pt x="128" y="149"/>
                </a:cubicBezTo>
                <a:cubicBezTo>
                  <a:pt x="124" y="140"/>
                  <a:pt x="121" y="132"/>
                  <a:pt x="118" y="127"/>
                </a:cubicBezTo>
                <a:cubicBezTo>
                  <a:pt x="116" y="122"/>
                  <a:pt x="114" y="119"/>
                  <a:pt x="114" y="119"/>
                </a:cubicBezTo>
                <a:cubicBezTo>
                  <a:pt x="114" y="119"/>
                  <a:pt x="124" y="121"/>
                  <a:pt x="133" y="123"/>
                </a:cubicBezTo>
                <a:cubicBezTo>
                  <a:pt x="143" y="125"/>
                  <a:pt x="152" y="128"/>
                  <a:pt x="152" y="12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grpSp>
        <p:nvGrpSpPr>
          <p:cNvPr id="16" name="Group 15"/>
          <p:cNvGrpSpPr/>
          <p:nvPr/>
        </p:nvGrpSpPr>
        <p:grpSpPr>
          <a:xfrm rot="20862303">
            <a:off x="2363093" y="3922351"/>
            <a:ext cx="1284704" cy="1285631"/>
            <a:chOff x="1455738" y="2371725"/>
            <a:chExt cx="2198688" cy="2200275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035175" y="2967038"/>
              <a:ext cx="1071563" cy="1009650"/>
            </a:xfrm>
            <a:custGeom>
              <a:avLst/>
              <a:gdLst>
                <a:gd name="T0" fmla="*/ 277 w 570"/>
                <a:gd name="T1" fmla="*/ 0 h 536"/>
                <a:gd name="T2" fmla="*/ 217 w 570"/>
                <a:gd name="T3" fmla="*/ 7 h 536"/>
                <a:gd name="T4" fmla="*/ 50 w 570"/>
                <a:gd name="T5" fmla="*/ 126 h 536"/>
                <a:gd name="T6" fmla="*/ 16 w 570"/>
                <a:gd name="T7" fmla="*/ 328 h 536"/>
                <a:gd name="T8" fmla="*/ 276 w 570"/>
                <a:gd name="T9" fmla="*/ 536 h 536"/>
                <a:gd name="T10" fmla="*/ 336 w 570"/>
                <a:gd name="T11" fmla="*/ 529 h 536"/>
                <a:gd name="T12" fmla="*/ 538 w 570"/>
                <a:gd name="T13" fmla="*/ 208 h 536"/>
                <a:gd name="T14" fmla="*/ 277 w 570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0" h="536">
                  <a:moveTo>
                    <a:pt x="277" y="0"/>
                  </a:moveTo>
                  <a:cubicBezTo>
                    <a:pt x="257" y="0"/>
                    <a:pt x="237" y="3"/>
                    <a:pt x="217" y="7"/>
                  </a:cubicBezTo>
                  <a:cubicBezTo>
                    <a:pt x="147" y="23"/>
                    <a:pt x="88" y="65"/>
                    <a:pt x="50" y="126"/>
                  </a:cubicBezTo>
                  <a:cubicBezTo>
                    <a:pt x="12" y="186"/>
                    <a:pt x="0" y="258"/>
                    <a:pt x="16" y="328"/>
                  </a:cubicBezTo>
                  <a:cubicBezTo>
                    <a:pt x="44" y="450"/>
                    <a:pt x="151" y="536"/>
                    <a:pt x="276" y="536"/>
                  </a:cubicBezTo>
                  <a:cubicBezTo>
                    <a:pt x="296" y="536"/>
                    <a:pt x="316" y="533"/>
                    <a:pt x="336" y="529"/>
                  </a:cubicBezTo>
                  <a:cubicBezTo>
                    <a:pt x="480" y="496"/>
                    <a:pt x="570" y="352"/>
                    <a:pt x="538" y="208"/>
                  </a:cubicBezTo>
                  <a:cubicBezTo>
                    <a:pt x="510" y="86"/>
                    <a:pt x="402" y="0"/>
                    <a:pt x="277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1455738" y="2371725"/>
              <a:ext cx="2198688" cy="2200275"/>
            </a:xfrm>
            <a:custGeom>
              <a:avLst/>
              <a:gdLst>
                <a:gd name="T0" fmla="*/ 1055 w 1169"/>
                <a:gd name="T1" fmla="*/ 596 h 1170"/>
                <a:gd name="T2" fmla="*/ 1169 w 1169"/>
                <a:gd name="T3" fmla="*/ 551 h 1170"/>
                <a:gd name="T4" fmla="*/ 1156 w 1169"/>
                <a:gd name="T5" fmla="*/ 455 h 1170"/>
                <a:gd name="T6" fmla="*/ 1153 w 1169"/>
                <a:gd name="T7" fmla="*/ 446 h 1170"/>
                <a:gd name="T8" fmla="*/ 1031 w 1169"/>
                <a:gd name="T9" fmla="*/ 436 h 1170"/>
                <a:gd name="T10" fmla="*/ 998 w 1169"/>
                <a:gd name="T11" fmla="*/ 359 h 1170"/>
                <a:gd name="T12" fmla="*/ 1074 w 1169"/>
                <a:gd name="T13" fmla="*/ 263 h 1170"/>
                <a:gd name="T14" fmla="*/ 1008 w 1169"/>
                <a:gd name="T15" fmla="*/ 180 h 1170"/>
                <a:gd name="T16" fmla="*/ 897 w 1169"/>
                <a:gd name="T17" fmla="*/ 233 h 1170"/>
                <a:gd name="T18" fmla="*/ 829 w 1169"/>
                <a:gd name="T19" fmla="*/ 183 h 1170"/>
                <a:gd name="T20" fmla="*/ 847 w 1169"/>
                <a:gd name="T21" fmla="*/ 62 h 1170"/>
                <a:gd name="T22" fmla="*/ 749 w 1169"/>
                <a:gd name="T23" fmla="*/ 23 h 1170"/>
                <a:gd name="T24" fmla="*/ 679 w 1169"/>
                <a:gd name="T25" fmla="*/ 124 h 1170"/>
                <a:gd name="T26" fmla="*/ 596 w 1169"/>
                <a:gd name="T27" fmla="*/ 114 h 1170"/>
                <a:gd name="T28" fmla="*/ 550 w 1169"/>
                <a:gd name="T29" fmla="*/ 0 h 1170"/>
                <a:gd name="T30" fmla="*/ 454 w 1169"/>
                <a:gd name="T31" fmla="*/ 14 h 1170"/>
                <a:gd name="T32" fmla="*/ 446 w 1169"/>
                <a:gd name="T33" fmla="*/ 16 h 1170"/>
                <a:gd name="T34" fmla="*/ 436 w 1169"/>
                <a:gd name="T35" fmla="*/ 139 h 1170"/>
                <a:gd name="T36" fmla="*/ 359 w 1169"/>
                <a:gd name="T37" fmla="*/ 172 h 1170"/>
                <a:gd name="T38" fmla="*/ 262 w 1169"/>
                <a:gd name="T39" fmla="*/ 96 h 1170"/>
                <a:gd name="T40" fmla="*/ 180 w 1169"/>
                <a:gd name="T41" fmla="*/ 162 h 1170"/>
                <a:gd name="T42" fmla="*/ 232 w 1169"/>
                <a:gd name="T43" fmla="*/ 273 h 1170"/>
                <a:gd name="T44" fmla="*/ 183 w 1169"/>
                <a:gd name="T45" fmla="*/ 340 h 1170"/>
                <a:gd name="T46" fmla="*/ 61 w 1169"/>
                <a:gd name="T47" fmla="*/ 323 h 1170"/>
                <a:gd name="T48" fmla="*/ 22 w 1169"/>
                <a:gd name="T49" fmla="*/ 421 h 1170"/>
                <a:gd name="T50" fmla="*/ 123 w 1169"/>
                <a:gd name="T51" fmla="*/ 491 h 1170"/>
                <a:gd name="T52" fmla="*/ 114 w 1169"/>
                <a:gd name="T53" fmla="*/ 574 h 1170"/>
                <a:gd name="T54" fmla="*/ 0 w 1169"/>
                <a:gd name="T55" fmla="*/ 619 h 1170"/>
                <a:gd name="T56" fmla="*/ 14 w 1169"/>
                <a:gd name="T57" fmla="*/ 716 h 1170"/>
                <a:gd name="T58" fmla="*/ 16 w 1169"/>
                <a:gd name="T59" fmla="*/ 724 h 1170"/>
                <a:gd name="T60" fmla="*/ 138 w 1169"/>
                <a:gd name="T61" fmla="*/ 734 h 1170"/>
                <a:gd name="T62" fmla="*/ 171 w 1169"/>
                <a:gd name="T63" fmla="*/ 811 h 1170"/>
                <a:gd name="T64" fmla="*/ 95 w 1169"/>
                <a:gd name="T65" fmla="*/ 907 h 1170"/>
                <a:gd name="T66" fmla="*/ 161 w 1169"/>
                <a:gd name="T67" fmla="*/ 990 h 1170"/>
                <a:gd name="T68" fmla="*/ 272 w 1169"/>
                <a:gd name="T69" fmla="*/ 937 h 1170"/>
                <a:gd name="T70" fmla="*/ 340 w 1169"/>
                <a:gd name="T71" fmla="*/ 987 h 1170"/>
                <a:gd name="T72" fmla="*/ 322 w 1169"/>
                <a:gd name="T73" fmla="*/ 1109 h 1170"/>
                <a:gd name="T74" fmla="*/ 420 w 1169"/>
                <a:gd name="T75" fmla="*/ 1147 h 1170"/>
                <a:gd name="T76" fmla="*/ 490 w 1169"/>
                <a:gd name="T77" fmla="*/ 1046 h 1170"/>
                <a:gd name="T78" fmla="*/ 574 w 1169"/>
                <a:gd name="T79" fmla="*/ 1056 h 1170"/>
                <a:gd name="T80" fmla="*/ 619 w 1169"/>
                <a:gd name="T81" fmla="*/ 1170 h 1170"/>
                <a:gd name="T82" fmla="*/ 715 w 1169"/>
                <a:gd name="T83" fmla="*/ 1156 h 1170"/>
                <a:gd name="T84" fmla="*/ 723 w 1169"/>
                <a:gd name="T85" fmla="*/ 1154 h 1170"/>
                <a:gd name="T86" fmla="*/ 733 w 1169"/>
                <a:gd name="T87" fmla="*/ 1032 h 1170"/>
                <a:gd name="T88" fmla="*/ 810 w 1169"/>
                <a:gd name="T89" fmla="*/ 998 h 1170"/>
                <a:gd name="T90" fmla="*/ 907 w 1169"/>
                <a:gd name="T91" fmla="*/ 1074 h 1170"/>
                <a:gd name="T92" fmla="*/ 989 w 1169"/>
                <a:gd name="T93" fmla="*/ 1008 h 1170"/>
                <a:gd name="T94" fmla="*/ 937 w 1169"/>
                <a:gd name="T95" fmla="*/ 897 h 1170"/>
                <a:gd name="T96" fmla="*/ 987 w 1169"/>
                <a:gd name="T97" fmla="*/ 830 h 1170"/>
                <a:gd name="T98" fmla="*/ 1108 w 1169"/>
                <a:gd name="T99" fmla="*/ 848 h 1170"/>
                <a:gd name="T100" fmla="*/ 1147 w 1169"/>
                <a:gd name="T101" fmla="*/ 749 h 1170"/>
                <a:gd name="T102" fmla="*/ 1046 w 1169"/>
                <a:gd name="T103" fmla="*/ 679 h 1170"/>
                <a:gd name="T104" fmla="*/ 1055 w 1169"/>
                <a:gd name="T105" fmla="*/ 596 h 1170"/>
                <a:gd name="T106" fmla="*/ 657 w 1169"/>
                <a:gd name="T107" fmla="*/ 901 h 1170"/>
                <a:gd name="T108" fmla="*/ 584 w 1169"/>
                <a:gd name="T109" fmla="*/ 909 h 1170"/>
                <a:gd name="T110" fmla="*/ 384 w 1169"/>
                <a:gd name="T111" fmla="*/ 839 h 1170"/>
                <a:gd name="T112" fmla="*/ 269 w 1169"/>
                <a:gd name="T113" fmla="*/ 657 h 1170"/>
                <a:gd name="T114" fmla="*/ 310 w 1169"/>
                <a:gd name="T115" fmla="*/ 413 h 1170"/>
                <a:gd name="T116" fmla="*/ 512 w 1169"/>
                <a:gd name="T117" fmla="*/ 270 h 1170"/>
                <a:gd name="T118" fmla="*/ 585 w 1169"/>
                <a:gd name="T119" fmla="*/ 261 h 1170"/>
                <a:gd name="T120" fmla="*/ 785 w 1169"/>
                <a:gd name="T121" fmla="*/ 331 h 1170"/>
                <a:gd name="T122" fmla="*/ 900 w 1169"/>
                <a:gd name="T123" fmla="*/ 513 h 1170"/>
                <a:gd name="T124" fmla="*/ 657 w 1169"/>
                <a:gd name="T125" fmla="*/ 901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9" h="1170">
                  <a:moveTo>
                    <a:pt x="1055" y="596"/>
                  </a:moveTo>
                  <a:cubicBezTo>
                    <a:pt x="1101" y="580"/>
                    <a:pt x="1140" y="564"/>
                    <a:pt x="1169" y="551"/>
                  </a:cubicBezTo>
                  <a:cubicBezTo>
                    <a:pt x="1167" y="519"/>
                    <a:pt x="1163" y="487"/>
                    <a:pt x="1156" y="455"/>
                  </a:cubicBezTo>
                  <a:cubicBezTo>
                    <a:pt x="1155" y="452"/>
                    <a:pt x="1154" y="449"/>
                    <a:pt x="1153" y="446"/>
                  </a:cubicBezTo>
                  <a:cubicBezTo>
                    <a:pt x="1121" y="442"/>
                    <a:pt x="1080" y="438"/>
                    <a:pt x="1031" y="436"/>
                  </a:cubicBezTo>
                  <a:cubicBezTo>
                    <a:pt x="1022" y="409"/>
                    <a:pt x="1011" y="384"/>
                    <a:pt x="998" y="359"/>
                  </a:cubicBezTo>
                  <a:cubicBezTo>
                    <a:pt x="1030" y="322"/>
                    <a:pt x="1055" y="290"/>
                    <a:pt x="1074" y="263"/>
                  </a:cubicBezTo>
                  <a:cubicBezTo>
                    <a:pt x="1054" y="233"/>
                    <a:pt x="1032" y="206"/>
                    <a:pt x="1008" y="180"/>
                  </a:cubicBezTo>
                  <a:cubicBezTo>
                    <a:pt x="977" y="193"/>
                    <a:pt x="940" y="210"/>
                    <a:pt x="897" y="233"/>
                  </a:cubicBezTo>
                  <a:cubicBezTo>
                    <a:pt x="876" y="214"/>
                    <a:pt x="853" y="198"/>
                    <a:pt x="829" y="183"/>
                  </a:cubicBezTo>
                  <a:cubicBezTo>
                    <a:pt x="838" y="135"/>
                    <a:pt x="844" y="94"/>
                    <a:pt x="847" y="62"/>
                  </a:cubicBezTo>
                  <a:cubicBezTo>
                    <a:pt x="816" y="46"/>
                    <a:pt x="783" y="33"/>
                    <a:pt x="749" y="23"/>
                  </a:cubicBezTo>
                  <a:cubicBezTo>
                    <a:pt x="729" y="49"/>
                    <a:pt x="705" y="82"/>
                    <a:pt x="679" y="124"/>
                  </a:cubicBezTo>
                  <a:cubicBezTo>
                    <a:pt x="652" y="118"/>
                    <a:pt x="624" y="115"/>
                    <a:pt x="596" y="114"/>
                  </a:cubicBezTo>
                  <a:cubicBezTo>
                    <a:pt x="579" y="68"/>
                    <a:pt x="564" y="30"/>
                    <a:pt x="550" y="0"/>
                  </a:cubicBezTo>
                  <a:cubicBezTo>
                    <a:pt x="518" y="2"/>
                    <a:pt x="486" y="7"/>
                    <a:pt x="454" y="14"/>
                  </a:cubicBezTo>
                  <a:cubicBezTo>
                    <a:pt x="451" y="15"/>
                    <a:pt x="449" y="15"/>
                    <a:pt x="446" y="16"/>
                  </a:cubicBezTo>
                  <a:cubicBezTo>
                    <a:pt x="441" y="49"/>
                    <a:pt x="438" y="89"/>
                    <a:pt x="436" y="139"/>
                  </a:cubicBezTo>
                  <a:cubicBezTo>
                    <a:pt x="409" y="147"/>
                    <a:pt x="383" y="159"/>
                    <a:pt x="359" y="172"/>
                  </a:cubicBezTo>
                  <a:cubicBezTo>
                    <a:pt x="321" y="140"/>
                    <a:pt x="289" y="115"/>
                    <a:pt x="262" y="96"/>
                  </a:cubicBezTo>
                  <a:cubicBezTo>
                    <a:pt x="233" y="115"/>
                    <a:pt x="205" y="137"/>
                    <a:pt x="180" y="162"/>
                  </a:cubicBezTo>
                  <a:cubicBezTo>
                    <a:pt x="192" y="192"/>
                    <a:pt x="210" y="229"/>
                    <a:pt x="232" y="273"/>
                  </a:cubicBezTo>
                  <a:cubicBezTo>
                    <a:pt x="214" y="294"/>
                    <a:pt x="197" y="316"/>
                    <a:pt x="183" y="340"/>
                  </a:cubicBezTo>
                  <a:cubicBezTo>
                    <a:pt x="134" y="331"/>
                    <a:pt x="94" y="325"/>
                    <a:pt x="61" y="323"/>
                  </a:cubicBezTo>
                  <a:cubicBezTo>
                    <a:pt x="45" y="354"/>
                    <a:pt x="32" y="387"/>
                    <a:pt x="22" y="421"/>
                  </a:cubicBezTo>
                  <a:cubicBezTo>
                    <a:pt x="48" y="441"/>
                    <a:pt x="82" y="464"/>
                    <a:pt x="123" y="491"/>
                  </a:cubicBezTo>
                  <a:cubicBezTo>
                    <a:pt x="118" y="518"/>
                    <a:pt x="115" y="546"/>
                    <a:pt x="114" y="574"/>
                  </a:cubicBezTo>
                  <a:cubicBezTo>
                    <a:pt x="68" y="590"/>
                    <a:pt x="30" y="606"/>
                    <a:pt x="0" y="619"/>
                  </a:cubicBezTo>
                  <a:cubicBezTo>
                    <a:pt x="2" y="651"/>
                    <a:pt x="6" y="683"/>
                    <a:pt x="14" y="716"/>
                  </a:cubicBezTo>
                  <a:cubicBezTo>
                    <a:pt x="14" y="718"/>
                    <a:pt x="15" y="721"/>
                    <a:pt x="16" y="724"/>
                  </a:cubicBezTo>
                  <a:cubicBezTo>
                    <a:pt x="48" y="729"/>
                    <a:pt x="89" y="732"/>
                    <a:pt x="138" y="734"/>
                  </a:cubicBezTo>
                  <a:cubicBezTo>
                    <a:pt x="147" y="761"/>
                    <a:pt x="158" y="787"/>
                    <a:pt x="171" y="811"/>
                  </a:cubicBezTo>
                  <a:cubicBezTo>
                    <a:pt x="140" y="848"/>
                    <a:pt x="114" y="880"/>
                    <a:pt x="95" y="907"/>
                  </a:cubicBezTo>
                  <a:cubicBezTo>
                    <a:pt x="115" y="937"/>
                    <a:pt x="137" y="965"/>
                    <a:pt x="161" y="990"/>
                  </a:cubicBezTo>
                  <a:cubicBezTo>
                    <a:pt x="192" y="977"/>
                    <a:pt x="229" y="960"/>
                    <a:pt x="272" y="937"/>
                  </a:cubicBezTo>
                  <a:cubicBezTo>
                    <a:pt x="293" y="956"/>
                    <a:pt x="316" y="972"/>
                    <a:pt x="340" y="987"/>
                  </a:cubicBezTo>
                  <a:cubicBezTo>
                    <a:pt x="331" y="1035"/>
                    <a:pt x="325" y="1076"/>
                    <a:pt x="322" y="1109"/>
                  </a:cubicBezTo>
                  <a:cubicBezTo>
                    <a:pt x="354" y="1124"/>
                    <a:pt x="386" y="1137"/>
                    <a:pt x="420" y="1147"/>
                  </a:cubicBezTo>
                  <a:cubicBezTo>
                    <a:pt x="441" y="1121"/>
                    <a:pt x="464" y="1088"/>
                    <a:pt x="490" y="1046"/>
                  </a:cubicBezTo>
                  <a:cubicBezTo>
                    <a:pt x="517" y="1052"/>
                    <a:pt x="545" y="1055"/>
                    <a:pt x="574" y="1056"/>
                  </a:cubicBezTo>
                  <a:cubicBezTo>
                    <a:pt x="590" y="1102"/>
                    <a:pt x="605" y="1140"/>
                    <a:pt x="619" y="1170"/>
                  </a:cubicBezTo>
                  <a:cubicBezTo>
                    <a:pt x="651" y="1168"/>
                    <a:pt x="683" y="1163"/>
                    <a:pt x="715" y="1156"/>
                  </a:cubicBezTo>
                  <a:cubicBezTo>
                    <a:pt x="718" y="1155"/>
                    <a:pt x="721" y="1155"/>
                    <a:pt x="723" y="1154"/>
                  </a:cubicBezTo>
                  <a:cubicBezTo>
                    <a:pt x="728" y="1121"/>
                    <a:pt x="731" y="1081"/>
                    <a:pt x="733" y="1032"/>
                  </a:cubicBezTo>
                  <a:cubicBezTo>
                    <a:pt x="760" y="1023"/>
                    <a:pt x="786" y="1011"/>
                    <a:pt x="810" y="998"/>
                  </a:cubicBezTo>
                  <a:cubicBezTo>
                    <a:pt x="848" y="1030"/>
                    <a:pt x="880" y="1055"/>
                    <a:pt x="907" y="1074"/>
                  </a:cubicBezTo>
                  <a:cubicBezTo>
                    <a:pt x="936" y="1055"/>
                    <a:pt x="964" y="1033"/>
                    <a:pt x="989" y="1008"/>
                  </a:cubicBezTo>
                  <a:cubicBezTo>
                    <a:pt x="977" y="978"/>
                    <a:pt x="960" y="941"/>
                    <a:pt x="937" y="897"/>
                  </a:cubicBezTo>
                  <a:cubicBezTo>
                    <a:pt x="955" y="876"/>
                    <a:pt x="972" y="854"/>
                    <a:pt x="987" y="830"/>
                  </a:cubicBezTo>
                  <a:cubicBezTo>
                    <a:pt x="1035" y="839"/>
                    <a:pt x="1075" y="845"/>
                    <a:pt x="1108" y="848"/>
                  </a:cubicBezTo>
                  <a:cubicBezTo>
                    <a:pt x="1124" y="816"/>
                    <a:pt x="1137" y="783"/>
                    <a:pt x="1147" y="749"/>
                  </a:cubicBezTo>
                  <a:cubicBezTo>
                    <a:pt x="1121" y="729"/>
                    <a:pt x="1087" y="706"/>
                    <a:pt x="1046" y="679"/>
                  </a:cubicBezTo>
                  <a:cubicBezTo>
                    <a:pt x="1051" y="652"/>
                    <a:pt x="1055" y="624"/>
                    <a:pt x="1055" y="596"/>
                  </a:cubicBezTo>
                  <a:close/>
                  <a:moveTo>
                    <a:pt x="657" y="901"/>
                  </a:moveTo>
                  <a:cubicBezTo>
                    <a:pt x="633" y="906"/>
                    <a:pt x="609" y="909"/>
                    <a:pt x="584" y="909"/>
                  </a:cubicBezTo>
                  <a:cubicBezTo>
                    <a:pt x="512" y="909"/>
                    <a:pt x="441" y="884"/>
                    <a:pt x="384" y="839"/>
                  </a:cubicBezTo>
                  <a:cubicBezTo>
                    <a:pt x="326" y="794"/>
                    <a:pt x="285" y="729"/>
                    <a:pt x="269" y="657"/>
                  </a:cubicBezTo>
                  <a:cubicBezTo>
                    <a:pt x="250" y="573"/>
                    <a:pt x="264" y="486"/>
                    <a:pt x="310" y="413"/>
                  </a:cubicBezTo>
                  <a:cubicBezTo>
                    <a:pt x="356" y="340"/>
                    <a:pt x="428" y="289"/>
                    <a:pt x="512" y="270"/>
                  </a:cubicBezTo>
                  <a:cubicBezTo>
                    <a:pt x="536" y="264"/>
                    <a:pt x="561" y="261"/>
                    <a:pt x="585" y="261"/>
                  </a:cubicBezTo>
                  <a:cubicBezTo>
                    <a:pt x="657" y="261"/>
                    <a:pt x="728" y="286"/>
                    <a:pt x="785" y="331"/>
                  </a:cubicBezTo>
                  <a:cubicBezTo>
                    <a:pt x="843" y="376"/>
                    <a:pt x="884" y="441"/>
                    <a:pt x="900" y="513"/>
                  </a:cubicBezTo>
                  <a:cubicBezTo>
                    <a:pt x="940" y="687"/>
                    <a:pt x="831" y="861"/>
                    <a:pt x="657" y="9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28" name="Freeform 16"/>
          <p:cNvSpPr>
            <a:spLocks noEditPoints="1"/>
          </p:cNvSpPr>
          <p:nvPr/>
        </p:nvSpPr>
        <p:spPr bwMode="auto">
          <a:xfrm>
            <a:off x="1547200" y="3339649"/>
            <a:ext cx="420129" cy="474146"/>
          </a:xfrm>
          <a:custGeom>
            <a:avLst/>
            <a:gdLst>
              <a:gd name="T0" fmla="*/ 48 w 56"/>
              <a:gd name="T1" fmla="*/ 60 h 64"/>
              <a:gd name="T2" fmla="*/ 45 w 56"/>
              <a:gd name="T3" fmla="*/ 60 h 64"/>
              <a:gd name="T4" fmla="*/ 56 w 56"/>
              <a:gd name="T5" fmla="*/ 40 h 64"/>
              <a:gd name="T6" fmla="*/ 38 w 56"/>
              <a:gd name="T7" fmla="*/ 17 h 64"/>
              <a:gd name="T8" fmla="*/ 42 w 56"/>
              <a:gd name="T9" fmla="*/ 8 h 64"/>
              <a:gd name="T10" fmla="*/ 42 w 56"/>
              <a:gd name="T11" fmla="*/ 5 h 64"/>
              <a:gd name="T12" fmla="*/ 31 w 56"/>
              <a:gd name="T13" fmla="*/ 0 h 64"/>
              <a:gd name="T14" fmla="*/ 29 w 56"/>
              <a:gd name="T15" fmla="*/ 0 h 64"/>
              <a:gd name="T16" fmla="*/ 28 w 56"/>
              <a:gd name="T17" fmla="*/ 1 h 64"/>
              <a:gd name="T18" fmla="*/ 15 w 56"/>
              <a:gd name="T19" fmla="*/ 25 h 64"/>
              <a:gd name="T20" fmla="*/ 17 w 56"/>
              <a:gd name="T21" fmla="*/ 31 h 64"/>
              <a:gd name="T22" fmla="*/ 15 w 56"/>
              <a:gd name="T23" fmla="*/ 35 h 64"/>
              <a:gd name="T24" fmla="*/ 22 w 56"/>
              <a:gd name="T25" fmla="*/ 38 h 64"/>
              <a:gd name="T26" fmla="*/ 24 w 56"/>
              <a:gd name="T27" fmla="*/ 35 h 64"/>
              <a:gd name="T28" fmla="*/ 24 w 56"/>
              <a:gd name="T29" fmla="*/ 35 h 64"/>
              <a:gd name="T30" fmla="*/ 30 w 56"/>
              <a:gd name="T31" fmla="*/ 32 h 64"/>
              <a:gd name="T32" fmla="*/ 34 w 56"/>
              <a:gd name="T33" fmla="*/ 24 h 64"/>
              <a:gd name="T34" fmla="*/ 48 w 56"/>
              <a:gd name="T35" fmla="*/ 40 h 64"/>
              <a:gd name="T36" fmla="*/ 32 w 56"/>
              <a:gd name="T37" fmla="*/ 56 h 64"/>
              <a:gd name="T38" fmla="*/ 20 w 56"/>
              <a:gd name="T39" fmla="*/ 52 h 64"/>
              <a:gd name="T40" fmla="*/ 20 w 56"/>
              <a:gd name="T41" fmla="*/ 50 h 64"/>
              <a:gd name="T42" fmla="*/ 22 w 56"/>
              <a:gd name="T43" fmla="*/ 48 h 64"/>
              <a:gd name="T44" fmla="*/ 32 w 56"/>
              <a:gd name="T45" fmla="*/ 48 h 64"/>
              <a:gd name="T46" fmla="*/ 32 w 56"/>
              <a:gd name="T47" fmla="*/ 44 h 64"/>
              <a:gd name="T48" fmla="*/ 17 w 56"/>
              <a:gd name="T49" fmla="*/ 44 h 64"/>
              <a:gd name="T50" fmla="*/ 8 w 56"/>
              <a:gd name="T51" fmla="*/ 44 h 64"/>
              <a:gd name="T52" fmla="*/ 0 w 56"/>
              <a:gd name="T53" fmla="*/ 44 h 64"/>
              <a:gd name="T54" fmla="*/ 0 w 56"/>
              <a:gd name="T55" fmla="*/ 48 h 64"/>
              <a:gd name="T56" fmla="*/ 9 w 56"/>
              <a:gd name="T57" fmla="*/ 48 h 64"/>
              <a:gd name="T58" fmla="*/ 10 w 56"/>
              <a:gd name="T59" fmla="*/ 48 h 64"/>
              <a:gd name="T60" fmla="*/ 12 w 56"/>
              <a:gd name="T61" fmla="*/ 50 h 64"/>
              <a:gd name="T62" fmla="*/ 12 w 56"/>
              <a:gd name="T63" fmla="*/ 52 h 64"/>
              <a:gd name="T64" fmla="*/ 12 w 56"/>
              <a:gd name="T65" fmla="*/ 60 h 64"/>
              <a:gd name="T66" fmla="*/ 4 w 56"/>
              <a:gd name="T67" fmla="*/ 64 h 64"/>
              <a:gd name="T68" fmla="*/ 56 w 56"/>
              <a:gd name="T69" fmla="*/ 64 h 64"/>
              <a:gd name="T70" fmla="*/ 48 w 56"/>
              <a:gd name="T71" fmla="*/ 60 h 64"/>
              <a:gd name="T72" fmla="*/ 34 w 56"/>
              <a:gd name="T73" fmla="*/ 5 h 64"/>
              <a:gd name="T74" fmla="*/ 33 w 56"/>
              <a:gd name="T75" fmla="*/ 7 h 64"/>
              <a:gd name="T76" fmla="*/ 24 w 56"/>
              <a:gd name="T77" fmla="*/ 24 h 64"/>
              <a:gd name="T78" fmla="*/ 20 w 56"/>
              <a:gd name="T79" fmla="*/ 22 h 64"/>
              <a:gd name="T80" fmla="*/ 20 w 56"/>
              <a:gd name="T81" fmla="*/ 22 h 64"/>
              <a:gd name="T82" fmla="*/ 29 w 56"/>
              <a:gd name="T83" fmla="*/ 5 h 64"/>
              <a:gd name="T84" fmla="*/ 30 w 56"/>
              <a:gd name="T85" fmla="*/ 4 h 64"/>
              <a:gd name="T86" fmla="*/ 32 w 56"/>
              <a:gd name="T87" fmla="*/ 4 h 64"/>
              <a:gd name="T88" fmla="*/ 34 w 56"/>
              <a:gd name="T89" fmla="*/ 5 h 64"/>
              <a:gd name="T90" fmla="*/ 34 w 56"/>
              <a:gd name="T91" fmla="*/ 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" h="64">
                <a:moveTo>
                  <a:pt x="48" y="60"/>
                </a:moveTo>
                <a:cubicBezTo>
                  <a:pt x="45" y="60"/>
                  <a:pt x="45" y="60"/>
                  <a:pt x="45" y="60"/>
                </a:cubicBezTo>
                <a:cubicBezTo>
                  <a:pt x="52" y="56"/>
                  <a:pt x="56" y="48"/>
                  <a:pt x="56" y="40"/>
                </a:cubicBezTo>
                <a:cubicBezTo>
                  <a:pt x="56" y="29"/>
                  <a:pt x="48" y="19"/>
                  <a:pt x="38" y="17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7"/>
                  <a:pt x="43" y="6"/>
                  <a:pt x="42" y="5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29" y="0"/>
                </a:cubicBezTo>
                <a:cubicBezTo>
                  <a:pt x="29" y="0"/>
                  <a:pt x="28" y="1"/>
                  <a:pt x="28" y="1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8"/>
                  <a:pt x="15" y="30"/>
                  <a:pt x="17" y="31"/>
                </a:cubicBezTo>
                <a:cubicBezTo>
                  <a:pt x="15" y="35"/>
                  <a:pt x="15" y="35"/>
                  <a:pt x="15" y="35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6" y="35"/>
                  <a:pt x="29" y="35"/>
                  <a:pt x="30" y="32"/>
                </a:cubicBezTo>
                <a:cubicBezTo>
                  <a:pt x="34" y="24"/>
                  <a:pt x="34" y="24"/>
                  <a:pt x="34" y="24"/>
                </a:cubicBezTo>
                <a:cubicBezTo>
                  <a:pt x="42" y="25"/>
                  <a:pt x="48" y="32"/>
                  <a:pt x="48" y="40"/>
                </a:cubicBezTo>
                <a:cubicBezTo>
                  <a:pt x="48" y="49"/>
                  <a:pt x="41" y="56"/>
                  <a:pt x="32" y="56"/>
                </a:cubicBezTo>
                <a:cubicBezTo>
                  <a:pt x="28" y="56"/>
                  <a:pt x="23" y="54"/>
                  <a:pt x="20" y="52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49"/>
                  <a:pt x="21" y="48"/>
                  <a:pt x="2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4"/>
                  <a:pt x="32" y="44"/>
                  <a:pt x="32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0" y="48"/>
                  <a:pt x="0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8"/>
                  <a:pt x="12" y="49"/>
                  <a:pt x="12" y="50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60"/>
                  <a:pt x="12" y="60"/>
                  <a:pt x="12" y="60"/>
                </a:cubicBezTo>
                <a:cubicBezTo>
                  <a:pt x="8" y="60"/>
                  <a:pt x="4" y="60"/>
                  <a:pt x="4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0"/>
                  <a:pt x="52" y="60"/>
                  <a:pt x="48" y="60"/>
                </a:cubicBezTo>
                <a:close/>
                <a:moveTo>
                  <a:pt x="34" y="5"/>
                </a:moveTo>
                <a:cubicBezTo>
                  <a:pt x="33" y="6"/>
                  <a:pt x="33" y="6"/>
                  <a:pt x="33" y="7"/>
                </a:cubicBezTo>
                <a:cubicBezTo>
                  <a:pt x="24" y="24"/>
                  <a:pt x="24" y="24"/>
                  <a:pt x="24" y="24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30" y="4"/>
                  <a:pt x="30" y="4"/>
                </a:cubicBezTo>
                <a:cubicBezTo>
                  <a:pt x="31" y="4"/>
                  <a:pt x="31" y="4"/>
                  <a:pt x="32" y="4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grpSp>
        <p:nvGrpSpPr>
          <p:cNvPr id="33" name="Group 32"/>
          <p:cNvGrpSpPr/>
          <p:nvPr/>
        </p:nvGrpSpPr>
        <p:grpSpPr>
          <a:xfrm>
            <a:off x="2825213" y="4426787"/>
            <a:ext cx="378591" cy="272808"/>
            <a:chOff x="2713038" y="622300"/>
            <a:chExt cx="431800" cy="311150"/>
          </a:xfrm>
          <a:solidFill>
            <a:schemeClr val="bg1"/>
          </a:solidFill>
        </p:grpSpPr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2713038" y="654050"/>
              <a:ext cx="185738" cy="247650"/>
            </a:xfrm>
            <a:custGeom>
              <a:avLst/>
              <a:gdLst>
                <a:gd name="T0" fmla="*/ 44 w 48"/>
                <a:gd name="T1" fmla="*/ 56 h 64"/>
                <a:gd name="T2" fmla="*/ 8 w 48"/>
                <a:gd name="T3" fmla="*/ 56 h 64"/>
                <a:gd name="T4" fmla="*/ 8 w 48"/>
                <a:gd name="T5" fmla="*/ 8 h 64"/>
                <a:gd name="T6" fmla="*/ 40 w 48"/>
                <a:gd name="T7" fmla="*/ 8 h 64"/>
                <a:gd name="T8" fmla="*/ 44 w 48"/>
                <a:gd name="T9" fmla="*/ 4 h 64"/>
                <a:gd name="T10" fmla="*/ 40 w 48"/>
                <a:gd name="T11" fmla="*/ 0 h 64"/>
                <a:gd name="T12" fmla="*/ 8 w 48"/>
                <a:gd name="T13" fmla="*/ 0 h 64"/>
                <a:gd name="T14" fmla="*/ 0 w 48"/>
                <a:gd name="T15" fmla="*/ 8 h 64"/>
                <a:gd name="T16" fmla="*/ 0 w 48"/>
                <a:gd name="T17" fmla="*/ 56 h 64"/>
                <a:gd name="T18" fmla="*/ 8 w 48"/>
                <a:gd name="T19" fmla="*/ 64 h 64"/>
                <a:gd name="T20" fmla="*/ 44 w 48"/>
                <a:gd name="T21" fmla="*/ 64 h 64"/>
                <a:gd name="T22" fmla="*/ 48 w 48"/>
                <a:gd name="T23" fmla="*/ 60 h 64"/>
                <a:gd name="T24" fmla="*/ 44 w 48"/>
                <a:gd name="T25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64">
                  <a:moveTo>
                    <a:pt x="44" y="5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8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0"/>
                    <a:pt x="4" y="64"/>
                    <a:pt x="8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6" y="64"/>
                    <a:pt x="48" y="62"/>
                    <a:pt x="48" y="60"/>
                  </a:cubicBezTo>
                  <a:cubicBezTo>
                    <a:pt x="48" y="58"/>
                    <a:pt x="46" y="56"/>
                    <a:pt x="4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17"/>
            <p:cNvSpPr>
              <a:spLocks/>
            </p:cNvSpPr>
            <p:nvPr/>
          </p:nvSpPr>
          <p:spPr bwMode="auto">
            <a:xfrm>
              <a:off x="2944813" y="654050"/>
              <a:ext cx="200025" cy="247650"/>
            </a:xfrm>
            <a:custGeom>
              <a:avLst/>
              <a:gdLst>
                <a:gd name="T0" fmla="*/ 44 w 52"/>
                <a:gd name="T1" fmla="*/ 16 h 64"/>
                <a:gd name="T2" fmla="*/ 44 w 52"/>
                <a:gd name="T3" fmla="*/ 8 h 64"/>
                <a:gd name="T4" fmla="*/ 36 w 52"/>
                <a:gd name="T5" fmla="*/ 0 h 64"/>
                <a:gd name="T6" fmla="*/ 4 w 52"/>
                <a:gd name="T7" fmla="*/ 0 h 64"/>
                <a:gd name="T8" fmla="*/ 0 w 52"/>
                <a:gd name="T9" fmla="*/ 4 h 64"/>
                <a:gd name="T10" fmla="*/ 4 w 52"/>
                <a:gd name="T11" fmla="*/ 8 h 64"/>
                <a:gd name="T12" fmla="*/ 36 w 52"/>
                <a:gd name="T13" fmla="*/ 8 h 64"/>
                <a:gd name="T14" fmla="*/ 36 w 52"/>
                <a:gd name="T15" fmla="*/ 20 h 64"/>
                <a:gd name="T16" fmla="*/ 36 w 52"/>
                <a:gd name="T17" fmla="*/ 44 h 64"/>
                <a:gd name="T18" fmla="*/ 36 w 52"/>
                <a:gd name="T19" fmla="*/ 56 h 64"/>
                <a:gd name="T20" fmla="*/ 8 w 52"/>
                <a:gd name="T21" fmla="*/ 56 h 64"/>
                <a:gd name="T22" fmla="*/ 4 w 52"/>
                <a:gd name="T23" fmla="*/ 60 h 64"/>
                <a:gd name="T24" fmla="*/ 8 w 52"/>
                <a:gd name="T25" fmla="*/ 64 h 64"/>
                <a:gd name="T26" fmla="*/ 36 w 52"/>
                <a:gd name="T27" fmla="*/ 64 h 64"/>
                <a:gd name="T28" fmla="*/ 44 w 52"/>
                <a:gd name="T29" fmla="*/ 56 h 64"/>
                <a:gd name="T30" fmla="*/ 44 w 52"/>
                <a:gd name="T31" fmla="*/ 48 h 64"/>
                <a:gd name="T32" fmla="*/ 52 w 52"/>
                <a:gd name="T33" fmla="*/ 40 h 64"/>
                <a:gd name="T34" fmla="*/ 52 w 52"/>
                <a:gd name="T35" fmla="*/ 24 h 64"/>
                <a:gd name="T36" fmla="*/ 44 w 52"/>
                <a:gd name="T37" fmla="*/ 1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64">
                  <a:moveTo>
                    <a:pt x="44" y="16"/>
                  </a:moveTo>
                  <a:cubicBezTo>
                    <a:pt x="44" y="8"/>
                    <a:pt x="44" y="8"/>
                    <a:pt x="44" y="8"/>
                  </a:cubicBezTo>
                  <a:cubicBezTo>
                    <a:pt x="44" y="4"/>
                    <a:pt x="40" y="0"/>
                    <a:pt x="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6" y="56"/>
                    <a:pt x="4" y="58"/>
                    <a:pt x="4" y="60"/>
                  </a:cubicBezTo>
                  <a:cubicBezTo>
                    <a:pt x="4" y="62"/>
                    <a:pt x="6" y="64"/>
                    <a:pt x="8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40" y="64"/>
                    <a:pt x="44" y="60"/>
                    <a:pt x="44" y="56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8" y="48"/>
                    <a:pt x="52" y="44"/>
                    <a:pt x="52" y="40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0"/>
                    <a:pt x="48" y="16"/>
                    <a:pt x="4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18"/>
            <p:cNvSpPr>
              <a:spLocks/>
            </p:cNvSpPr>
            <p:nvPr/>
          </p:nvSpPr>
          <p:spPr bwMode="auto">
            <a:xfrm>
              <a:off x="2836863" y="622300"/>
              <a:ext cx="169863" cy="311150"/>
            </a:xfrm>
            <a:custGeom>
              <a:avLst/>
              <a:gdLst>
                <a:gd name="T0" fmla="*/ 107 w 107"/>
                <a:gd name="T1" fmla="*/ 78 h 196"/>
                <a:gd name="T2" fmla="*/ 58 w 107"/>
                <a:gd name="T3" fmla="*/ 78 h 196"/>
                <a:gd name="T4" fmla="*/ 58 w 107"/>
                <a:gd name="T5" fmla="*/ 0 h 196"/>
                <a:gd name="T6" fmla="*/ 0 w 107"/>
                <a:gd name="T7" fmla="*/ 117 h 196"/>
                <a:gd name="T8" fmla="*/ 49 w 107"/>
                <a:gd name="T9" fmla="*/ 117 h 196"/>
                <a:gd name="T10" fmla="*/ 49 w 107"/>
                <a:gd name="T11" fmla="*/ 196 h 196"/>
                <a:gd name="T12" fmla="*/ 107 w 107"/>
                <a:gd name="T13" fmla="*/ 7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96">
                  <a:moveTo>
                    <a:pt x="107" y="78"/>
                  </a:moveTo>
                  <a:lnTo>
                    <a:pt x="58" y="78"/>
                  </a:lnTo>
                  <a:lnTo>
                    <a:pt x="58" y="0"/>
                  </a:lnTo>
                  <a:lnTo>
                    <a:pt x="0" y="117"/>
                  </a:lnTo>
                  <a:lnTo>
                    <a:pt x="49" y="117"/>
                  </a:lnTo>
                  <a:lnTo>
                    <a:pt x="49" y="196"/>
                  </a:lnTo>
                  <a:lnTo>
                    <a:pt x="107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171465" y="3168327"/>
            <a:ext cx="324377" cy="333411"/>
            <a:chOff x="7742238" y="3649663"/>
            <a:chExt cx="627062" cy="644526"/>
          </a:xfrm>
          <a:solidFill>
            <a:schemeClr val="bg1"/>
          </a:solidFill>
        </p:grpSpPr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7742238" y="3649663"/>
              <a:ext cx="542925" cy="541338"/>
            </a:xfrm>
            <a:custGeom>
              <a:avLst/>
              <a:gdLst>
                <a:gd name="T0" fmla="*/ 76 w 142"/>
                <a:gd name="T1" fmla="*/ 130 h 142"/>
                <a:gd name="T2" fmla="*/ 71 w 142"/>
                <a:gd name="T3" fmla="*/ 130 h 142"/>
                <a:gd name="T4" fmla="*/ 12 w 142"/>
                <a:gd name="T5" fmla="*/ 71 h 142"/>
                <a:gd name="T6" fmla="*/ 71 w 142"/>
                <a:gd name="T7" fmla="*/ 12 h 142"/>
                <a:gd name="T8" fmla="*/ 130 w 142"/>
                <a:gd name="T9" fmla="*/ 71 h 142"/>
                <a:gd name="T10" fmla="*/ 129 w 142"/>
                <a:gd name="T11" fmla="*/ 81 h 142"/>
                <a:gd name="T12" fmla="*/ 140 w 142"/>
                <a:gd name="T13" fmla="*/ 85 h 142"/>
                <a:gd name="T14" fmla="*/ 142 w 142"/>
                <a:gd name="T15" fmla="*/ 71 h 142"/>
                <a:gd name="T16" fmla="*/ 71 w 142"/>
                <a:gd name="T17" fmla="*/ 0 h 142"/>
                <a:gd name="T18" fmla="*/ 0 w 142"/>
                <a:gd name="T19" fmla="*/ 71 h 142"/>
                <a:gd name="T20" fmla="*/ 71 w 142"/>
                <a:gd name="T21" fmla="*/ 142 h 142"/>
                <a:gd name="T22" fmla="*/ 80 w 142"/>
                <a:gd name="T23" fmla="*/ 141 h 142"/>
                <a:gd name="T24" fmla="*/ 76 w 142"/>
                <a:gd name="T25" fmla="*/ 13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42">
                  <a:moveTo>
                    <a:pt x="76" y="130"/>
                  </a:moveTo>
                  <a:cubicBezTo>
                    <a:pt x="74" y="130"/>
                    <a:pt x="73" y="130"/>
                    <a:pt x="71" y="130"/>
                  </a:cubicBezTo>
                  <a:cubicBezTo>
                    <a:pt x="38" y="130"/>
                    <a:pt x="12" y="104"/>
                    <a:pt x="12" y="71"/>
                  </a:cubicBezTo>
                  <a:cubicBezTo>
                    <a:pt x="12" y="38"/>
                    <a:pt x="38" y="12"/>
                    <a:pt x="71" y="12"/>
                  </a:cubicBezTo>
                  <a:cubicBezTo>
                    <a:pt x="103" y="12"/>
                    <a:pt x="130" y="38"/>
                    <a:pt x="130" y="71"/>
                  </a:cubicBezTo>
                  <a:cubicBezTo>
                    <a:pt x="130" y="74"/>
                    <a:pt x="129" y="78"/>
                    <a:pt x="129" y="81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41" y="80"/>
                    <a:pt x="142" y="76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74" y="142"/>
                    <a:pt x="77" y="142"/>
                    <a:pt x="80" y="141"/>
                  </a:cubicBezTo>
                  <a:lnTo>
                    <a:pt x="76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15"/>
            <p:cNvSpPr>
              <a:spLocks noEditPoints="1"/>
            </p:cNvSpPr>
            <p:nvPr/>
          </p:nvSpPr>
          <p:spPr bwMode="auto">
            <a:xfrm>
              <a:off x="7883525" y="3798888"/>
              <a:ext cx="260350" cy="258763"/>
            </a:xfrm>
            <a:custGeom>
              <a:avLst/>
              <a:gdLst>
                <a:gd name="T0" fmla="*/ 34 w 68"/>
                <a:gd name="T1" fmla="*/ 68 h 68"/>
                <a:gd name="T2" fmla="*/ 0 w 68"/>
                <a:gd name="T3" fmla="*/ 34 h 68"/>
                <a:gd name="T4" fmla="*/ 34 w 68"/>
                <a:gd name="T5" fmla="*/ 0 h 68"/>
                <a:gd name="T6" fmla="*/ 68 w 68"/>
                <a:gd name="T7" fmla="*/ 34 h 68"/>
                <a:gd name="T8" fmla="*/ 34 w 68"/>
                <a:gd name="T9" fmla="*/ 68 h 68"/>
                <a:gd name="T10" fmla="*/ 34 w 68"/>
                <a:gd name="T11" fmla="*/ 12 h 68"/>
                <a:gd name="T12" fmla="*/ 12 w 68"/>
                <a:gd name="T13" fmla="*/ 34 h 68"/>
                <a:gd name="T14" fmla="*/ 34 w 68"/>
                <a:gd name="T15" fmla="*/ 56 h 68"/>
                <a:gd name="T16" fmla="*/ 56 w 68"/>
                <a:gd name="T17" fmla="*/ 34 h 68"/>
                <a:gd name="T18" fmla="*/ 34 w 68"/>
                <a:gd name="T19" fmla="*/ 1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8">
                  <a:moveTo>
                    <a:pt x="34" y="68"/>
                  </a:moveTo>
                  <a:cubicBezTo>
                    <a:pt x="16" y="68"/>
                    <a:pt x="0" y="52"/>
                    <a:pt x="0" y="34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ubicBezTo>
                    <a:pt x="68" y="52"/>
                    <a:pt x="53" y="68"/>
                    <a:pt x="34" y="68"/>
                  </a:cubicBezTo>
                  <a:close/>
                  <a:moveTo>
                    <a:pt x="34" y="12"/>
                  </a:moveTo>
                  <a:cubicBezTo>
                    <a:pt x="22" y="12"/>
                    <a:pt x="12" y="22"/>
                    <a:pt x="12" y="34"/>
                  </a:cubicBezTo>
                  <a:cubicBezTo>
                    <a:pt x="12" y="46"/>
                    <a:pt x="22" y="56"/>
                    <a:pt x="34" y="56"/>
                  </a:cubicBezTo>
                  <a:cubicBezTo>
                    <a:pt x="46" y="56"/>
                    <a:pt x="56" y="46"/>
                    <a:pt x="56" y="34"/>
                  </a:cubicBezTo>
                  <a:cubicBezTo>
                    <a:pt x="56" y="22"/>
                    <a:pt x="46" y="12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>
              <a:off x="7999413" y="3921126"/>
              <a:ext cx="369887" cy="373063"/>
            </a:xfrm>
            <a:custGeom>
              <a:avLst/>
              <a:gdLst>
                <a:gd name="T0" fmla="*/ 233 w 233"/>
                <a:gd name="T1" fmla="*/ 204 h 235"/>
                <a:gd name="T2" fmla="*/ 137 w 233"/>
                <a:gd name="T3" fmla="*/ 110 h 235"/>
                <a:gd name="T4" fmla="*/ 214 w 233"/>
                <a:gd name="T5" fmla="*/ 74 h 235"/>
                <a:gd name="T6" fmla="*/ 0 w 233"/>
                <a:gd name="T7" fmla="*/ 0 h 235"/>
                <a:gd name="T8" fmla="*/ 72 w 233"/>
                <a:gd name="T9" fmla="*/ 218 h 235"/>
                <a:gd name="T10" fmla="*/ 108 w 233"/>
                <a:gd name="T11" fmla="*/ 141 h 235"/>
                <a:gd name="T12" fmla="*/ 202 w 233"/>
                <a:gd name="T13" fmla="*/ 235 h 235"/>
                <a:gd name="T14" fmla="*/ 233 w 233"/>
                <a:gd name="T15" fmla="*/ 204 h 235"/>
                <a:gd name="T16" fmla="*/ 233 w 233"/>
                <a:gd name="T17" fmla="*/ 204 h 235"/>
                <a:gd name="T18" fmla="*/ 233 w 233"/>
                <a:gd name="T19" fmla="*/ 20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3" h="235">
                  <a:moveTo>
                    <a:pt x="233" y="204"/>
                  </a:moveTo>
                  <a:lnTo>
                    <a:pt x="137" y="110"/>
                  </a:lnTo>
                  <a:lnTo>
                    <a:pt x="214" y="74"/>
                  </a:lnTo>
                  <a:lnTo>
                    <a:pt x="0" y="0"/>
                  </a:lnTo>
                  <a:lnTo>
                    <a:pt x="72" y="218"/>
                  </a:lnTo>
                  <a:lnTo>
                    <a:pt x="108" y="141"/>
                  </a:lnTo>
                  <a:lnTo>
                    <a:pt x="202" y="235"/>
                  </a:lnTo>
                  <a:lnTo>
                    <a:pt x="233" y="204"/>
                  </a:lnTo>
                  <a:lnTo>
                    <a:pt x="233" y="204"/>
                  </a:lnTo>
                  <a:lnTo>
                    <a:pt x="233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6099518" y="2535273"/>
            <a:ext cx="2418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solidFill>
                  <a:schemeClr val="tx2"/>
                </a:solidFill>
              </a:rPr>
              <a:t>сохранность контингента обучающихся в объединениях технической направленности </a:t>
            </a:r>
            <a:endParaRPr lang="id-ID" sz="1200" dirty="0">
              <a:solidFill>
                <a:schemeClr val="tx2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851982" y="2483743"/>
            <a:ext cx="132386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50" b="1" dirty="0">
                <a:solidFill>
                  <a:schemeClr val="accent1"/>
                </a:solidFill>
              </a:rPr>
              <a:t>89</a:t>
            </a:r>
            <a:r>
              <a:rPr lang="id-ID" sz="4050" b="1" dirty="0">
                <a:solidFill>
                  <a:schemeClr val="accent1"/>
                </a:solidFill>
              </a:rPr>
              <a:t>%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171209" y="3545350"/>
            <a:ext cx="2264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solidFill>
                  <a:schemeClr val="tx2"/>
                </a:solidFill>
              </a:rPr>
              <a:t>обучающихся стали призёрами и победителями конкурсов различного уровня</a:t>
            </a:r>
            <a:endParaRPr lang="id-ID" sz="1200" dirty="0">
              <a:solidFill>
                <a:schemeClr val="tx2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866843" y="3469676"/>
            <a:ext cx="1304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50" b="1" dirty="0">
                <a:solidFill>
                  <a:schemeClr val="accent3"/>
                </a:solidFill>
              </a:rPr>
              <a:t>15</a:t>
            </a:r>
            <a:r>
              <a:rPr lang="id-ID" sz="4050" b="1" dirty="0">
                <a:solidFill>
                  <a:schemeClr val="accent3"/>
                </a:solidFill>
              </a:rPr>
              <a:t>%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177187" y="4549003"/>
            <a:ext cx="2272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solidFill>
                  <a:schemeClr val="tx2"/>
                </a:solidFill>
              </a:rPr>
              <a:t>родителей учащихся довольны качеством обучения</a:t>
            </a:r>
            <a:endParaRPr lang="id-ID" sz="1200" dirty="0">
              <a:solidFill>
                <a:schemeClr val="tx2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921339" y="4410157"/>
            <a:ext cx="132386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50" b="1" dirty="0">
                <a:solidFill>
                  <a:schemeClr val="accent2"/>
                </a:solidFill>
              </a:rPr>
              <a:t>72</a:t>
            </a:r>
            <a:r>
              <a:rPr lang="id-ID" sz="4050" b="1" dirty="0">
                <a:solidFill>
                  <a:schemeClr val="accent2"/>
                </a:solidFill>
              </a:rPr>
              <a:t>%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AB8ED40-CE12-479D-A146-C268F9CEED2E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77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21600000">
                                      <p:cBhvr>
                                        <p:cTn id="2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8" grpId="0" animBg="1"/>
      <p:bldP spid="42" grpId="0"/>
      <p:bldP spid="43" grpId="0"/>
      <p:bldP spid="45" grpId="0"/>
      <p:bldP spid="46" grpId="0"/>
      <p:bldP spid="48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3" descr="C:\Users\User\Downloads\Screenshot_20211213-144018_Instagram.jpg">
            <a:extLst>
              <a:ext uri="{FF2B5EF4-FFF2-40B4-BE49-F238E27FC236}">
                <a16:creationId xmlns:a16="http://schemas.microsoft.com/office/drawing/2014/main" id="{9777522E-7CD4-4701-B75E-50098F28A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8932" y="2188540"/>
            <a:ext cx="2733557" cy="2195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83283" y="545147"/>
            <a:ext cx="574075" cy="365125"/>
          </a:xfrm>
          <a:prstGeom prst="rect">
            <a:avLst/>
          </a:prstGeom>
        </p:spPr>
        <p:txBody>
          <a:bodyPr/>
          <a:lstStyle/>
          <a:p>
            <a:fld id="{06BF0A5B-CA18-47D2-801E-5D97420A52F4}" type="slidenum">
              <a:rPr lang="id-ID" smtClean="0"/>
              <a:pPr/>
              <a:t>9</a:t>
            </a:fld>
            <a:endParaRPr lang="id-ID" dirty="0"/>
          </a:p>
        </p:txBody>
      </p:sp>
      <p:sp>
        <p:nvSpPr>
          <p:cNvPr id="3" name="TextBox 2"/>
          <p:cNvSpPr txBox="1"/>
          <p:nvPr/>
        </p:nvSpPr>
        <p:spPr>
          <a:xfrm>
            <a:off x="2899651" y="560875"/>
            <a:ext cx="330250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100" dirty="0">
                <a:latin typeface="+mj-lt"/>
              </a:rPr>
              <a:t>Реализованные проекты </a:t>
            </a:r>
            <a:endParaRPr lang="id-ID" sz="2100" dirty="0">
              <a:latin typeface="+mj-lt"/>
            </a:endParaRP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3324477" y="1013589"/>
            <a:ext cx="2452853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1084507" y="1955403"/>
            <a:ext cx="3522716" cy="1167538"/>
            <a:chOff x="1888686" y="2033649"/>
            <a:chExt cx="4696954" cy="1556717"/>
          </a:xfrm>
        </p:grpSpPr>
        <p:sp>
          <p:nvSpPr>
            <p:cNvPr id="27" name="TextBox 26"/>
            <p:cNvSpPr txBox="1"/>
            <p:nvPr/>
          </p:nvSpPr>
          <p:spPr>
            <a:xfrm>
              <a:off x="1891620" y="2033649"/>
              <a:ext cx="4694020" cy="49244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1"/>
                  </a:solidFill>
                  <a:latin typeface="Raleway" panose="020B0003030101060003" pitchFamily="34" charset="0"/>
                </a:rPr>
                <a:t>Образовательные программы</a:t>
              </a:r>
              <a:endParaRPr lang="id-ID" b="1" dirty="0">
                <a:solidFill>
                  <a:schemeClr val="accent1"/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888686" y="2482370"/>
              <a:ext cx="4646319" cy="110799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solidFill>
                    <a:schemeClr val="tx1"/>
                  </a:solidFill>
                </a:rPr>
                <a:t>- «Создание управляемых устройств на платформе </a:t>
              </a:r>
              <a:r>
                <a:rPr lang="ru-RU" sz="1600" b="1" dirty="0" err="1">
                  <a:solidFill>
                    <a:schemeClr val="tx1"/>
                  </a:solidFill>
                </a:rPr>
                <a:t>Arduino</a:t>
              </a:r>
              <a:r>
                <a:rPr lang="ru-RU" sz="1600" b="1" dirty="0">
                  <a:solidFill>
                    <a:schemeClr val="tx1"/>
                  </a:solidFill>
                </a:rPr>
                <a:t>»</a:t>
              </a:r>
              <a:endParaRPr lang="ru-RU" sz="1600" b="1" dirty="0"/>
            </a:p>
            <a:p>
              <a:r>
                <a:rPr lang="ru-RU" sz="1600" b="1" dirty="0">
                  <a:solidFill>
                    <a:schemeClr val="tx1"/>
                  </a:solidFill>
                </a:rPr>
                <a:t>- </a:t>
              </a:r>
              <a:r>
                <a:rPr lang="en-US" sz="1600" b="1" dirty="0">
                  <a:solidFill>
                    <a:schemeClr val="tx1"/>
                  </a:solidFill>
                </a:rPr>
                <a:t>«Tank in Town»</a:t>
              </a:r>
              <a:endParaRPr lang="ru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054586" y="3303032"/>
            <a:ext cx="3915057" cy="1694874"/>
            <a:chOff x="1891620" y="2033649"/>
            <a:chExt cx="4957767" cy="2259833"/>
          </a:xfrm>
        </p:grpSpPr>
        <p:sp>
          <p:nvSpPr>
            <p:cNvPr id="30" name="TextBox 29"/>
            <p:cNvSpPr txBox="1"/>
            <p:nvPr/>
          </p:nvSpPr>
          <p:spPr>
            <a:xfrm>
              <a:off x="1891620" y="2033649"/>
              <a:ext cx="4957767" cy="49244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1"/>
                  </a:solidFill>
                </a:rPr>
                <a:t>Творческие проекты обучающихся </a:t>
              </a:r>
              <a:endParaRPr lang="id-ID" b="1" dirty="0">
                <a:solidFill>
                  <a:schemeClr val="accent1"/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897369" y="2528896"/>
              <a:ext cx="4587799" cy="17645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171450" indent="-171450">
                <a:spcAft>
                  <a:spcPts val="0"/>
                </a:spcAft>
                <a:buFontTx/>
                <a:buChar char="-"/>
              </a:pPr>
              <a:r>
                <a:rPr lang="ru-RU" sz="1600" b="1" dirty="0"/>
                <a:t>«Вертикальный плоттер»</a:t>
              </a:r>
            </a:p>
            <a:p>
              <a:pPr marL="171450" indent="-171450">
                <a:spcAft>
                  <a:spcPts val="0"/>
                </a:spcAft>
                <a:buFontTx/>
                <a:buChar char="-"/>
              </a:pPr>
              <a:r>
                <a:rPr lang="ru-RU" sz="1600" b="1" dirty="0"/>
                <a:t>Пешеходный переход «Портал школьника» </a:t>
              </a:r>
            </a:p>
            <a:p>
              <a:pPr marL="171450" indent="-171450">
                <a:spcAft>
                  <a:spcPts val="0"/>
                </a:spcAft>
                <a:buFontTx/>
                <a:buChar char="-"/>
              </a:pPr>
              <a:r>
                <a:rPr lang="ru-RU" sz="1600" b="1" dirty="0"/>
                <a:t>«Штурмовик ИЛ-2» </a:t>
              </a:r>
            </a:p>
            <a:p>
              <a:pPr marL="171450" indent="-171450">
                <a:spcAft>
                  <a:spcPts val="0"/>
                </a:spcAft>
                <a:buFontTx/>
                <a:buChar char="-"/>
              </a:pPr>
              <a:r>
                <a:rPr lang="ru-RU" sz="1600" b="1" dirty="0"/>
                <a:t>«Интерактивный музей проектов»</a:t>
              </a: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670539" y="5811245"/>
            <a:ext cx="1847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id-ID" b="1" dirty="0">
              <a:solidFill>
                <a:schemeClr val="accent1"/>
              </a:solidFill>
            </a:endParaRPr>
          </a:p>
        </p:txBody>
      </p:sp>
      <p:sp>
        <p:nvSpPr>
          <p:cNvPr id="43" name="Freeform 140"/>
          <p:cNvSpPr>
            <a:spLocks noEditPoints="1"/>
          </p:cNvSpPr>
          <p:nvPr/>
        </p:nvSpPr>
        <p:spPr bwMode="auto">
          <a:xfrm>
            <a:off x="631271" y="2015568"/>
            <a:ext cx="347671" cy="309167"/>
          </a:xfrm>
          <a:custGeom>
            <a:avLst/>
            <a:gdLst>
              <a:gd name="T0" fmla="*/ 129 w 130"/>
              <a:gd name="T1" fmla="*/ 46 h 124"/>
              <a:gd name="T2" fmla="*/ 121 w 130"/>
              <a:gd name="T3" fmla="*/ 40 h 124"/>
              <a:gd name="T4" fmla="*/ 88 w 130"/>
              <a:gd name="T5" fmla="*/ 35 h 124"/>
              <a:gd name="T6" fmla="*/ 73 w 130"/>
              <a:gd name="T7" fmla="*/ 5 h 124"/>
              <a:gd name="T8" fmla="*/ 65 w 130"/>
              <a:gd name="T9" fmla="*/ 0 h 124"/>
              <a:gd name="T10" fmla="*/ 57 w 130"/>
              <a:gd name="T11" fmla="*/ 5 h 124"/>
              <a:gd name="T12" fmla="*/ 42 w 130"/>
              <a:gd name="T13" fmla="*/ 35 h 124"/>
              <a:gd name="T14" fmla="*/ 9 w 130"/>
              <a:gd name="T15" fmla="*/ 40 h 124"/>
              <a:gd name="T16" fmla="*/ 1 w 130"/>
              <a:gd name="T17" fmla="*/ 46 h 124"/>
              <a:gd name="T18" fmla="*/ 4 w 130"/>
              <a:gd name="T19" fmla="*/ 55 h 124"/>
              <a:gd name="T20" fmla="*/ 28 w 130"/>
              <a:gd name="T21" fmla="*/ 80 h 124"/>
              <a:gd name="T22" fmla="*/ 22 w 130"/>
              <a:gd name="T23" fmla="*/ 114 h 124"/>
              <a:gd name="T24" fmla="*/ 26 w 130"/>
              <a:gd name="T25" fmla="*/ 122 h 124"/>
              <a:gd name="T26" fmla="*/ 31 w 130"/>
              <a:gd name="T27" fmla="*/ 124 h 124"/>
              <a:gd name="T28" fmla="*/ 36 w 130"/>
              <a:gd name="T29" fmla="*/ 123 h 124"/>
              <a:gd name="T30" fmla="*/ 65 w 130"/>
              <a:gd name="T31" fmla="*/ 107 h 124"/>
              <a:gd name="T32" fmla="*/ 94 w 130"/>
              <a:gd name="T33" fmla="*/ 123 h 124"/>
              <a:gd name="T34" fmla="*/ 99 w 130"/>
              <a:gd name="T35" fmla="*/ 124 h 124"/>
              <a:gd name="T36" fmla="*/ 104 w 130"/>
              <a:gd name="T37" fmla="*/ 122 h 124"/>
              <a:gd name="T38" fmla="*/ 108 w 130"/>
              <a:gd name="T39" fmla="*/ 114 h 124"/>
              <a:gd name="T40" fmla="*/ 102 w 130"/>
              <a:gd name="T41" fmla="*/ 80 h 124"/>
              <a:gd name="T42" fmla="*/ 126 w 130"/>
              <a:gd name="T43" fmla="*/ 55 h 124"/>
              <a:gd name="T44" fmla="*/ 129 w 130"/>
              <a:gd name="T45" fmla="*/ 46 h 124"/>
              <a:gd name="T46" fmla="*/ 95 w 130"/>
              <a:gd name="T47" fmla="*/ 73 h 124"/>
              <a:gd name="T48" fmla="*/ 93 w 130"/>
              <a:gd name="T49" fmla="*/ 81 h 124"/>
              <a:gd name="T50" fmla="*/ 99 w 130"/>
              <a:gd name="T51" fmla="*/ 115 h 124"/>
              <a:gd name="T52" fmla="*/ 69 w 130"/>
              <a:gd name="T53" fmla="*/ 99 h 124"/>
              <a:gd name="T54" fmla="*/ 65 w 130"/>
              <a:gd name="T55" fmla="*/ 98 h 124"/>
              <a:gd name="T56" fmla="*/ 61 w 130"/>
              <a:gd name="T57" fmla="*/ 99 h 124"/>
              <a:gd name="T58" fmla="*/ 31 w 130"/>
              <a:gd name="T59" fmla="*/ 115 h 124"/>
              <a:gd name="T60" fmla="*/ 37 w 130"/>
              <a:gd name="T61" fmla="*/ 81 h 124"/>
              <a:gd name="T62" fmla="*/ 35 w 130"/>
              <a:gd name="T63" fmla="*/ 73 h 124"/>
              <a:gd name="T64" fmla="*/ 10 w 130"/>
              <a:gd name="T65" fmla="*/ 49 h 124"/>
              <a:gd name="T66" fmla="*/ 44 w 130"/>
              <a:gd name="T67" fmla="*/ 44 h 124"/>
              <a:gd name="T68" fmla="*/ 51 w 130"/>
              <a:gd name="T69" fmla="*/ 39 h 124"/>
              <a:gd name="T70" fmla="*/ 65 w 130"/>
              <a:gd name="T71" fmla="*/ 9 h 124"/>
              <a:gd name="T72" fmla="*/ 79 w 130"/>
              <a:gd name="T73" fmla="*/ 39 h 124"/>
              <a:gd name="T74" fmla="*/ 86 w 130"/>
              <a:gd name="T75" fmla="*/ 44 h 124"/>
              <a:gd name="T76" fmla="*/ 120 w 130"/>
              <a:gd name="T77" fmla="*/ 49 h 124"/>
              <a:gd name="T78" fmla="*/ 95 w 130"/>
              <a:gd name="T79" fmla="*/ 7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0" h="124">
                <a:moveTo>
                  <a:pt x="129" y="46"/>
                </a:moveTo>
                <a:cubicBezTo>
                  <a:pt x="127" y="43"/>
                  <a:pt x="125" y="41"/>
                  <a:pt x="121" y="40"/>
                </a:cubicBezTo>
                <a:cubicBezTo>
                  <a:pt x="88" y="35"/>
                  <a:pt x="88" y="35"/>
                  <a:pt x="88" y="35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2"/>
                  <a:pt x="69" y="0"/>
                  <a:pt x="65" y="0"/>
                </a:cubicBezTo>
                <a:cubicBezTo>
                  <a:pt x="61" y="0"/>
                  <a:pt x="58" y="2"/>
                  <a:pt x="57" y="5"/>
                </a:cubicBezTo>
                <a:cubicBezTo>
                  <a:pt x="42" y="35"/>
                  <a:pt x="42" y="35"/>
                  <a:pt x="42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5" y="41"/>
                  <a:pt x="3" y="43"/>
                  <a:pt x="1" y="46"/>
                </a:cubicBezTo>
                <a:cubicBezTo>
                  <a:pt x="0" y="49"/>
                  <a:pt x="1" y="53"/>
                  <a:pt x="4" y="55"/>
                </a:cubicBezTo>
                <a:cubicBezTo>
                  <a:pt x="28" y="80"/>
                  <a:pt x="28" y="80"/>
                  <a:pt x="28" y="80"/>
                </a:cubicBezTo>
                <a:cubicBezTo>
                  <a:pt x="22" y="114"/>
                  <a:pt x="22" y="114"/>
                  <a:pt x="22" y="114"/>
                </a:cubicBezTo>
                <a:cubicBezTo>
                  <a:pt x="22" y="117"/>
                  <a:pt x="23" y="120"/>
                  <a:pt x="26" y="122"/>
                </a:cubicBezTo>
                <a:cubicBezTo>
                  <a:pt x="28" y="123"/>
                  <a:pt x="30" y="124"/>
                  <a:pt x="31" y="124"/>
                </a:cubicBezTo>
                <a:cubicBezTo>
                  <a:pt x="33" y="124"/>
                  <a:pt x="35" y="124"/>
                  <a:pt x="36" y="123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95" y="124"/>
                  <a:pt x="97" y="124"/>
                  <a:pt x="99" y="124"/>
                </a:cubicBezTo>
                <a:cubicBezTo>
                  <a:pt x="100" y="124"/>
                  <a:pt x="102" y="123"/>
                  <a:pt x="104" y="122"/>
                </a:cubicBezTo>
                <a:cubicBezTo>
                  <a:pt x="107" y="120"/>
                  <a:pt x="108" y="117"/>
                  <a:pt x="108" y="114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9" y="53"/>
                  <a:pt x="130" y="49"/>
                  <a:pt x="129" y="46"/>
                </a:cubicBezTo>
                <a:close/>
                <a:moveTo>
                  <a:pt x="95" y="73"/>
                </a:moveTo>
                <a:cubicBezTo>
                  <a:pt x="93" y="75"/>
                  <a:pt x="92" y="78"/>
                  <a:pt x="93" y="81"/>
                </a:cubicBezTo>
                <a:cubicBezTo>
                  <a:pt x="99" y="115"/>
                  <a:pt x="99" y="115"/>
                  <a:pt x="99" y="115"/>
                </a:cubicBezTo>
                <a:cubicBezTo>
                  <a:pt x="69" y="99"/>
                  <a:pt x="69" y="99"/>
                  <a:pt x="69" y="99"/>
                </a:cubicBezTo>
                <a:cubicBezTo>
                  <a:pt x="68" y="99"/>
                  <a:pt x="67" y="98"/>
                  <a:pt x="65" y="98"/>
                </a:cubicBezTo>
                <a:cubicBezTo>
                  <a:pt x="63" y="98"/>
                  <a:pt x="62" y="99"/>
                  <a:pt x="61" y="99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78"/>
                  <a:pt x="37" y="75"/>
                  <a:pt x="35" y="73"/>
                </a:cubicBezTo>
                <a:cubicBezTo>
                  <a:pt x="10" y="49"/>
                  <a:pt x="10" y="49"/>
                  <a:pt x="10" y="49"/>
                </a:cubicBezTo>
                <a:cubicBezTo>
                  <a:pt x="44" y="44"/>
                  <a:pt x="44" y="44"/>
                  <a:pt x="44" y="44"/>
                </a:cubicBezTo>
                <a:cubicBezTo>
                  <a:pt x="47" y="44"/>
                  <a:pt x="49" y="42"/>
                  <a:pt x="51" y="39"/>
                </a:cubicBezTo>
                <a:cubicBezTo>
                  <a:pt x="65" y="9"/>
                  <a:pt x="65" y="9"/>
                  <a:pt x="65" y="9"/>
                </a:cubicBezTo>
                <a:cubicBezTo>
                  <a:pt x="79" y="39"/>
                  <a:pt x="79" y="39"/>
                  <a:pt x="79" y="39"/>
                </a:cubicBezTo>
                <a:cubicBezTo>
                  <a:pt x="81" y="42"/>
                  <a:pt x="83" y="44"/>
                  <a:pt x="86" y="44"/>
                </a:cubicBezTo>
                <a:cubicBezTo>
                  <a:pt x="120" y="49"/>
                  <a:pt x="120" y="49"/>
                  <a:pt x="120" y="49"/>
                </a:cubicBezTo>
                <a:lnTo>
                  <a:pt x="95" y="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grpSp>
        <p:nvGrpSpPr>
          <p:cNvPr id="45" name="Group 44"/>
          <p:cNvGrpSpPr/>
          <p:nvPr/>
        </p:nvGrpSpPr>
        <p:grpSpPr>
          <a:xfrm>
            <a:off x="655097" y="3347095"/>
            <a:ext cx="300018" cy="281205"/>
            <a:chOff x="4836122" y="1968640"/>
            <a:chExt cx="400024" cy="374940"/>
          </a:xfrm>
          <a:solidFill>
            <a:schemeClr val="accent2"/>
          </a:solidFill>
        </p:grpSpPr>
        <p:sp>
          <p:nvSpPr>
            <p:cNvPr id="46" name="Freeform 111"/>
            <p:cNvSpPr>
              <a:spLocks noEditPoints="1"/>
            </p:cNvSpPr>
            <p:nvPr/>
          </p:nvSpPr>
          <p:spPr bwMode="auto">
            <a:xfrm>
              <a:off x="4886290" y="2018808"/>
              <a:ext cx="301008" cy="199352"/>
            </a:xfrm>
            <a:custGeom>
              <a:avLst/>
              <a:gdLst>
                <a:gd name="T0" fmla="*/ 92 w 96"/>
                <a:gd name="T1" fmla="*/ 0 h 64"/>
                <a:gd name="T2" fmla="*/ 4 w 96"/>
                <a:gd name="T3" fmla="*/ 0 h 64"/>
                <a:gd name="T4" fmla="*/ 0 w 96"/>
                <a:gd name="T5" fmla="*/ 4 h 64"/>
                <a:gd name="T6" fmla="*/ 0 w 96"/>
                <a:gd name="T7" fmla="*/ 60 h 64"/>
                <a:gd name="T8" fmla="*/ 4 w 96"/>
                <a:gd name="T9" fmla="*/ 64 h 64"/>
                <a:gd name="T10" fmla="*/ 92 w 96"/>
                <a:gd name="T11" fmla="*/ 64 h 64"/>
                <a:gd name="T12" fmla="*/ 96 w 96"/>
                <a:gd name="T13" fmla="*/ 60 h 64"/>
                <a:gd name="T14" fmla="*/ 96 w 96"/>
                <a:gd name="T15" fmla="*/ 4 h 64"/>
                <a:gd name="T16" fmla="*/ 92 w 96"/>
                <a:gd name="T17" fmla="*/ 0 h 64"/>
                <a:gd name="T18" fmla="*/ 92 w 96"/>
                <a:gd name="T19" fmla="*/ 60 h 64"/>
                <a:gd name="T20" fmla="*/ 4 w 96"/>
                <a:gd name="T21" fmla="*/ 60 h 64"/>
                <a:gd name="T22" fmla="*/ 4 w 96"/>
                <a:gd name="T23" fmla="*/ 4 h 64"/>
                <a:gd name="T24" fmla="*/ 92 w 96"/>
                <a:gd name="T25" fmla="*/ 4 h 64"/>
                <a:gd name="T26" fmla="*/ 92 w 9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4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4" y="64"/>
                    <a:pt x="96" y="62"/>
                    <a:pt x="96" y="6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lose/>
                  <a:moveTo>
                    <a:pt x="9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2" y="4"/>
                    <a:pt x="92" y="4"/>
                    <a:pt x="92" y="4"/>
                  </a:cubicBezTo>
                  <a:lnTo>
                    <a:pt x="9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112"/>
            <p:cNvSpPr>
              <a:spLocks noEditPoints="1"/>
            </p:cNvSpPr>
            <p:nvPr/>
          </p:nvSpPr>
          <p:spPr bwMode="auto">
            <a:xfrm>
              <a:off x="4836122" y="1968640"/>
              <a:ext cx="400024" cy="374940"/>
            </a:xfrm>
            <a:custGeom>
              <a:avLst/>
              <a:gdLst>
                <a:gd name="T0" fmla="*/ 116 w 128"/>
                <a:gd name="T1" fmla="*/ 0 h 120"/>
                <a:gd name="T2" fmla="*/ 12 w 128"/>
                <a:gd name="T3" fmla="*/ 0 h 120"/>
                <a:gd name="T4" fmla="*/ 0 w 128"/>
                <a:gd name="T5" fmla="*/ 12 h 120"/>
                <a:gd name="T6" fmla="*/ 0 w 128"/>
                <a:gd name="T7" fmla="*/ 92 h 120"/>
                <a:gd name="T8" fmla="*/ 12 w 128"/>
                <a:gd name="T9" fmla="*/ 104 h 120"/>
                <a:gd name="T10" fmla="*/ 52 w 128"/>
                <a:gd name="T11" fmla="*/ 104 h 120"/>
                <a:gd name="T12" fmla="*/ 52 w 128"/>
                <a:gd name="T13" fmla="*/ 109 h 120"/>
                <a:gd name="T14" fmla="*/ 27 w 128"/>
                <a:gd name="T15" fmla="*/ 112 h 120"/>
                <a:gd name="T16" fmla="*/ 24 w 128"/>
                <a:gd name="T17" fmla="*/ 116 h 120"/>
                <a:gd name="T18" fmla="*/ 28 w 128"/>
                <a:gd name="T19" fmla="*/ 120 h 120"/>
                <a:gd name="T20" fmla="*/ 100 w 128"/>
                <a:gd name="T21" fmla="*/ 120 h 120"/>
                <a:gd name="T22" fmla="*/ 104 w 128"/>
                <a:gd name="T23" fmla="*/ 116 h 120"/>
                <a:gd name="T24" fmla="*/ 101 w 128"/>
                <a:gd name="T25" fmla="*/ 112 h 120"/>
                <a:gd name="T26" fmla="*/ 76 w 128"/>
                <a:gd name="T27" fmla="*/ 109 h 120"/>
                <a:gd name="T28" fmla="*/ 76 w 128"/>
                <a:gd name="T29" fmla="*/ 104 h 120"/>
                <a:gd name="T30" fmla="*/ 116 w 128"/>
                <a:gd name="T31" fmla="*/ 104 h 120"/>
                <a:gd name="T32" fmla="*/ 128 w 128"/>
                <a:gd name="T33" fmla="*/ 92 h 120"/>
                <a:gd name="T34" fmla="*/ 128 w 128"/>
                <a:gd name="T35" fmla="*/ 12 h 120"/>
                <a:gd name="T36" fmla="*/ 116 w 128"/>
                <a:gd name="T37" fmla="*/ 0 h 120"/>
                <a:gd name="T38" fmla="*/ 120 w 128"/>
                <a:gd name="T39" fmla="*/ 92 h 120"/>
                <a:gd name="T40" fmla="*/ 116 w 128"/>
                <a:gd name="T41" fmla="*/ 96 h 120"/>
                <a:gd name="T42" fmla="*/ 80 w 128"/>
                <a:gd name="T43" fmla="*/ 96 h 120"/>
                <a:gd name="T44" fmla="*/ 48 w 128"/>
                <a:gd name="T45" fmla="*/ 96 h 120"/>
                <a:gd name="T46" fmla="*/ 12 w 128"/>
                <a:gd name="T47" fmla="*/ 96 h 120"/>
                <a:gd name="T48" fmla="*/ 8 w 128"/>
                <a:gd name="T49" fmla="*/ 92 h 120"/>
                <a:gd name="T50" fmla="*/ 8 w 128"/>
                <a:gd name="T51" fmla="*/ 12 h 120"/>
                <a:gd name="T52" fmla="*/ 12 w 128"/>
                <a:gd name="T53" fmla="*/ 8 h 120"/>
                <a:gd name="T54" fmla="*/ 116 w 128"/>
                <a:gd name="T55" fmla="*/ 8 h 120"/>
                <a:gd name="T56" fmla="*/ 120 w 128"/>
                <a:gd name="T57" fmla="*/ 12 h 120"/>
                <a:gd name="T58" fmla="*/ 120 w 128"/>
                <a:gd name="T59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0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5" y="113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20"/>
                    <a:pt x="104" y="118"/>
                    <a:pt x="104" y="116"/>
                  </a:cubicBezTo>
                  <a:cubicBezTo>
                    <a:pt x="104" y="114"/>
                    <a:pt x="103" y="113"/>
                    <a:pt x="101" y="112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23" y="104"/>
                    <a:pt x="128" y="99"/>
                    <a:pt x="128" y="9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92"/>
                  </a:moveTo>
                  <a:cubicBezTo>
                    <a:pt x="120" y="94"/>
                    <a:pt x="118" y="96"/>
                    <a:pt x="1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09909" y="5212621"/>
            <a:ext cx="300018" cy="299027"/>
            <a:chOff x="4037394" y="1144829"/>
            <a:chExt cx="400024" cy="398703"/>
          </a:xfrm>
          <a:solidFill>
            <a:schemeClr val="accent3"/>
          </a:solidFill>
        </p:grpSpPr>
        <p:sp>
          <p:nvSpPr>
            <p:cNvPr id="49" name="Freeform 124"/>
            <p:cNvSpPr>
              <a:spLocks noEditPoints="1"/>
            </p:cNvSpPr>
            <p:nvPr/>
          </p:nvSpPr>
          <p:spPr bwMode="auto">
            <a:xfrm>
              <a:off x="4037394" y="1144829"/>
              <a:ext cx="400024" cy="398703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125"/>
            <p:cNvSpPr>
              <a:spLocks noEditPoints="1"/>
            </p:cNvSpPr>
            <p:nvPr/>
          </p:nvSpPr>
          <p:spPr bwMode="auto">
            <a:xfrm>
              <a:off x="4149612" y="1257048"/>
              <a:ext cx="174268" cy="174268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126"/>
            <p:cNvSpPr>
              <a:spLocks noEditPoints="1"/>
            </p:cNvSpPr>
            <p:nvPr/>
          </p:nvSpPr>
          <p:spPr bwMode="auto">
            <a:xfrm>
              <a:off x="4186578" y="1294013"/>
              <a:ext cx="100336" cy="100336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2" name="4"/>
          <p:cNvSpPr>
            <a:spLocks/>
          </p:cNvSpPr>
          <p:nvPr/>
        </p:nvSpPr>
        <p:spPr bwMode="auto">
          <a:xfrm flipH="1">
            <a:off x="5271824" y="4128699"/>
            <a:ext cx="1466265" cy="1471387"/>
          </a:xfrm>
          <a:custGeom>
            <a:avLst/>
            <a:gdLst>
              <a:gd name="T0" fmla="*/ 670 w 845"/>
              <a:gd name="T1" fmla="*/ 0 h 848"/>
              <a:gd name="T2" fmla="*/ 670 w 845"/>
              <a:gd name="T3" fmla="*/ 1 h 848"/>
              <a:gd name="T4" fmla="*/ 0 w 845"/>
              <a:gd name="T5" fmla="*/ 671 h 848"/>
              <a:gd name="T6" fmla="*/ 0 w 845"/>
              <a:gd name="T7" fmla="*/ 848 h 848"/>
              <a:gd name="T8" fmla="*/ 1 w 845"/>
              <a:gd name="T9" fmla="*/ 848 h 848"/>
              <a:gd name="T10" fmla="*/ 845 w 845"/>
              <a:gd name="T11" fmla="*/ 2 h 848"/>
              <a:gd name="T12" fmla="*/ 845 w 845"/>
              <a:gd name="T13" fmla="*/ 0 h 848"/>
              <a:gd name="T14" fmla="*/ 670 w 845"/>
              <a:gd name="T15" fmla="*/ 0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5" h="848">
                <a:moveTo>
                  <a:pt x="670" y="0"/>
                </a:moveTo>
                <a:cubicBezTo>
                  <a:pt x="670" y="1"/>
                  <a:pt x="670" y="1"/>
                  <a:pt x="670" y="1"/>
                </a:cubicBezTo>
                <a:cubicBezTo>
                  <a:pt x="670" y="371"/>
                  <a:pt x="371" y="671"/>
                  <a:pt x="0" y="671"/>
                </a:cubicBezTo>
                <a:cubicBezTo>
                  <a:pt x="0" y="848"/>
                  <a:pt x="0" y="848"/>
                  <a:pt x="0" y="848"/>
                </a:cubicBezTo>
                <a:cubicBezTo>
                  <a:pt x="1" y="848"/>
                  <a:pt x="1" y="848"/>
                  <a:pt x="1" y="848"/>
                </a:cubicBezTo>
                <a:cubicBezTo>
                  <a:pt x="467" y="848"/>
                  <a:pt x="845" y="469"/>
                  <a:pt x="845" y="2"/>
                </a:cubicBezTo>
                <a:cubicBezTo>
                  <a:pt x="845" y="0"/>
                  <a:pt x="845" y="0"/>
                  <a:pt x="845" y="0"/>
                </a:cubicBezTo>
                <a:lnTo>
                  <a:pt x="67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2" name="4"/>
          <p:cNvSpPr/>
          <p:nvPr/>
        </p:nvSpPr>
        <p:spPr>
          <a:xfrm flipH="1">
            <a:off x="6738090" y="5293104"/>
            <a:ext cx="2483698" cy="3069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3" name="4"/>
          <p:cNvSpPr/>
          <p:nvPr/>
        </p:nvSpPr>
        <p:spPr>
          <a:xfrm flipH="1">
            <a:off x="5271824" y="3458572"/>
            <a:ext cx="303642" cy="68617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4" name="3"/>
          <p:cNvSpPr/>
          <p:nvPr/>
        </p:nvSpPr>
        <p:spPr>
          <a:xfrm flipH="1">
            <a:off x="5574004" y="2293023"/>
            <a:ext cx="303642" cy="185172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5" name="shad"/>
          <p:cNvSpPr>
            <a:spLocks/>
          </p:cNvSpPr>
          <p:nvPr/>
        </p:nvSpPr>
        <p:spPr bwMode="auto">
          <a:xfrm flipH="1">
            <a:off x="5574005" y="4204238"/>
            <a:ext cx="1164085" cy="1165550"/>
          </a:xfrm>
          <a:custGeom>
            <a:avLst/>
            <a:gdLst>
              <a:gd name="T0" fmla="*/ 494 w 670"/>
              <a:gd name="T1" fmla="*/ 0 h 671"/>
              <a:gd name="T2" fmla="*/ 494 w 670"/>
              <a:gd name="T3" fmla="*/ 1 h 671"/>
              <a:gd name="T4" fmla="*/ 0 w 670"/>
              <a:gd name="T5" fmla="*/ 495 h 671"/>
              <a:gd name="T6" fmla="*/ 0 w 670"/>
              <a:gd name="T7" fmla="*/ 671 h 671"/>
              <a:gd name="T8" fmla="*/ 1 w 670"/>
              <a:gd name="T9" fmla="*/ 671 h 671"/>
              <a:gd name="T10" fmla="*/ 670 w 670"/>
              <a:gd name="T11" fmla="*/ 1 h 671"/>
              <a:gd name="T12" fmla="*/ 670 w 670"/>
              <a:gd name="T13" fmla="*/ 0 h 671"/>
              <a:gd name="T14" fmla="*/ 494 w 670"/>
              <a:gd name="T15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70" h="671">
                <a:moveTo>
                  <a:pt x="494" y="0"/>
                </a:moveTo>
                <a:cubicBezTo>
                  <a:pt x="494" y="1"/>
                  <a:pt x="494" y="1"/>
                  <a:pt x="494" y="1"/>
                </a:cubicBezTo>
                <a:cubicBezTo>
                  <a:pt x="494" y="274"/>
                  <a:pt x="273" y="495"/>
                  <a:pt x="0" y="495"/>
                </a:cubicBezTo>
                <a:cubicBezTo>
                  <a:pt x="0" y="671"/>
                  <a:pt x="0" y="671"/>
                  <a:pt x="0" y="671"/>
                </a:cubicBezTo>
                <a:cubicBezTo>
                  <a:pt x="1" y="671"/>
                  <a:pt x="1" y="671"/>
                  <a:pt x="1" y="671"/>
                </a:cubicBezTo>
                <a:cubicBezTo>
                  <a:pt x="371" y="671"/>
                  <a:pt x="670" y="371"/>
                  <a:pt x="670" y="1"/>
                </a:cubicBezTo>
                <a:cubicBezTo>
                  <a:pt x="670" y="0"/>
                  <a:pt x="670" y="0"/>
                  <a:pt x="670" y="0"/>
                </a:cubicBezTo>
                <a:lnTo>
                  <a:pt x="494" y="0"/>
                </a:lnTo>
                <a:close/>
              </a:path>
            </a:pathLst>
          </a:custGeom>
          <a:solidFill>
            <a:schemeClr val="tx1">
              <a:alpha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6" name="3"/>
          <p:cNvSpPr>
            <a:spLocks/>
          </p:cNvSpPr>
          <p:nvPr/>
        </p:nvSpPr>
        <p:spPr bwMode="auto">
          <a:xfrm flipH="1">
            <a:off x="5574005" y="4144745"/>
            <a:ext cx="1164085" cy="1165550"/>
          </a:xfrm>
          <a:custGeom>
            <a:avLst/>
            <a:gdLst>
              <a:gd name="T0" fmla="*/ 494 w 670"/>
              <a:gd name="T1" fmla="*/ 0 h 671"/>
              <a:gd name="T2" fmla="*/ 494 w 670"/>
              <a:gd name="T3" fmla="*/ 1 h 671"/>
              <a:gd name="T4" fmla="*/ 0 w 670"/>
              <a:gd name="T5" fmla="*/ 495 h 671"/>
              <a:gd name="T6" fmla="*/ 0 w 670"/>
              <a:gd name="T7" fmla="*/ 671 h 671"/>
              <a:gd name="T8" fmla="*/ 1 w 670"/>
              <a:gd name="T9" fmla="*/ 671 h 671"/>
              <a:gd name="T10" fmla="*/ 670 w 670"/>
              <a:gd name="T11" fmla="*/ 1 h 671"/>
              <a:gd name="T12" fmla="*/ 670 w 670"/>
              <a:gd name="T13" fmla="*/ 0 h 671"/>
              <a:gd name="T14" fmla="*/ 494 w 670"/>
              <a:gd name="T15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70" h="671">
                <a:moveTo>
                  <a:pt x="494" y="0"/>
                </a:moveTo>
                <a:cubicBezTo>
                  <a:pt x="494" y="1"/>
                  <a:pt x="494" y="1"/>
                  <a:pt x="494" y="1"/>
                </a:cubicBezTo>
                <a:cubicBezTo>
                  <a:pt x="494" y="274"/>
                  <a:pt x="273" y="495"/>
                  <a:pt x="0" y="495"/>
                </a:cubicBezTo>
                <a:cubicBezTo>
                  <a:pt x="0" y="671"/>
                  <a:pt x="0" y="671"/>
                  <a:pt x="0" y="671"/>
                </a:cubicBezTo>
                <a:cubicBezTo>
                  <a:pt x="1" y="671"/>
                  <a:pt x="1" y="671"/>
                  <a:pt x="1" y="671"/>
                </a:cubicBezTo>
                <a:cubicBezTo>
                  <a:pt x="371" y="671"/>
                  <a:pt x="670" y="371"/>
                  <a:pt x="670" y="1"/>
                </a:cubicBezTo>
                <a:cubicBezTo>
                  <a:pt x="670" y="0"/>
                  <a:pt x="670" y="0"/>
                  <a:pt x="670" y="0"/>
                </a:cubicBezTo>
                <a:lnTo>
                  <a:pt x="49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7" name="shad"/>
          <p:cNvSpPr/>
          <p:nvPr/>
        </p:nvSpPr>
        <p:spPr>
          <a:xfrm flipH="1">
            <a:off x="6738090" y="5063764"/>
            <a:ext cx="2483698" cy="306023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8" name="3"/>
          <p:cNvSpPr/>
          <p:nvPr/>
        </p:nvSpPr>
        <p:spPr>
          <a:xfrm flipH="1">
            <a:off x="6738090" y="5004271"/>
            <a:ext cx="2483698" cy="3060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9" name="2"/>
          <p:cNvSpPr/>
          <p:nvPr/>
        </p:nvSpPr>
        <p:spPr>
          <a:xfrm flipH="1">
            <a:off x="5877646" y="2909787"/>
            <a:ext cx="326325" cy="12243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0" name="shad"/>
          <p:cNvSpPr>
            <a:spLocks/>
          </p:cNvSpPr>
          <p:nvPr/>
        </p:nvSpPr>
        <p:spPr bwMode="auto">
          <a:xfrm flipH="1">
            <a:off x="5877647" y="4197324"/>
            <a:ext cx="860443" cy="861175"/>
          </a:xfrm>
          <a:custGeom>
            <a:avLst/>
            <a:gdLst>
              <a:gd name="T0" fmla="*/ 306 w 495"/>
              <a:gd name="T1" fmla="*/ 0 h 495"/>
              <a:gd name="T2" fmla="*/ 306 w 495"/>
              <a:gd name="T3" fmla="*/ 1 h 495"/>
              <a:gd name="T4" fmla="*/ 0 w 495"/>
              <a:gd name="T5" fmla="*/ 307 h 495"/>
              <a:gd name="T6" fmla="*/ 0 w 495"/>
              <a:gd name="T7" fmla="*/ 495 h 495"/>
              <a:gd name="T8" fmla="*/ 1 w 495"/>
              <a:gd name="T9" fmla="*/ 495 h 495"/>
              <a:gd name="T10" fmla="*/ 495 w 495"/>
              <a:gd name="T11" fmla="*/ 0 h 495"/>
              <a:gd name="T12" fmla="*/ 495 w 495"/>
              <a:gd name="T13" fmla="*/ 0 h 495"/>
              <a:gd name="T14" fmla="*/ 306 w 495"/>
              <a:gd name="T15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5" h="495">
                <a:moveTo>
                  <a:pt x="306" y="0"/>
                </a:moveTo>
                <a:cubicBezTo>
                  <a:pt x="306" y="1"/>
                  <a:pt x="306" y="1"/>
                  <a:pt x="306" y="1"/>
                </a:cubicBezTo>
                <a:cubicBezTo>
                  <a:pt x="306" y="170"/>
                  <a:pt x="169" y="307"/>
                  <a:pt x="0" y="307"/>
                </a:cubicBezTo>
                <a:cubicBezTo>
                  <a:pt x="0" y="495"/>
                  <a:pt x="0" y="495"/>
                  <a:pt x="0" y="495"/>
                </a:cubicBezTo>
                <a:cubicBezTo>
                  <a:pt x="1" y="495"/>
                  <a:pt x="1" y="495"/>
                  <a:pt x="1" y="495"/>
                </a:cubicBezTo>
                <a:cubicBezTo>
                  <a:pt x="274" y="495"/>
                  <a:pt x="495" y="273"/>
                  <a:pt x="495" y="0"/>
                </a:cubicBezTo>
                <a:cubicBezTo>
                  <a:pt x="495" y="0"/>
                  <a:pt x="495" y="0"/>
                  <a:pt x="495" y="0"/>
                </a:cubicBezTo>
                <a:lnTo>
                  <a:pt x="306" y="0"/>
                </a:lnTo>
                <a:close/>
              </a:path>
            </a:pathLst>
          </a:custGeom>
          <a:solidFill>
            <a:schemeClr val="tx1">
              <a:alpha val="28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61" name="2"/>
          <p:cNvSpPr>
            <a:spLocks/>
          </p:cNvSpPr>
          <p:nvPr/>
        </p:nvSpPr>
        <p:spPr bwMode="auto">
          <a:xfrm flipH="1">
            <a:off x="5877647" y="4134164"/>
            <a:ext cx="860443" cy="861175"/>
          </a:xfrm>
          <a:custGeom>
            <a:avLst/>
            <a:gdLst>
              <a:gd name="T0" fmla="*/ 306 w 495"/>
              <a:gd name="T1" fmla="*/ 0 h 495"/>
              <a:gd name="T2" fmla="*/ 306 w 495"/>
              <a:gd name="T3" fmla="*/ 1 h 495"/>
              <a:gd name="T4" fmla="*/ 0 w 495"/>
              <a:gd name="T5" fmla="*/ 307 h 495"/>
              <a:gd name="T6" fmla="*/ 0 w 495"/>
              <a:gd name="T7" fmla="*/ 495 h 495"/>
              <a:gd name="T8" fmla="*/ 1 w 495"/>
              <a:gd name="T9" fmla="*/ 495 h 495"/>
              <a:gd name="T10" fmla="*/ 495 w 495"/>
              <a:gd name="T11" fmla="*/ 0 h 495"/>
              <a:gd name="T12" fmla="*/ 495 w 495"/>
              <a:gd name="T13" fmla="*/ 0 h 495"/>
              <a:gd name="T14" fmla="*/ 306 w 495"/>
              <a:gd name="T15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5" h="495">
                <a:moveTo>
                  <a:pt x="306" y="0"/>
                </a:moveTo>
                <a:cubicBezTo>
                  <a:pt x="306" y="1"/>
                  <a:pt x="306" y="1"/>
                  <a:pt x="306" y="1"/>
                </a:cubicBezTo>
                <a:cubicBezTo>
                  <a:pt x="306" y="170"/>
                  <a:pt x="169" y="307"/>
                  <a:pt x="0" y="307"/>
                </a:cubicBezTo>
                <a:cubicBezTo>
                  <a:pt x="0" y="495"/>
                  <a:pt x="0" y="495"/>
                  <a:pt x="0" y="495"/>
                </a:cubicBezTo>
                <a:cubicBezTo>
                  <a:pt x="1" y="495"/>
                  <a:pt x="1" y="495"/>
                  <a:pt x="1" y="495"/>
                </a:cubicBezTo>
                <a:cubicBezTo>
                  <a:pt x="274" y="495"/>
                  <a:pt x="495" y="273"/>
                  <a:pt x="495" y="0"/>
                </a:cubicBezTo>
                <a:cubicBezTo>
                  <a:pt x="495" y="0"/>
                  <a:pt x="495" y="0"/>
                  <a:pt x="495" y="0"/>
                </a:cubicBezTo>
                <a:lnTo>
                  <a:pt x="30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62" name="shad"/>
          <p:cNvSpPr/>
          <p:nvPr/>
        </p:nvSpPr>
        <p:spPr>
          <a:xfrm flipH="1">
            <a:off x="6738090" y="4731154"/>
            <a:ext cx="2483697" cy="327344"/>
          </a:xfrm>
          <a:prstGeom prst="rect">
            <a:avLst/>
          </a:prstGeom>
          <a:solidFill>
            <a:schemeClr val="tx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3" name="2"/>
          <p:cNvSpPr/>
          <p:nvPr/>
        </p:nvSpPr>
        <p:spPr>
          <a:xfrm flipH="1">
            <a:off x="6738090" y="4667993"/>
            <a:ext cx="2483697" cy="3273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4" name="1"/>
          <p:cNvSpPr/>
          <p:nvPr/>
        </p:nvSpPr>
        <p:spPr>
          <a:xfrm flipH="1">
            <a:off x="6203971" y="2555879"/>
            <a:ext cx="299115" cy="15888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5" name="shad"/>
          <p:cNvSpPr>
            <a:spLocks/>
          </p:cNvSpPr>
          <p:nvPr/>
        </p:nvSpPr>
        <p:spPr bwMode="auto">
          <a:xfrm flipH="1">
            <a:off x="6202158" y="4205957"/>
            <a:ext cx="534118" cy="536314"/>
          </a:xfrm>
          <a:custGeom>
            <a:avLst/>
            <a:gdLst>
              <a:gd name="T0" fmla="*/ 134 w 306"/>
              <a:gd name="T1" fmla="*/ 0 h 307"/>
              <a:gd name="T2" fmla="*/ 0 w 306"/>
              <a:gd name="T3" fmla="*/ 133 h 307"/>
              <a:gd name="T4" fmla="*/ 0 w 306"/>
              <a:gd name="T5" fmla="*/ 307 h 307"/>
              <a:gd name="T6" fmla="*/ 306 w 306"/>
              <a:gd name="T7" fmla="*/ 1 h 307"/>
              <a:gd name="T8" fmla="*/ 306 w 306"/>
              <a:gd name="T9" fmla="*/ 0 h 307"/>
              <a:gd name="T10" fmla="*/ 134 w 306"/>
              <a:gd name="T11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6" h="307">
                <a:moveTo>
                  <a:pt x="134" y="0"/>
                </a:moveTo>
                <a:cubicBezTo>
                  <a:pt x="134" y="74"/>
                  <a:pt x="75" y="133"/>
                  <a:pt x="0" y="133"/>
                </a:cubicBezTo>
                <a:cubicBezTo>
                  <a:pt x="0" y="307"/>
                  <a:pt x="0" y="307"/>
                  <a:pt x="0" y="307"/>
                </a:cubicBezTo>
                <a:cubicBezTo>
                  <a:pt x="169" y="306"/>
                  <a:pt x="306" y="170"/>
                  <a:pt x="306" y="1"/>
                </a:cubicBezTo>
                <a:cubicBezTo>
                  <a:pt x="306" y="0"/>
                  <a:pt x="306" y="0"/>
                  <a:pt x="306" y="0"/>
                </a:cubicBezTo>
                <a:lnTo>
                  <a:pt x="134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66" name="1"/>
          <p:cNvSpPr>
            <a:spLocks/>
          </p:cNvSpPr>
          <p:nvPr/>
        </p:nvSpPr>
        <p:spPr bwMode="auto">
          <a:xfrm flipH="1">
            <a:off x="6203972" y="4144218"/>
            <a:ext cx="534118" cy="536314"/>
          </a:xfrm>
          <a:custGeom>
            <a:avLst/>
            <a:gdLst>
              <a:gd name="T0" fmla="*/ 134 w 306"/>
              <a:gd name="T1" fmla="*/ 0 h 307"/>
              <a:gd name="T2" fmla="*/ 0 w 306"/>
              <a:gd name="T3" fmla="*/ 133 h 307"/>
              <a:gd name="T4" fmla="*/ 0 w 306"/>
              <a:gd name="T5" fmla="*/ 307 h 307"/>
              <a:gd name="T6" fmla="*/ 306 w 306"/>
              <a:gd name="T7" fmla="*/ 1 h 307"/>
              <a:gd name="T8" fmla="*/ 306 w 306"/>
              <a:gd name="T9" fmla="*/ 0 h 307"/>
              <a:gd name="T10" fmla="*/ 134 w 306"/>
              <a:gd name="T11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6" h="307">
                <a:moveTo>
                  <a:pt x="134" y="0"/>
                </a:moveTo>
                <a:cubicBezTo>
                  <a:pt x="134" y="74"/>
                  <a:pt x="75" y="133"/>
                  <a:pt x="0" y="133"/>
                </a:cubicBezTo>
                <a:cubicBezTo>
                  <a:pt x="0" y="307"/>
                  <a:pt x="0" y="307"/>
                  <a:pt x="0" y="307"/>
                </a:cubicBezTo>
                <a:cubicBezTo>
                  <a:pt x="169" y="306"/>
                  <a:pt x="306" y="170"/>
                  <a:pt x="306" y="1"/>
                </a:cubicBezTo>
                <a:cubicBezTo>
                  <a:pt x="306" y="0"/>
                  <a:pt x="306" y="0"/>
                  <a:pt x="306" y="0"/>
                </a:cubicBezTo>
                <a:lnTo>
                  <a:pt x="13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67" name="shad"/>
          <p:cNvSpPr/>
          <p:nvPr/>
        </p:nvSpPr>
        <p:spPr>
          <a:xfrm flipH="1">
            <a:off x="6739903" y="4438110"/>
            <a:ext cx="2481884" cy="304161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8" name="1"/>
          <p:cNvSpPr/>
          <p:nvPr/>
        </p:nvSpPr>
        <p:spPr>
          <a:xfrm flipH="1">
            <a:off x="6738090" y="4376372"/>
            <a:ext cx="2483698" cy="30416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grpSp>
        <p:nvGrpSpPr>
          <p:cNvPr id="6" name="Group 5"/>
          <p:cNvGrpSpPr/>
          <p:nvPr/>
        </p:nvGrpSpPr>
        <p:grpSpPr>
          <a:xfrm>
            <a:off x="5810674" y="2686798"/>
            <a:ext cx="474202" cy="434840"/>
            <a:chOff x="7747565" y="2439397"/>
            <a:chExt cx="632269" cy="579787"/>
          </a:xfrm>
        </p:grpSpPr>
        <p:sp>
          <p:nvSpPr>
            <p:cNvPr id="71" name="Freeform 70"/>
            <p:cNvSpPr/>
            <p:nvPr/>
          </p:nvSpPr>
          <p:spPr>
            <a:xfrm flipH="1">
              <a:off x="8270234" y="2457147"/>
              <a:ext cx="109600" cy="475145"/>
            </a:xfrm>
            <a:custGeom>
              <a:avLst/>
              <a:gdLst>
                <a:gd name="connsiteX0" fmla="*/ 126625 w 126625"/>
                <a:gd name="connsiteY0" fmla="*/ 0 h 548954"/>
                <a:gd name="connsiteX1" fmla="*/ 126625 w 126625"/>
                <a:gd name="connsiteY1" fmla="*/ 548954 h 548954"/>
                <a:gd name="connsiteX2" fmla="*/ 106977 w 126625"/>
                <a:gd name="connsiteY2" fmla="*/ 532743 h 548954"/>
                <a:gd name="connsiteX3" fmla="*/ 0 w 126625"/>
                <a:gd name="connsiteY3" fmla="*/ 274477 h 548954"/>
                <a:gd name="connsiteX4" fmla="*/ 106977 w 126625"/>
                <a:gd name="connsiteY4" fmla="*/ 16211 h 548954"/>
                <a:gd name="connsiteX5" fmla="*/ 126625 w 126625"/>
                <a:gd name="connsiteY5" fmla="*/ 0 h 54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625" h="548954">
                  <a:moveTo>
                    <a:pt x="126625" y="0"/>
                  </a:moveTo>
                  <a:lnTo>
                    <a:pt x="126625" y="548954"/>
                  </a:lnTo>
                  <a:lnTo>
                    <a:pt x="106977" y="532743"/>
                  </a:lnTo>
                  <a:cubicBezTo>
                    <a:pt x="40881" y="466647"/>
                    <a:pt x="0" y="375336"/>
                    <a:pt x="0" y="274477"/>
                  </a:cubicBezTo>
                  <a:cubicBezTo>
                    <a:pt x="0" y="173618"/>
                    <a:pt x="40881" y="82307"/>
                    <a:pt x="106977" y="16211"/>
                  </a:cubicBezTo>
                  <a:lnTo>
                    <a:pt x="126625" y="0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  <p:sp>
          <p:nvSpPr>
            <p:cNvPr id="72" name="Freeform 71"/>
            <p:cNvSpPr/>
            <p:nvPr/>
          </p:nvSpPr>
          <p:spPr>
            <a:xfrm flipH="1">
              <a:off x="7747565" y="2477269"/>
              <a:ext cx="87570" cy="434905"/>
            </a:xfrm>
            <a:custGeom>
              <a:avLst/>
              <a:gdLst>
                <a:gd name="connsiteX0" fmla="*/ 0 w 101173"/>
                <a:gd name="connsiteY0" fmla="*/ 0 h 502463"/>
                <a:gd name="connsiteX1" fmla="*/ 38795 w 101173"/>
                <a:gd name="connsiteY1" fmla="*/ 47020 h 502463"/>
                <a:gd name="connsiteX2" fmla="*/ 101173 w 101173"/>
                <a:gd name="connsiteY2" fmla="*/ 251231 h 502463"/>
                <a:gd name="connsiteX3" fmla="*/ 38795 w 101173"/>
                <a:gd name="connsiteY3" fmla="*/ 455442 h 502463"/>
                <a:gd name="connsiteX4" fmla="*/ 0 w 101173"/>
                <a:gd name="connsiteY4" fmla="*/ 502463 h 502463"/>
                <a:gd name="connsiteX5" fmla="*/ 0 w 101173"/>
                <a:gd name="connsiteY5" fmla="*/ 0 h 50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173" h="502463">
                  <a:moveTo>
                    <a:pt x="0" y="0"/>
                  </a:moveTo>
                  <a:lnTo>
                    <a:pt x="38795" y="47020"/>
                  </a:lnTo>
                  <a:cubicBezTo>
                    <a:pt x="78178" y="105313"/>
                    <a:pt x="101173" y="175587"/>
                    <a:pt x="101173" y="251231"/>
                  </a:cubicBezTo>
                  <a:cubicBezTo>
                    <a:pt x="101173" y="326875"/>
                    <a:pt x="78178" y="397149"/>
                    <a:pt x="38795" y="455442"/>
                  </a:cubicBezTo>
                  <a:lnTo>
                    <a:pt x="0" y="5024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  <p:sp>
          <p:nvSpPr>
            <p:cNvPr id="73" name="Oval 72"/>
            <p:cNvSpPr/>
            <p:nvPr/>
          </p:nvSpPr>
          <p:spPr>
            <a:xfrm flipH="1">
              <a:off x="7764518" y="2439397"/>
              <a:ext cx="579787" cy="5797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206227" y="3168538"/>
            <a:ext cx="450716" cy="454875"/>
            <a:chOff x="6941635" y="3081717"/>
            <a:chExt cx="600955" cy="606500"/>
          </a:xfrm>
        </p:grpSpPr>
        <p:sp>
          <p:nvSpPr>
            <p:cNvPr id="74" name="Freeform 73"/>
            <p:cNvSpPr/>
            <p:nvPr/>
          </p:nvSpPr>
          <p:spPr>
            <a:xfrm flipH="1">
              <a:off x="7432990" y="3081717"/>
              <a:ext cx="109600" cy="475145"/>
            </a:xfrm>
            <a:custGeom>
              <a:avLst/>
              <a:gdLst>
                <a:gd name="connsiteX0" fmla="*/ 126625 w 126625"/>
                <a:gd name="connsiteY0" fmla="*/ 0 h 548954"/>
                <a:gd name="connsiteX1" fmla="*/ 126625 w 126625"/>
                <a:gd name="connsiteY1" fmla="*/ 548954 h 548954"/>
                <a:gd name="connsiteX2" fmla="*/ 106977 w 126625"/>
                <a:gd name="connsiteY2" fmla="*/ 532743 h 548954"/>
                <a:gd name="connsiteX3" fmla="*/ 0 w 126625"/>
                <a:gd name="connsiteY3" fmla="*/ 274477 h 548954"/>
                <a:gd name="connsiteX4" fmla="*/ 106977 w 126625"/>
                <a:gd name="connsiteY4" fmla="*/ 16211 h 548954"/>
                <a:gd name="connsiteX5" fmla="*/ 126625 w 126625"/>
                <a:gd name="connsiteY5" fmla="*/ 0 h 54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625" h="548954">
                  <a:moveTo>
                    <a:pt x="126625" y="0"/>
                  </a:moveTo>
                  <a:lnTo>
                    <a:pt x="126625" y="548954"/>
                  </a:lnTo>
                  <a:lnTo>
                    <a:pt x="106977" y="532743"/>
                  </a:lnTo>
                  <a:cubicBezTo>
                    <a:pt x="40881" y="466647"/>
                    <a:pt x="0" y="375336"/>
                    <a:pt x="0" y="274477"/>
                  </a:cubicBezTo>
                  <a:cubicBezTo>
                    <a:pt x="0" y="173618"/>
                    <a:pt x="40881" y="82307"/>
                    <a:pt x="106977" y="16211"/>
                  </a:cubicBezTo>
                  <a:lnTo>
                    <a:pt x="126625" y="0"/>
                  </a:lnTo>
                  <a:close/>
                </a:path>
              </a:pathLst>
            </a:custGeom>
            <a:solidFill>
              <a:schemeClr val="tx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  <p:sp>
          <p:nvSpPr>
            <p:cNvPr id="75" name="Oval 74"/>
            <p:cNvSpPr/>
            <p:nvPr/>
          </p:nvSpPr>
          <p:spPr>
            <a:xfrm flipH="1">
              <a:off x="6941635" y="3108430"/>
              <a:ext cx="579787" cy="57978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</p:grpSp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54B232B4-2E54-44D5-AB24-FA45A626FFD9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8" name="Group 28">
            <a:extLst>
              <a:ext uri="{FF2B5EF4-FFF2-40B4-BE49-F238E27FC236}">
                <a16:creationId xmlns:a16="http://schemas.microsoft.com/office/drawing/2014/main" id="{740387E8-AE08-40A3-9243-706DA490E842}"/>
              </a:ext>
            </a:extLst>
          </p:cNvPr>
          <p:cNvGrpSpPr/>
          <p:nvPr/>
        </p:nvGrpSpPr>
        <p:grpSpPr>
          <a:xfrm>
            <a:off x="1012825" y="5151805"/>
            <a:ext cx="4603018" cy="1164228"/>
            <a:chOff x="1588519" y="1996894"/>
            <a:chExt cx="5828955" cy="983410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FA3013DB-528A-47EC-B307-004B1CEDDD5F}"/>
                </a:ext>
              </a:extLst>
            </p:cNvPr>
            <p:cNvSpPr txBox="1"/>
            <p:nvPr/>
          </p:nvSpPr>
          <p:spPr>
            <a:xfrm>
              <a:off x="1588519" y="1996894"/>
              <a:ext cx="5828955" cy="54594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114300" lvl="0" defTabSz="342900" fontAlgn="auto">
                <a:spcBef>
                  <a:spcPts val="0"/>
                </a:spcBef>
                <a:spcAft>
                  <a:spcPts val="0"/>
                </a:spcAft>
                <a:buClr>
                  <a:prstClr val="white"/>
                </a:buClr>
                <a:buSzPts val="1800"/>
                <a:defRPr/>
              </a:pPr>
              <a:r>
                <a:rPr lang="ru-RU" b="1" dirty="0">
                  <a:solidFill>
                    <a:schemeClr val="accent1"/>
                  </a:solidFill>
                </a:rPr>
                <a:t>Окружной робототехнический фестиваль «</a:t>
              </a:r>
              <a:r>
                <a:rPr lang="en-US" b="1" dirty="0">
                  <a:solidFill>
                    <a:schemeClr val="accent1"/>
                  </a:solidFill>
                </a:rPr>
                <a:t>RoboSmart-2022»</a:t>
              </a:r>
              <a:r>
                <a:rPr lang="ru-RU" b="1" dirty="0">
                  <a:solidFill>
                    <a:schemeClr val="accent1"/>
                  </a:solidFill>
                </a:rPr>
                <a:t> </a:t>
              </a:r>
            </a:p>
          </p:txBody>
        </p:sp>
        <p:sp>
          <p:nvSpPr>
            <p:cNvPr id="80" name="Rectangle 30">
              <a:extLst>
                <a:ext uri="{FF2B5EF4-FFF2-40B4-BE49-F238E27FC236}">
                  <a16:creationId xmlns:a16="http://schemas.microsoft.com/office/drawing/2014/main" id="{F2801F1B-3472-48AA-8C10-640248133986}"/>
                </a:ext>
              </a:extLst>
            </p:cNvPr>
            <p:cNvSpPr/>
            <p:nvPr/>
          </p:nvSpPr>
          <p:spPr>
            <a:xfrm>
              <a:off x="1897369" y="2528898"/>
              <a:ext cx="4587799" cy="45140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endParaRPr lang="ru-RU" sz="1600" b="1" dirty="0"/>
            </a:p>
          </p:txBody>
        </p:sp>
      </p:grpSp>
      <p:pic>
        <p:nvPicPr>
          <p:cNvPr id="69" name="Picture 2" descr="C:\Users\User\Downloads\Screenshot_20220512-142330_Drive.jpg">
            <a:extLst>
              <a:ext uri="{FF2B5EF4-FFF2-40B4-BE49-F238E27FC236}">
                <a16:creationId xmlns:a16="http://schemas.microsoft.com/office/drawing/2014/main" id="{CD796DBD-C1D5-4F69-B6E1-95F66EDCC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57" y="3939727"/>
            <a:ext cx="1332822" cy="191019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C:\Users\User\Desktop\2021-2022\Достижения педагогов\Тимашев И.А\3 мето ШТ Лего Молчанов Дурников.png">
            <a:extLst>
              <a:ext uri="{FF2B5EF4-FFF2-40B4-BE49-F238E27FC236}">
                <a16:creationId xmlns:a16="http://schemas.microsoft.com/office/drawing/2014/main" id="{E7E6A7DB-E2C6-4D3E-873B-9BA190157B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104" y="4864972"/>
            <a:ext cx="1332823" cy="1833312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3" descr="C:\Users\User\Downloads\Screenshot_20220512-142310_Drive.jpg">
            <a:extLst>
              <a:ext uri="{FF2B5EF4-FFF2-40B4-BE49-F238E27FC236}">
                <a16:creationId xmlns:a16="http://schemas.microsoft.com/office/drawing/2014/main" id="{E4710B2A-4DB2-4F36-8F0F-434F11A484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813" y="4554923"/>
            <a:ext cx="1310640" cy="183331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1" name="Объект 80">
            <a:extLst>
              <a:ext uri="{FF2B5EF4-FFF2-40B4-BE49-F238E27FC236}">
                <a16:creationId xmlns:a16="http://schemas.microsoft.com/office/drawing/2014/main" id="{ED4C37CF-39A6-49D0-9B55-712AFCAABB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521078"/>
              </p:ext>
            </p:extLst>
          </p:nvPr>
        </p:nvGraphicFramePr>
        <p:xfrm>
          <a:off x="6004956" y="5324509"/>
          <a:ext cx="1273581" cy="1825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PDF" r:id="rId7" imgW="0" imgH="360" progId="FoxitReader.Document">
                  <p:embed/>
                </p:oleObj>
              </mc:Choice>
              <mc:Fallback>
                <p:oleObj name="PDF" r:id="rId7" imgW="0" imgH="360" progId="FoxitReader.Document">
                  <p:embed/>
                  <p:pic>
                    <p:nvPicPr>
                      <p:cNvPr id="5" name="Объект 4">
                        <a:extLst>
                          <a:ext uri="{FF2B5EF4-FFF2-40B4-BE49-F238E27FC236}">
                            <a16:creationId xmlns:a16="http://schemas.microsoft.com/office/drawing/2014/main" id="{796B1D03-F219-4554-AC1B-954FF23517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04956" y="5324509"/>
                        <a:ext cx="1273581" cy="1825183"/>
                      </a:xfrm>
                      <a:prstGeom prst="rect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732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Komplete 3 Colors">
      <a:dk1>
        <a:sysClr val="windowText" lastClr="000000"/>
      </a:dk1>
      <a:lt1>
        <a:sysClr val="window" lastClr="FFFFFF"/>
      </a:lt1>
      <a:dk2>
        <a:srgbClr val="3A3838"/>
      </a:dk2>
      <a:lt2>
        <a:srgbClr val="A5A5A5"/>
      </a:lt2>
      <a:accent1>
        <a:srgbClr val="12959F"/>
      </a:accent1>
      <a:accent2>
        <a:srgbClr val="31A8DF"/>
      </a:accent2>
      <a:accent3>
        <a:srgbClr val="7FBC41"/>
      </a:accent3>
      <a:accent4>
        <a:srgbClr val="0D6F77"/>
      </a:accent4>
      <a:accent5>
        <a:srgbClr val="1B81B0"/>
      </a:accent5>
      <a:accent6>
        <a:srgbClr val="5F8C30"/>
      </a:accent6>
      <a:hlink>
        <a:srgbClr val="A05024"/>
      </a:hlink>
      <a:folHlink>
        <a:srgbClr val="FEC037"/>
      </a:folHlink>
    </a:clrScheme>
    <a:fontScheme name="Custom 3">
      <a:majorFont>
        <a:latin typeface="Raleway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Komplete 3 Colors">
      <a:dk1>
        <a:sysClr val="windowText" lastClr="000000"/>
      </a:dk1>
      <a:lt1>
        <a:sysClr val="window" lastClr="FFFFFF"/>
      </a:lt1>
      <a:dk2>
        <a:srgbClr val="3A3838"/>
      </a:dk2>
      <a:lt2>
        <a:srgbClr val="A5A5A5"/>
      </a:lt2>
      <a:accent1>
        <a:srgbClr val="12959F"/>
      </a:accent1>
      <a:accent2>
        <a:srgbClr val="31A8DF"/>
      </a:accent2>
      <a:accent3>
        <a:srgbClr val="7FBC41"/>
      </a:accent3>
      <a:accent4>
        <a:srgbClr val="0D6F77"/>
      </a:accent4>
      <a:accent5>
        <a:srgbClr val="1B81B0"/>
      </a:accent5>
      <a:accent6>
        <a:srgbClr val="5F8C30"/>
      </a:accent6>
      <a:hlink>
        <a:srgbClr val="A05024"/>
      </a:hlink>
      <a:folHlink>
        <a:srgbClr val="FEC037"/>
      </a:folHlink>
    </a:clrScheme>
    <a:fontScheme name="Custom 3">
      <a:majorFont>
        <a:latin typeface="Raleway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8510</TotalTime>
  <Words>601</Words>
  <Application>Microsoft Office PowerPoint</Application>
  <PresentationFormat>Экран (4:3)</PresentationFormat>
  <Paragraphs>136</Paragraphs>
  <Slides>15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Bebas</vt:lpstr>
      <vt:lpstr>Calibri</vt:lpstr>
      <vt:lpstr>Raleway</vt:lpstr>
      <vt:lpstr>Wingdings</vt:lpstr>
      <vt:lpstr>1_Office Theme</vt:lpstr>
      <vt:lpstr>Office Theme</vt:lpstr>
      <vt:lpstr>PDF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sdasds</dc:title>
  <dc:creator>Muse</dc:creator>
  <cp:lastModifiedBy>User</cp:lastModifiedBy>
  <cp:revision>608</cp:revision>
  <dcterms:created xsi:type="dcterms:W3CDTF">2014-10-27T07:02:10Z</dcterms:created>
  <dcterms:modified xsi:type="dcterms:W3CDTF">2023-05-16T09:00:30Z</dcterms:modified>
</cp:coreProperties>
</file>