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1269" r:id="rId2"/>
    <p:sldId id="257" r:id="rId3"/>
    <p:sldId id="1257" r:id="rId4"/>
    <p:sldId id="1251" r:id="rId5"/>
    <p:sldId id="1272" r:id="rId6"/>
    <p:sldId id="258" r:id="rId7"/>
    <p:sldId id="1224" r:id="rId8"/>
    <p:sldId id="1273" r:id="rId9"/>
    <p:sldId id="1274" r:id="rId10"/>
    <p:sldId id="1275" r:id="rId11"/>
    <p:sldId id="1276" r:id="rId12"/>
    <p:sldId id="1278" r:id="rId13"/>
    <p:sldId id="256" r:id="rId14"/>
    <p:sldId id="1281" r:id="rId15"/>
    <p:sldId id="1279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/>
      <p:regular r:id="rId21"/>
      <p:bold r:id="rId21"/>
      <p:italic r:id="rId21"/>
      <p:boldItalic r:id="rId21"/>
    </p:embeddedFont>
    <p:embeddedFont>
      <p:font typeface="Montserrat SemiBold"/>
      <p:regular r:id="rId21"/>
      <p:bold r:id="rId21"/>
      <p:italic r:id="rId21"/>
      <p:boldItalic r:id="rId21"/>
    </p:embeddedFont>
    <p:embeddedFont>
      <p:font typeface="Arial Rounded MT Bold" panose="020F0704030504030204" pitchFamily="34" charset="0"/>
      <p:regular r:id="rId22"/>
    </p:embeddedFont>
    <p:embeddedFont>
      <p:font typeface="Montserrat ExtraBold"/>
      <p:bold r:id="rId21"/>
      <p:italic r:id="rId21"/>
      <p:boldItalic r:id="rId21"/>
    </p:embeddedFont>
    <p:embeddedFont>
      <p:font typeface="Arial Black" panose="020B0A04020102020204" pitchFamily="34" charset="0"/>
      <p:bold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DCF0"/>
    <a:srgbClr val="FEFFFF"/>
    <a:srgbClr val="828D6B"/>
    <a:srgbClr val="679E87"/>
    <a:srgbClr val="FFFFFF"/>
    <a:srgbClr val="5F5249"/>
    <a:srgbClr val="B76F3D"/>
    <a:srgbClr val="BE8848"/>
    <a:srgbClr val="BCB370"/>
    <a:srgbClr val="545D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1"/>
    <p:restoredTop sz="94674"/>
  </p:normalViewPr>
  <p:slideViewPr>
    <p:cSldViewPr snapToGrid="0" snapToObjects="1">
      <p:cViewPr varScale="1">
        <p:scale>
          <a:sx n="115" d="100"/>
          <a:sy n="115" d="100"/>
        </p:scale>
        <p:origin x="7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NUL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Часов  внеделю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9E1-7B43-9619-E68FADB9D22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9E1-7B43-9619-E68FADB9D22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6AE-4119-B8D2-77E82DF0DD8C}"/>
              </c:ext>
            </c:extLst>
          </c:dPt>
          <c:cat>
            <c:strRef>
              <c:f>Sheet1!$A$2:$A$4</c:f>
              <c:strCache>
                <c:ptCount val="3"/>
                <c:pt idx="0">
                  <c:v>Бумажная форма</c:v>
                </c:pt>
                <c:pt idx="1">
                  <c:v>Электронныя форма</c:v>
                </c:pt>
                <c:pt idx="2">
                  <c:v>Работа с детьми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25.62</c:v>
                </c:pt>
                <c:pt idx="1">
                  <c:v>24.68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9E1-7B43-9619-E68FADB9D2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C6D3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870AC56F-2939-2948-8701-0756ED1A33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6048" y="162962"/>
            <a:ext cx="1403240" cy="1537251"/>
          </a:xfrm>
        </p:spPr>
        <p:txBody>
          <a:bodyPr anchor="ctr">
            <a:noAutofit/>
          </a:bodyPr>
          <a:lstStyle>
            <a:lvl1pPr marL="0" indent="0" algn="ctr">
              <a:buNone/>
              <a:defRPr sz="11500" b="0" i="0">
                <a:ln w="317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s-ES" dirty="0"/>
              <a:t>2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9EA671-68C8-9746-9311-C41AE8C51D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4368" y="612556"/>
            <a:ext cx="4176712" cy="1087657"/>
          </a:xfrm>
        </p:spPr>
        <p:txBody>
          <a:bodyPr>
            <a:normAutofit/>
          </a:bodyPr>
          <a:lstStyle>
            <a:lvl1pPr>
              <a:defRPr sz="4000">
                <a:solidFill>
                  <a:srgbClr val="36267C"/>
                </a:solidFill>
              </a:defRPr>
            </a:lvl1pPr>
          </a:lstStyle>
          <a:p>
            <a:r>
              <a:rPr lang="es-ES" sz="4000" b="1" dirty="0" err="1">
                <a:solidFill>
                  <a:srgbClr val="36267C"/>
                </a:solidFill>
                <a:latin typeface="Montserrat" pitchFamily="2" charset="77"/>
              </a:rPr>
              <a:t>Instert</a:t>
            </a:r>
            <a:r>
              <a:rPr lang="es-ES" sz="4000" b="1" dirty="0">
                <a:solidFill>
                  <a:srgbClr val="36267C"/>
                </a:solidFill>
                <a:latin typeface="Montserrat" pitchFamily="2" charset="77"/>
              </a:rPr>
              <a:t> </a:t>
            </a:r>
            <a:r>
              <a:rPr lang="es-ES" sz="4000" b="1" dirty="0" err="1">
                <a:solidFill>
                  <a:srgbClr val="36267C"/>
                </a:solidFill>
                <a:latin typeface="Montserrat" pitchFamily="2" charset="77"/>
              </a:rPr>
              <a:t>section</a:t>
            </a:r>
            <a:r>
              <a:rPr lang="es-ES" sz="4000" b="1" dirty="0">
                <a:solidFill>
                  <a:srgbClr val="36267C"/>
                </a:solidFill>
                <a:latin typeface="Montserrat" pitchFamily="2" charset="77"/>
              </a:rPr>
              <a:t> </a:t>
            </a:r>
            <a:r>
              <a:rPr lang="es-ES" sz="4000" b="1" dirty="0" err="1">
                <a:solidFill>
                  <a:srgbClr val="36267C"/>
                </a:solidFill>
                <a:latin typeface="Montserrat" pitchFamily="2" charset="77"/>
              </a:rPr>
              <a:t>title</a:t>
            </a:r>
            <a:r>
              <a:rPr lang="es-ES" sz="4000" b="1" dirty="0">
                <a:solidFill>
                  <a:srgbClr val="36267C"/>
                </a:solidFill>
                <a:latin typeface="Montserrat" pitchFamily="2" charset="77"/>
              </a:rPr>
              <a:t> </a:t>
            </a:r>
            <a:r>
              <a:rPr lang="es-ES" sz="4000" b="1" dirty="0" err="1">
                <a:solidFill>
                  <a:srgbClr val="36267C"/>
                </a:solidFill>
                <a:latin typeface="Montserrat" pitchFamily="2" charset="77"/>
              </a:rPr>
              <a:t>here</a:t>
            </a:r>
            <a:endParaRPr lang="es-ES" sz="4000" b="1" dirty="0">
              <a:solidFill>
                <a:srgbClr val="36267C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1593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120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rgbClr val="C6D3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10540-8B9F-E640-BA08-86AA68A58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1813FC0-B44E-EA45-8AD4-C4F28686AD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2237" y="3946070"/>
            <a:ext cx="5507525" cy="68025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1476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81E898-7BBC-354E-9801-AF81FCB20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8332960" cy="707887"/>
          </a:xfrm>
          <a:ln>
            <a:noFill/>
          </a:ln>
        </p:spPr>
        <p:txBody>
          <a:bodyPr>
            <a:normAutofit/>
          </a:bodyPr>
          <a:lstStyle>
            <a:lvl1pPr>
              <a:defRPr sz="4000" b="1" i="0" spc="300">
                <a:ln w="19050">
                  <a:solidFill>
                    <a:schemeClr val="accent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r>
              <a:rPr lang="es-ES" dirty="0"/>
              <a:t>SLIDE TITLE STROKE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0367B071-E4DC-3548-84BA-58F2CF11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073151"/>
            <a:ext cx="8332960" cy="411618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solidFill>
                  <a:srgbClr val="36267C"/>
                </a:solidFill>
                <a:latin typeface="Montserrat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ES" dirty="0" err="1"/>
              <a:t>Secondary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4748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rma libre 2">
            <a:extLst>
              <a:ext uri="{FF2B5EF4-FFF2-40B4-BE49-F238E27FC236}">
                <a16:creationId xmlns:a16="http://schemas.microsoft.com/office/drawing/2014/main" id="{8C525197-A891-014B-981A-9E68641BF5FD}"/>
              </a:ext>
            </a:extLst>
          </p:cNvPr>
          <p:cNvSpPr/>
          <p:nvPr userDrawn="1"/>
        </p:nvSpPr>
        <p:spPr>
          <a:xfrm flipH="1">
            <a:off x="-833280" y="-648052"/>
            <a:ext cx="3490428" cy="4077052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" name="Forma libre 3">
            <a:extLst>
              <a:ext uri="{FF2B5EF4-FFF2-40B4-BE49-F238E27FC236}">
                <a16:creationId xmlns:a16="http://schemas.microsoft.com/office/drawing/2014/main" id="{12CD9BF7-CBBC-F04C-B439-CD83D1A8ABEB}"/>
              </a:ext>
            </a:extLst>
          </p:cNvPr>
          <p:cNvSpPr/>
          <p:nvPr userDrawn="1"/>
        </p:nvSpPr>
        <p:spPr>
          <a:xfrm rot="11700000" flipH="1">
            <a:off x="9912356" y="4132923"/>
            <a:ext cx="3490428" cy="4077052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07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09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7500B355-CDD3-9D4E-89AD-3FDA0C34EA72}"/>
              </a:ext>
            </a:extLst>
          </p:cNvPr>
          <p:cNvGrpSpPr/>
          <p:nvPr userDrawn="1"/>
        </p:nvGrpSpPr>
        <p:grpSpPr>
          <a:xfrm>
            <a:off x="11561275" y="135800"/>
            <a:ext cx="570795" cy="389279"/>
            <a:chOff x="1384157" y="2436332"/>
            <a:chExt cx="1478314" cy="1008202"/>
          </a:xfrm>
        </p:grpSpPr>
        <p:sp>
          <p:nvSpPr>
            <p:cNvPr id="9" name="Elipse 6">
              <a:extLst>
                <a:ext uri="{FF2B5EF4-FFF2-40B4-BE49-F238E27FC236}">
                  <a16:creationId xmlns:a16="http://schemas.microsoft.com/office/drawing/2014/main" id="{AD9A51E7-162A-EC4C-B0D9-BA81758C5A9A}"/>
                </a:ext>
              </a:extLst>
            </p:cNvPr>
            <p:cNvSpPr/>
            <p:nvPr/>
          </p:nvSpPr>
          <p:spPr>
            <a:xfrm rot="20018396">
              <a:off x="1727752" y="2436332"/>
              <a:ext cx="1116011" cy="711744"/>
            </a:xfrm>
            <a:custGeom>
              <a:avLst/>
              <a:gdLst>
                <a:gd name="connsiteX0" fmla="*/ 0 w 4470400"/>
                <a:gd name="connsiteY0" fmla="*/ 2235200 h 4470400"/>
                <a:gd name="connsiteX1" fmla="*/ 2235200 w 4470400"/>
                <a:gd name="connsiteY1" fmla="*/ 0 h 4470400"/>
                <a:gd name="connsiteX2" fmla="*/ 4470400 w 4470400"/>
                <a:gd name="connsiteY2" fmla="*/ 2235200 h 4470400"/>
                <a:gd name="connsiteX3" fmla="*/ 2235200 w 4470400"/>
                <a:gd name="connsiteY3" fmla="*/ 4470400 h 4470400"/>
                <a:gd name="connsiteX4" fmla="*/ 0 w 4470400"/>
                <a:gd name="connsiteY4" fmla="*/ 2235200 h 4470400"/>
                <a:gd name="connsiteX0" fmla="*/ 20592 w 4490992"/>
                <a:gd name="connsiteY0" fmla="*/ 1511300 h 3746500"/>
                <a:gd name="connsiteX1" fmla="*/ 1531892 w 4490992"/>
                <a:gd name="connsiteY1" fmla="*/ 0 h 3746500"/>
                <a:gd name="connsiteX2" fmla="*/ 4490992 w 4490992"/>
                <a:gd name="connsiteY2" fmla="*/ 1511300 h 3746500"/>
                <a:gd name="connsiteX3" fmla="*/ 2255792 w 4490992"/>
                <a:gd name="connsiteY3" fmla="*/ 3746500 h 3746500"/>
                <a:gd name="connsiteX4" fmla="*/ 20592 w 4490992"/>
                <a:gd name="connsiteY4" fmla="*/ 1511300 h 3746500"/>
                <a:gd name="connsiteX0" fmla="*/ 12039 w 4965039"/>
                <a:gd name="connsiteY0" fmla="*/ 1797845 h 4044607"/>
                <a:gd name="connsiteX1" fmla="*/ 1523339 w 4965039"/>
                <a:gd name="connsiteY1" fmla="*/ 286545 h 4044607"/>
                <a:gd name="connsiteX2" fmla="*/ 4965039 w 4965039"/>
                <a:gd name="connsiteY2" fmla="*/ 769145 h 4044607"/>
                <a:gd name="connsiteX3" fmla="*/ 2247239 w 4965039"/>
                <a:gd name="connsiteY3" fmla="*/ 4033045 h 4044607"/>
                <a:gd name="connsiteX4" fmla="*/ 12039 w 4965039"/>
                <a:gd name="connsiteY4" fmla="*/ 1797845 h 4044607"/>
                <a:gd name="connsiteX0" fmla="*/ 10236 w 4963236"/>
                <a:gd name="connsiteY0" fmla="*/ 1797845 h 3200509"/>
                <a:gd name="connsiteX1" fmla="*/ 1521536 w 4963236"/>
                <a:gd name="connsiteY1" fmla="*/ 286545 h 3200509"/>
                <a:gd name="connsiteX2" fmla="*/ 4963236 w 4963236"/>
                <a:gd name="connsiteY2" fmla="*/ 769145 h 3200509"/>
                <a:gd name="connsiteX3" fmla="*/ 2181936 w 4963236"/>
                <a:gd name="connsiteY3" fmla="*/ 3182145 h 3200509"/>
                <a:gd name="connsiteX4" fmla="*/ 10236 w 4963236"/>
                <a:gd name="connsiteY4" fmla="*/ 1797845 h 3200509"/>
                <a:gd name="connsiteX0" fmla="*/ 10586 w 4963586"/>
                <a:gd name="connsiteY0" fmla="*/ 1797845 h 4107795"/>
                <a:gd name="connsiteX1" fmla="*/ 1521886 w 4963586"/>
                <a:gd name="connsiteY1" fmla="*/ 286545 h 4107795"/>
                <a:gd name="connsiteX2" fmla="*/ 4963586 w 4963586"/>
                <a:gd name="connsiteY2" fmla="*/ 769145 h 4107795"/>
                <a:gd name="connsiteX3" fmla="*/ 2194986 w 4963586"/>
                <a:gd name="connsiteY3" fmla="*/ 4096545 h 4107795"/>
                <a:gd name="connsiteX4" fmla="*/ 10586 w 4963586"/>
                <a:gd name="connsiteY4" fmla="*/ 1797845 h 4107795"/>
                <a:gd name="connsiteX0" fmla="*/ 10586 w 4963586"/>
                <a:gd name="connsiteY0" fmla="*/ 1797845 h 4139511"/>
                <a:gd name="connsiteX1" fmla="*/ 1521886 w 4963586"/>
                <a:gd name="connsiteY1" fmla="*/ 286545 h 4139511"/>
                <a:gd name="connsiteX2" fmla="*/ 4963586 w 4963586"/>
                <a:gd name="connsiteY2" fmla="*/ 769145 h 4139511"/>
                <a:gd name="connsiteX3" fmla="*/ 2194986 w 4963586"/>
                <a:gd name="connsiteY3" fmla="*/ 4096545 h 4139511"/>
                <a:gd name="connsiteX4" fmla="*/ 10586 w 4963586"/>
                <a:gd name="connsiteY4" fmla="*/ 1797845 h 4139511"/>
                <a:gd name="connsiteX0" fmla="*/ 26370 w 4979370"/>
                <a:gd name="connsiteY0" fmla="*/ 1797845 h 3246403"/>
                <a:gd name="connsiteX1" fmla="*/ 1537670 w 4979370"/>
                <a:gd name="connsiteY1" fmla="*/ 286545 h 3246403"/>
                <a:gd name="connsiteX2" fmla="*/ 4979370 w 4979370"/>
                <a:gd name="connsiteY2" fmla="*/ 769145 h 3246403"/>
                <a:gd name="connsiteX3" fmla="*/ 2680670 w 4979370"/>
                <a:gd name="connsiteY3" fmla="*/ 3182145 h 3246403"/>
                <a:gd name="connsiteX4" fmla="*/ 26370 w 4979370"/>
                <a:gd name="connsiteY4" fmla="*/ 1797845 h 3246403"/>
                <a:gd name="connsiteX0" fmla="*/ 26370 w 4979370"/>
                <a:gd name="connsiteY0" fmla="*/ 1797845 h 3378043"/>
                <a:gd name="connsiteX1" fmla="*/ 1537670 w 4979370"/>
                <a:gd name="connsiteY1" fmla="*/ 286545 h 3378043"/>
                <a:gd name="connsiteX2" fmla="*/ 4979370 w 4979370"/>
                <a:gd name="connsiteY2" fmla="*/ 769145 h 3378043"/>
                <a:gd name="connsiteX3" fmla="*/ 2680670 w 4979370"/>
                <a:gd name="connsiteY3" fmla="*/ 3182145 h 3378043"/>
                <a:gd name="connsiteX4" fmla="*/ 26370 w 4979370"/>
                <a:gd name="connsiteY4" fmla="*/ 1797845 h 3378043"/>
                <a:gd name="connsiteX0" fmla="*/ 31940 w 4762759"/>
                <a:gd name="connsiteY0" fmla="*/ 2754499 h 3367259"/>
                <a:gd name="connsiteX1" fmla="*/ 1321059 w 4762759"/>
                <a:gd name="connsiteY1" fmla="*/ 342385 h 3367259"/>
                <a:gd name="connsiteX2" fmla="*/ 4762759 w 4762759"/>
                <a:gd name="connsiteY2" fmla="*/ 824985 h 3367259"/>
                <a:gd name="connsiteX3" fmla="*/ 2464059 w 4762759"/>
                <a:gd name="connsiteY3" fmla="*/ 3237985 h 3367259"/>
                <a:gd name="connsiteX4" fmla="*/ 31940 w 4762759"/>
                <a:gd name="connsiteY4" fmla="*/ 2754499 h 3367259"/>
                <a:gd name="connsiteX0" fmla="*/ 37411 w 4768230"/>
                <a:gd name="connsiteY0" fmla="*/ 2991005 h 3615249"/>
                <a:gd name="connsiteX1" fmla="*/ 1263050 w 4768230"/>
                <a:gd name="connsiteY1" fmla="*/ 192827 h 3615249"/>
                <a:gd name="connsiteX2" fmla="*/ 4768230 w 4768230"/>
                <a:gd name="connsiteY2" fmla="*/ 1061491 h 3615249"/>
                <a:gd name="connsiteX3" fmla="*/ 2469530 w 4768230"/>
                <a:gd name="connsiteY3" fmla="*/ 3474491 h 3615249"/>
                <a:gd name="connsiteX4" fmla="*/ 37411 w 4768230"/>
                <a:gd name="connsiteY4" fmla="*/ 2991005 h 3615249"/>
                <a:gd name="connsiteX0" fmla="*/ 94229 w 4825048"/>
                <a:gd name="connsiteY0" fmla="*/ 2888783 h 3513027"/>
                <a:gd name="connsiteX1" fmla="*/ 1319868 w 4825048"/>
                <a:gd name="connsiteY1" fmla="*/ 90605 h 3513027"/>
                <a:gd name="connsiteX2" fmla="*/ 4825048 w 4825048"/>
                <a:gd name="connsiteY2" fmla="*/ 959269 h 3513027"/>
                <a:gd name="connsiteX3" fmla="*/ 2526348 w 4825048"/>
                <a:gd name="connsiteY3" fmla="*/ 3372269 h 3513027"/>
                <a:gd name="connsiteX4" fmla="*/ 94229 w 4825048"/>
                <a:gd name="connsiteY4" fmla="*/ 2888783 h 3513027"/>
                <a:gd name="connsiteX0" fmla="*/ 198101 w 4928920"/>
                <a:gd name="connsiteY0" fmla="*/ 2901841 h 3641408"/>
                <a:gd name="connsiteX1" fmla="*/ 1423740 w 4928920"/>
                <a:gd name="connsiteY1" fmla="*/ 103663 h 3641408"/>
                <a:gd name="connsiteX2" fmla="*/ 4928920 w 4928920"/>
                <a:gd name="connsiteY2" fmla="*/ 972327 h 3641408"/>
                <a:gd name="connsiteX3" fmla="*/ 2630220 w 4928920"/>
                <a:gd name="connsiteY3" fmla="*/ 3385327 h 3641408"/>
                <a:gd name="connsiteX4" fmla="*/ 198101 w 4928920"/>
                <a:gd name="connsiteY4" fmla="*/ 2901841 h 364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920" h="3641408">
                  <a:moveTo>
                    <a:pt x="198101" y="2901841"/>
                  </a:moveTo>
                  <a:cubicBezTo>
                    <a:pt x="-241029" y="1913681"/>
                    <a:pt x="469" y="-530718"/>
                    <a:pt x="1423740" y="103663"/>
                  </a:cubicBezTo>
                  <a:cubicBezTo>
                    <a:pt x="2847011" y="738044"/>
                    <a:pt x="4928920" y="-262140"/>
                    <a:pt x="4928920" y="972327"/>
                  </a:cubicBezTo>
                  <a:cubicBezTo>
                    <a:pt x="4928920" y="2206794"/>
                    <a:pt x="3418690" y="3063741"/>
                    <a:pt x="2630220" y="3385327"/>
                  </a:cubicBezTo>
                  <a:cubicBezTo>
                    <a:pt x="1841750" y="3706913"/>
                    <a:pt x="637231" y="3890001"/>
                    <a:pt x="198101" y="290184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Elipse 6">
              <a:extLst>
                <a:ext uri="{FF2B5EF4-FFF2-40B4-BE49-F238E27FC236}">
                  <a16:creationId xmlns:a16="http://schemas.microsoft.com/office/drawing/2014/main" id="{58266DDC-6887-E84C-9DB5-BDB45DEAF491}"/>
                </a:ext>
              </a:extLst>
            </p:cNvPr>
            <p:cNvSpPr/>
            <p:nvPr/>
          </p:nvSpPr>
          <p:spPr>
            <a:xfrm>
              <a:off x="1384157" y="2501729"/>
              <a:ext cx="1478314" cy="942805"/>
            </a:xfrm>
            <a:custGeom>
              <a:avLst/>
              <a:gdLst>
                <a:gd name="connsiteX0" fmla="*/ 0 w 4470400"/>
                <a:gd name="connsiteY0" fmla="*/ 2235200 h 4470400"/>
                <a:gd name="connsiteX1" fmla="*/ 2235200 w 4470400"/>
                <a:gd name="connsiteY1" fmla="*/ 0 h 4470400"/>
                <a:gd name="connsiteX2" fmla="*/ 4470400 w 4470400"/>
                <a:gd name="connsiteY2" fmla="*/ 2235200 h 4470400"/>
                <a:gd name="connsiteX3" fmla="*/ 2235200 w 4470400"/>
                <a:gd name="connsiteY3" fmla="*/ 4470400 h 4470400"/>
                <a:gd name="connsiteX4" fmla="*/ 0 w 4470400"/>
                <a:gd name="connsiteY4" fmla="*/ 2235200 h 4470400"/>
                <a:gd name="connsiteX0" fmla="*/ 20592 w 4490992"/>
                <a:gd name="connsiteY0" fmla="*/ 1511300 h 3746500"/>
                <a:gd name="connsiteX1" fmla="*/ 1531892 w 4490992"/>
                <a:gd name="connsiteY1" fmla="*/ 0 h 3746500"/>
                <a:gd name="connsiteX2" fmla="*/ 4490992 w 4490992"/>
                <a:gd name="connsiteY2" fmla="*/ 1511300 h 3746500"/>
                <a:gd name="connsiteX3" fmla="*/ 2255792 w 4490992"/>
                <a:gd name="connsiteY3" fmla="*/ 3746500 h 3746500"/>
                <a:gd name="connsiteX4" fmla="*/ 20592 w 4490992"/>
                <a:gd name="connsiteY4" fmla="*/ 1511300 h 3746500"/>
                <a:gd name="connsiteX0" fmla="*/ 12039 w 4965039"/>
                <a:gd name="connsiteY0" fmla="*/ 1797845 h 4044607"/>
                <a:gd name="connsiteX1" fmla="*/ 1523339 w 4965039"/>
                <a:gd name="connsiteY1" fmla="*/ 286545 h 4044607"/>
                <a:gd name="connsiteX2" fmla="*/ 4965039 w 4965039"/>
                <a:gd name="connsiteY2" fmla="*/ 769145 h 4044607"/>
                <a:gd name="connsiteX3" fmla="*/ 2247239 w 4965039"/>
                <a:gd name="connsiteY3" fmla="*/ 4033045 h 4044607"/>
                <a:gd name="connsiteX4" fmla="*/ 12039 w 4965039"/>
                <a:gd name="connsiteY4" fmla="*/ 1797845 h 4044607"/>
                <a:gd name="connsiteX0" fmla="*/ 10236 w 4963236"/>
                <a:gd name="connsiteY0" fmla="*/ 1797845 h 3200509"/>
                <a:gd name="connsiteX1" fmla="*/ 1521536 w 4963236"/>
                <a:gd name="connsiteY1" fmla="*/ 286545 h 3200509"/>
                <a:gd name="connsiteX2" fmla="*/ 4963236 w 4963236"/>
                <a:gd name="connsiteY2" fmla="*/ 769145 h 3200509"/>
                <a:gd name="connsiteX3" fmla="*/ 2181936 w 4963236"/>
                <a:gd name="connsiteY3" fmla="*/ 3182145 h 3200509"/>
                <a:gd name="connsiteX4" fmla="*/ 10236 w 4963236"/>
                <a:gd name="connsiteY4" fmla="*/ 1797845 h 3200509"/>
                <a:gd name="connsiteX0" fmla="*/ 10586 w 4963586"/>
                <a:gd name="connsiteY0" fmla="*/ 1797845 h 4107795"/>
                <a:gd name="connsiteX1" fmla="*/ 1521886 w 4963586"/>
                <a:gd name="connsiteY1" fmla="*/ 286545 h 4107795"/>
                <a:gd name="connsiteX2" fmla="*/ 4963586 w 4963586"/>
                <a:gd name="connsiteY2" fmla="*/ 769145 h 4107795"/>
                <a:gd name="connsiteX3" fmla="*/ 2194986 w 4963586"/>
                <a:gd name="connsiteY3" fmla="*/ 4096545 h 4107795"/>
                <a:gd name="connsiteX4" fmla="*/ 10586 w 4963586"/>
                <a:gd name="connsiteY4" fmla="*/ 1797845 h 4107795"/>
                <a:gd name="connsiteX0" fmla="*/ 10586 w 4963586"/>
                <a:gd name="connsiteY0" fmla="*/ 1797845 h 4139511"/>
                <a:gd name="connsiteX1" fmla="*/ 1521886 w 4963586"/>
                <a:gd name="connsiteY1" fmla="*/ 286545 h 4139511"/>
                <a:gd name="connsiteX2" fmla="*/ 4963586 w 4963586"/>
                <a:gd name="connsiteY2" fmla="*/ 769145 h 4139511"/>
                <a:gd name="connsiteX3" fmla="*/ 2194986 w 4963586"/>
                <a:gd name="connsiteY3" fmla="*/ 4096545 h 4139511"/>
                <a:gd name="connsiteX4" fmla="*/ 10586 w 4963586"/>
                <a:gd name="connsiteY4" fmla="*/ 1797845 h 4139511"/>
                <a:gd name="connsiteX0" fmla="*/ 26370 w 4979370"/>
                <a:gd name="connsiteY0" fmla="*/ 1797845 h 3246403"/>
                <a:gd name="connsiteX1" fmla="*/ 1537670 w 4979370"/>
                <a:gd name="connsiteY1" fmla="*/ 286545 h 3246403"/>
                <a:gd name="connsiteX2" fmla="*/ 4979370 w 4979370"/>
                <a:gd name="connsiteY2" fmla="*/ 769145 h 3246403"/>
                <a:gd name="connsiteX3" fmla="*/ 2680670 w 4979370"/>
                <a:gd name="connsiteY3" fmla="*/ 3182145 h 3246403"/>
                <a:gd name="connsiteX4" fmla="*/ 26370 w 4979370"/>
                <a:gd name="connsiteY4" fmla="*/ 1797845 h 3246403"/>
                <a:gd name="connsiteX0" fmla="*/ 26370 w 4979370"/>
                <a:gd name="connsiteY0" fmla="*/ 1797845 h 3378043"/>
                <a:gd name="connsiteX1" fmla="*/ 1537670 w 4979370"/>
                <a:gd name="connsiteY1" fmla="*/ 286545 h 3378043"/>
                <a:gd name="connsiteX2" fmla="*/ 4979370 w 4979370"/>
                <a:gd name="connsiteY2" fmla="*/ 769145 h 3378043"/>
                <a:gd name="connsiteX3" fmla="*/ 2680670 w 4979370"/>
                <a:gd name="connsiteY3" fmla="*/ 3182145 h 3378043"/>
                <a:gd name="connsiteX4" fmla="*/ 26370 w 4979370"/>
                <a:gd name="connsiteY4" fmla="*/ 1797845 h 3378043"/>
                <a:gd name="connsiteX0" fmla="*/ 31940 w 4762759"/>
                <a:gd name="connsiteY0" fmla="*/ 2754499 h 3367259"/>
                <a:gd name="connsiteX1" fmla="*/ 1321059 w 4762759"/>
                <a:gd name="connsiteY1" fmla="*/ 342385 h 3367259"/>
                <a:gd name="connsiteX2" fmla="*/ 4762759 w 4762759"/>
                <a:gd name="connsiteY2" fmla="*/ 824985 h 3367259"/>
                <a:gd name="connsiteX3" fmla="*/ 2464059 w 4762759"/>
                <a:gd name="connsiteY3" fmla="*/ 3237985 h 3367259"/>
                <a:gd name="connsiteX4" fmla="*/ 31940 w 4762759"/>
                <a:gd name="connsiteY4" fmla="*/ 2754499 h 3367259"/>
                <a:gd name="connsiteX0" fmla="*/ 37411 w 4768230"/>
                <a:gd name="connsiteY0" fmla="*/ 2991005 h 3615249"/>
                <a:gd name="connsiteX1" fmla="*/ 1263050 w 4768230"/>
                <a:gd name="connsiteY1" fmla="*/ 192827 h 3615249"/>
                <a:gd name="connsiteX2" fmla="*/ 4768230 w 4768230"/>
                <a:gd name="connsiteY2" fmla="*/ 1061491 h 3615249"/>
                <a:gd name="connsiteX3" fmla="*/ 2469530 w 4768230"/>
                <a:gd name="connsiteY3" fmla="*/ 3474491 h 3615249"/>
                <a:gd name="connsiteX4" fmla="*/ 37411 w 4768230"/>
                <a:gd name="connsiteY4" fmla="*/ 2991005 h 3615249"/>
                <a:gd name="connsiteX0" fmla="*/ 94229 w 4825048"/>
                <a:gd name="connsiteY0" fmla="*/ 2888783 h 3513027"/>
                <a:gd name="connsiteX1" fmla="*/ 1319868 w 4825048"/>
                <a:gd name="connsiteY1" fmla="*/ 90605 h 3513027"/>
                <a:gd name="connsiteX2" fmla="*/ 4825048 w 4825048"/>
                <a:gd name="connsiteY2" fmla="*/ 959269 h 3513027"/>
                <a:gd name="connsiteX3" fmla="*/ 2526348 w 4825048"/>
                <a:gd name="connsiteY3" fmla="*/ 3372269 h 3513027"/>
                <a:gd name="connsiteX4" fmla="*/ 94229 w 4825048"/>
                <a:gd name="connsiteY4" fmla="*/ 2888783 h 3513027"/>
                <a:gd name="connsiteX0" fmla="*/ 198101 w 4928920"/>
                <a:gd name="connsiteY0" fmla="*/ 2901841 h 3641408"/>
                <a:gd name="connsiteX1" fmla="*/ 1423740 w 4928920"/>
                <a:gd name="connsiteY1" fmla="*/ 103663 h 3641408"/>
                <a:gd name="connsiteX2" fmla="*/ 4928920 w 4928920"/>
                <a:gd name="connsiteY2" fmla="*/ 972327 h 3641408"/>
                <a:gd name="connsiteX3" fmla="*/ 2630220 w 4928920"/>
                <a:gd name="connsiteY3" fmla="*/ 3385327 h 3641408"/>
                <a:gd name="connsiteX4" fmla="*/ 198101 w 4928920"/>
                <a:gd name="connsiteY4" fmla="*/ 2901841 h 3641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8920" h="3641408">
                  <a:moveTo>
                    <a:pt x="198101" y="2901841"/>
                  </a:moveTo>
                  <a:cubicBezTo>
                    <a:pt x="-241029" y="1913681"/>
                    <a:pt x="469" y="-530718"/>
                    <a:pt x="1423740" y="103663"/>
                  </a:cubicBezTo>
                  <a:cubicBezTo>
                    <a:pt x="2847011" y="738044"/>
                    <a:pt x="4928920" y="-262140"/>
                    <a:pt x="4928920" y="972327"/>
                  </a:cubicBezTo>
                  <a:cubicBezTo>
                    <a:pt x="4928920" y="2206794"/>
                    <a:pt x="3418690" y="3063741"/>
                    <a:pt x="2630220" y="3385327"/>
                  </a:cubicBezTo>
                  <a:cubicBezTo>
                    <a:pt x="1841750" y="3706913"/>
                    <a:pt x="637231" y="3890001"/>
                    <a:pt x="198101" y="290184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9BB1500-58C6-C34F-940B-578E961A9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DC0521D-A293-9743-B38C-66D23A44D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3306ED-EE2F-0C41-87C2-00C1606F3098}"/>
              </a:ext>
            </a:extLst>
          </p:cNvPr>
          <p:cNvSpPr txBox="1">
            <a:spLocks/>
          </p:cNvSpPr>
          <p:nvPr userDrawn="1"/>
        </p:nvSpPr>
        <p:spPr>
          <a:xfrm>
            <a:off x="11488848" y="9053"/>
            <a:ext cx="703152" cy="633743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800" b="0" i="0" spc="300" smtClean="0">
                <a:solidFill>
                  <a:schemeClr val="accent1"/>
                </a:solidFill>
                <a:latin typeface="Arial" panose="020B0604020202020204" pitchFamily="34" charset="0"/>
                <a:ea typeface="Source Sans Pro" charset="0"/>
                <a:cs typeface="Arial" panose="020B0604020202020204" pitchFamily="34" charset="0"/>
              </a:rPr>
              <a:pPr algn="ctr"/>
              <a:t>‹#›</a:t>
            </a:fld>
            <a:endParaRPr lang="en-US" sz="1000" b="0" i="0" spc="300" dirty="0">
              <a:solidFill>
                <a:schemeClr val="accent1"/>
              </a:solidFill>
              <a:latin typeface="Arial" panose="020B0604020202020204" pitchFamily="34" charset="0"/>
              <a:ea typeface="Source Sans Pro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150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5" r:id="rId3"/>
    <p:sldLayoutId id="2147483653" r:id="rId4"/>
    <p:sldLayoutId id="2147483650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10" Type="http://schemas.openxmlformats.org/officeDocument/2006/relationships/image" Target="../media/image23.jpg"/><Relationship Id="rId4" Type="http://schemas.openxmlformats.org/officeDocument/2006/relationships/image" Target="../media/image17.jpeg"/><Relationship Id="rId9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hyperlink" Target="https://www.notion.so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tion.so/fd6aa095cd094bd7a52b8931eb547f8c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hyperlink" Target="http://www.notion.s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8F23C016-D8C8-384B-87EF-5BE039F87BBA}"/>
              </a:ext>
            </a:extLst>
          </p:cNvPr>
          <p:cNvSpPr/>
          <p:nvPr/>
        </p:nvSpPr>
        <p:spPr>
          <a:xfrm>
            <a:off x="0" y="6188879"/>
            <a:ext cx="12192000" cy="709592"/>
          </a:xfrm>
          <a:prstGeom prst="rect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1F1368-8EC2-504F-9A22-75B701FCC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943" y="1335662"/>
            <a:ext cx="8332960" cy="1889176"/>
          </a:xfrm>
        </p:spPr>
        <p:txBody>
          <a:bodyPr>
            <a:normAutofit/>
          </a:bodyPr>
          <a:lstStyle/>
          <a:p>
            <a:r>
              <a:rPr lang="en-US" sz="3900" dirty="0">
                <a:latin typeface="Arial Black" panose="020B0A04020102020204" pitchFamily="34" charset="0"/>
              </a:rPr>
              <a:t>VIII</a:t>
            </a:r>
            <a:r>
              <a:rPr lang="ru-RU" sz="3900" dirty="0">
                <a:latin typeface="Arial Black" panose="020B0A04020102020204" pitchFamily="34" charset="0"/>
              </a:rPr>
              <a:t> Всероссийский профессиональный конкурс «Арктур» 2023</a:t>
            </a:r>
            <a:endParaRPr lang="es-ES" sz="3900" dirty="0">
              <a:latin typeface="Arial Black" panose="020B0A04020102020204" pitchFamily="34" charset="0"/>
            </a:endParaRP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4322BFD5-39F5-1244-A2A5-06FF1A0944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7630" y="4797700"/>
            <a:ext cx="8332960" cy="89461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dirty="0"/>
              <a:t>Алексеева Людмила Владимировна, 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заведующий организационно-методическим отделом, </a:t>
            </a:r>
          </a:p>
          <a:p>
            <a:pPr>
              <a:spcBef>
                <a:spcPts val="0"/>
              </a:spcBef>
            </a:pPr>
            <a:r>
              <a:rPr lang="ru-RU" sz="1800" dirty="0"/>
              <a:t>методист МАУДО г.Нижневартовска «ЦДТ»</a:t>
            </a:r>
            <a:endParaRPr lang="es-ES" sz="1800" dirty="0">
              <a:latin typeface="Arial Rounded MT Bold" panose="020F0704030504030204" pitchFamily="34" charset="0"/>
            </a:endParaRPr>
          </a:p>
        </p:txBody>
      </p:sp>
      <p:sp>
        <p:nvSpPr>
          <p:cNvPr id="21" name="Elipse 6">
            <a:extLst>
              <a:ext uri="{FF2B5EF4-FFF2-40B4-BE49-F238E27FC236}">
                <a16:creationId xmlns:a16="http://schemas.microsoft.com/office/drawing/2014/main" id="{0F4C0B04-F10D-0B40-8FDD-7F5468291FBF}"/>
              </a:ext>
            </a:extLst>
          </p:cNvPr>
          <p:cNvSpPr/>
          <p:nvPr/>
        </p:nvSpPr>
        <p:spPr>
          <a:xfrm rot="2770739">
            <a:off x="301703" y="127480"/>
            <a:ext cx="1191854" cy="1030889"/>
          </a:xfrm>
          <a:custGeom>
            <a:avLst/>
            <a:gdLst>
              <a:gd name="connsiteX0" fmla="*/ 0 w 4470400"/>
              <a:gd name="connsiteY0" fmla="*/ 2235200 h 4470400"/>
              <a:gd name="connsiteX1" fmla="*/ 2235200 w 4470400"/>
              <a:gd name="connsiteY1" fmla="*/ 0 h 4470400"/>
              <a:gd name="connsiteX2" fmla="*/ 4470400 w 4470400"/>
              <a:gd name="connsiteY2" fmla="*/ 2235200 h 4470400"/>
              <a:gd name="connsiteX3" fmla="*/ 2235200 w 4470400"/>
              <a:gd name="connsiteY3" fmla="*/ 4470400 h 4470400"/>
              <a:gd name="connsiteX4" fmla="*/ 0 w 4470400"/>
              <a:gd name="connsiteY4" fmla="*/ 2235200 h 4470400"/>
              <a:gd name="connsiteX0" fmla="*/ 20592 w 4490992"/>
              <a:gd name="connsiteY0" fmla="*/ 1511300 h 3746500"/>
              <a:gd name="connsiteX1" fmla="*/ 1531892 w 4490992"/>
              <a:gd name="connsiteY1" fmla="*/ 0 h 3746500"/>
              <a:gd name="connsiteX2" fmla="*/ 4490992 w 4490992"/>
              <a:gd name="connsiteY2" fmla="*/ 1511300 h 3746500"/>
              <a:gd name="connsiteX3" fmla="*/ 2255792 w 4490992"/>
              <a:gd name="connsiteY3" fmla="*/ 3746500 h 3746500"/>
              <a:gd name="connsiteX4" fmla="*/ 20592 w 4490992"/>
              <a:gd name="connsiteY4" fmla="*/ 1511300 h 3746500"/>
              <a:gd name="connsiteX0" fmla="*/ 12039 w 4965039"/>
              <a:gd name="connsiteY0" fmla="*/ 1797845 h 4044607"/>
              <a:gd name="connsiteX1" fmla="*/ 1523339 w 4965039"/>
              <a:gd name="connsiteY1" fmla="*/ 286545 h 4044607"/>
              <a:gd name="connsiteX2" fmla="*/ 4965039 w 4965039"/>
              <a:gd name="connsiteY2" fmla="*/ 769145 h 4044607"/>
              <a:gd name="connsiteX3" fmla="*/ 2247239 w 4965039"/>
              <a:gd name="connsiteY3" fmla="*/ 4033045 h 4044607"/>
              <a:gd name="connsiteX4" fmla="*/ 12039 w 4965039"/>
              <a:gd name="connsiteY4" fmla="*/ 1797845 h 4044607"/>
              <a:gd name="connsiteX0" fmla="*/ 10236 w 4963236"/>
              <a:gd name="connsiteY0" fmla="*/ 1797845 h 3200509"/>
              <a:gd name="connsiteX1" fmla="*/ 1521536 w 4963236"/>
              <a:gd name="connsiteY1" fmla="*/ 286545 h 3200509"/>
              <a:gd name="connsiteX2" fmla="*/ 4963236 w 4963236"/>
              <a:gd name="connsiteY2" fmla="*/ 769145 h 3200509"/>
              <a:gd name="connsiteX3" fmla="*/ 2181936 w 4963236"/>
              <a:gd name="connsiteY3" fmla="*/ 3182145 h 3200509"/>
              <a:gd name="connsiteX4" fmla="*/ 10236 w 4963236"/>
              <a:gd name="connsiteY4" fmla="*/ 1797845 h 3200509"/>
              <a:gd name="connsiteX0" fmla="*/ 10586 w 4963586"/>
              <a:gd name="connsiteY0" fmla="*/ 1797845 h 4107795"/>
              <a:gd name="connsiteX1" fmla="*/ 1521886 w 4963586"/>
              <a:gd name="connsiteY1" fmla="*/ 286545 h 4107795"/>
              <a:gd name="connsiteX2" fmla="*/ 4963586 w 4963586"/>
              <a:gd name="connsiteY2" fmla="*/ 769145 h 4107795"/>
              <a:gd name="connsiteX3" fmla="*/ 2194986 w 4963586"/>
              <a:gd name="connsiteY3" fmla="*/ 4096545 h 4107795"/>
              <a:gd name="connsiteX4" fmla="*/ 10586 w 4963586"/>
              <a:gd name="connsiteY4" fmla="*/ 1797845 h 4107795"/>
              <a:gd name="connsiteX0" fmla="*/ 10586 w 4963586"/>
              <a:gd name="connsiteY0" fmla="*/ 1797845 h 4139511"/>
              <a:gd name="connsiteX1" fmla="*/ 1521886 w 4963586"/>
              <a:gd name="connsiteY1" fmla="*/ 286545 h 4139511"/>
              <a:gd name="connsiteX2" fmla="*/ 4963586 w 4963586"/>
              <a:gd name="connsiteY2" fmla="*/ 769145 h 4139511"/>
              <a:gd name="connsiteX3" fmla="*/ 2194986 w 4963586"/>
              <a:gd name="connsiteY3" fmla="*/ 4096545 h 4139511"/>
              <a:gd name="connsiteX4" fmla="*/ 10586 w 4963586"/>
              <a:gd name="connsiteY4" fmla="*/ 1797845 h 4139511"/>
              <a:gd name="connsiteX0" fmla="*/ 26370 w 4979370"/>
              <a:gd name="connsiteY0" fmla="*/ 1797845 h 3246403"/>
              <a:gd name="connsiteX1" fmla="*/ 1537670 w 4979370"/>
              <a:gd name="connsiteY1" fmla="*/ 286545 h 3246403"/>
              <a:gd name="connsiteX2" fmla="*/ 4979370 w 4979370"/>
              <a:gd name="connsiteY2" fmla="*/ 769145 h 3246403"/>
              <a:gd name="connsiteX3" fmla="*/ 2680670 w 4979370"/>
              <a:gd name="connsiteY3" fmla="*/ 3182145 h 3246403"/>
              <a:gd name="connsiteX4" fmla="*/ 26370 w 4979370"/>
              <a:gd name="connsiteY4" fmla="*/ 1797845 h 3246403"/>
              <a:gd name="connsiteX0" fmla="*/ 26370 w 4979370"/>
              <a:gd name="connsiteY0" fmla="*/ 1797845 h 3378043"/>
              <a:gd name="connsiteX1" fmla="*/ 1537670 w 4979370"/>
              <a:gd name="connsiteY1" fmla="*/ 286545 h 3378043"/>
              <a:gd name="connsiteX2" fmla="*/ 4979370 w 4979370"/>
              <a:gd name="connsiteY2" fmla="*/ 769145 h 3378043"/>
              <a:gd name="connsiteX3" fmla="*/ 2680670 w 4979370"/>
              <a:gd name="connsiteY3" fmla="*/ 3182145 h 3378043"/>
              <a:gd name="connsiteX4" fmla="*/ 26370 w 4979370"/>
              <a:gd name="connsiteY4" fmla="*/ 1797845 h 337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9370" h="3378043">
                <a:moveTo>
                  <a:pt x="26370" y="1797845"/>
                </a:moveTo>
                <a:cubicBezTo>
                  <a:pt x="-164130" y="1315245"/>
                  <a:pt x="712170" y="457995"/>
                  <a:pt x="1537670" y="286545"/>
                </a:cubicBezTo>
                <a:cubicBezTo>
                  <a:pt x="2363170" y="115095"/>
                  <a:pt x="4979370" y="-465322"/>
                  <a:pt x="4979370" y="769145"/>
                </a:cubicBezTo>
                <a:cubicBezTo>
                  <a:pt x="4979370" y="2003612"/>
                  <a:pt x="4928570" y="4013995"/>
                  <a:pt x="2680670" y="3182145"/>
                </a:cubicBezTo>
                <a:cubicBezTo>
                  <a:pt x="432770" y="2350295"/>
                  <a:pt x="216870" y="2280445"/>
                  <a:pt x="26370" y="1797845"/>
                </a:cubicBezTo>
                <a:close/>
              </a:path>
            </a:pathLst>
          </a:custGeom>
          <a:solidFill>
            <a:srgbClr val="6647F2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709F5A-7D85-7576-ADFC-DF496FEEC9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14" t="5483" r="50584" b="5581"/>
          <a:stretch/>
        </p:blipFill>
        <p:spPr>
          <a:xfrm>
            <a:off x="8308748" y="925169"/>
            <a:ext cx="3125900" cy="2585481"/>
          </a:xfrm>
          <a:prstGeom prst="rect">
            <a:avLst/>
          </a:prstGeom>
        </p:spPr>
      </p:pic>
      <p:sp>
        <p:nvSpPr>
          <p:cNvPr id="15" name="Marcador de texto 5">
            <a:extLst>
              <a:ext uri="{FF2B5EF4-FFF2-40B4-BE49-F238E27FC236}">
                <a16:creationId xmlns:a16="http://schemas.microsoft.com/office/drawing/2014/main" id="{7C72BE7A-25E9-A754-9248-09DC3CA15CD4}"/>
              </a:ext>
            </a:extLst>
          </p:cNvPr>
          <p:cNvSpPr txBox="1">
            <a:spLocks/>
          </p:cNvSpPr>
          <p:nvPr/>
        </p:nvSpPr>
        <p:spPr>
          <a:xfrm>
            <a:off x="884943" y="3429000"/>
            <a:ext cx="8332960" cy="894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rgbClr val="36267C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/>
              <a:t>Номинация «Методист, сотрудник методической службы образовательной организации, реализующей программы дополнительного образования детей»</a:t>
            </a:r>
            <a:endParaRPr lang="es-ES" sz="1800" dirty="0">
              <a:latin typeface="Arial Rounded MT Bold" panose="020F0704030504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8723F5-A866-BC59-83E1-FE0EB8EF4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71" y="371408"/>
            <a:ext cx="778935" cy="65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48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A49D32-71FA-3888-BAE5-91D4B52EF2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4" t="3976" b="40106"/>
          <a:stretch/>
        </p:blipFill>
        <p:spPr bwMode="auto">
          <a:xfrm>
            <a:off x="683643" y="1037056"/>
            <a:ext cx="10660093" cy="49509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145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77B800-770C-C486-1314-7911AD3378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1" t="3179" r="-148" b="33216"/>
          <a:stretch/>
        </p:blipFill>
        <p:spPr bwMode="auto">
          <a:xfrm>
            <a:off x="757815" y="983412"/>
            <a:ext cx="10676370" cy="50205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83DD097-3B8C-8C74-E4A3-4C04242D1D8C}"/>
              </a:ext>
            </a:extLst>
          </p:cNvPr>
          <p:cNvSpPr txBox="1"/>
          <p:nvPr/>
        </p:nvSpPr>
        <p:spPr>
          <a:xfrm>
            <a:off x="683643" y="371738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https://www.notion.so/</a:t>
            </a:r>
          </a:p>
        </p:txBody>
      </p:sp>
    </p:spTree>
    <p:extLst>
      <p:ext uri="{BB962C8B-B14F-4D97-AF65-F5344CB8AC3E}">
        <p14:creationId xmlns:p14="http://schemas.microsoft.com/office/powerpoint/2010/main" val="11506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BD96F2-3A51-B49A-F0A3-85F5D4F4B9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32" t="3836" b="3495"/>
          <a:stretch/>
        </p:blipFill>
        <p:spPr bwMode="auto">
          <a:xfrm>
            <a:off x="1093673" y="1194429"/>
            <a:ext cx="9309784" cy="51747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D298A9-45F0-A286-FAEE-E89A09EEC9B3}"/>
              </a:ext>
            </a:extLst>
          </p:cNvPr>
          <p:cNvSpPr txBox="1"/>
          <p:nvPr/>
        </p:nvSpPr>
        <p:spPr>
          <a:xfrm>
            <a:off x="683643" y="371738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https://www.notion.so/</a:t>
            </a:r>
          </a:p>
        </p:txBody>
      </p:sp>
    </p:spTree>
    <p:extLst>
      <p:ext uri="{BB962C8B-B14F-4D97-AF65-F5344CB8AC3E}">
        <p14:creationId xmlns:p14="http://schemas.microsoft.com/office/powerpoint/2010/main" val="296917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3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ángulo 162">
            <a:extLst>
              <a:ext uri="{FF2B5EF4-FFF2-40B4-BE49-F238E27FC236}">
                <a16:creationId xmlns:a16="http://schemas.microsoft.com/office/drawing/2014/main" id="{A924F670-02A6-674D-8E24-D555CEA5B7CF}"/>
              </a:ext>
            </a:extLst>
          </p:cNvPr>
          <p:cNvSpPr/>
          <p:nvPr/>
        </p:nvSpPr>
        <p:spPr>
          <a:xfrm>
            <a:off x="0" y="6045200"/>
            <a:ext cx="12192000" cy="812800"/>
          </a:xfrm>
          <a:prstGeom prst="rect">
            <a:avLst/>
          </a:prstGeom>
          <a:solidFill>
            <a:schemeClr val="bg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71CD7634-AFAB-0544-9F1B-0574700CA60F}"/>
              </a:ext>
            </a:extLst>
          </p:cNvPr>
          <p:cNvSpPr/>
          <p:nvPr/>
        </p:nvSpPr>
        <p:spPr>
          <a:xfrm>
            <a:off x="79255" y="300027"/>
            <a:ext cx="3984745" cy="2735273"/>
          </a:xfrm>
          <a:custGeom>
            <a:avLst/>
            <a:gdLst>
              <a:gd name="connsiteX0" fmla="*/ 0 w 4470400"/>
              <a:gd name="connsiteY0" fmla="*/ 2235200 h 4470400"/>
              <a:gd name="connsiteX1" fmla="*/ 2235200 w 4470400"/>
              <a:gd name="connsiteY1" fmla="*/ 0 h 4470400"/>
              <a:gd name="connsiteX2" fmla="*/ 4470400 w 4470400"/>
              <a:gd name="connsiteY2" fmla="*/ 2235200 h 4470400"/>
              <a:gd name="connsiteX3" fmla="*/ 2235200 w 4470400"/>
              <a:gd name="connsiteY3" fmla="*/ 4470400 h 4470400"/>
              <a:gd name="connsiteX4" fmla="*/ 0 w 4470400"/>
              <a:gd name="connsiteY4" fmla="*/ 2235200 h 4470400"/>
              <a:gd name="connsiteX0" fmla="*/ 20592 w 4490992"/>
              <a:gd name="connsiteY0" fmla="*/ 1511300 h 3746500"/>
              <a:gd name="connsiteX1" fmla="*/ 1531892 w 4490992"/>
              <a:gd name="connsiteY1" fmla="*/ 0 h 3746500"/>
              <a:gd name="connsiteX2" fmla="*/ 4490992 w 4490992"/>
              <a:gd name="connsiteY2" fmla="*/ 1511300 h 3746500"/>
              <a:gd name="connsiteX3" fmla="*/ 2255792 w 4490992"/>
              <a:gd name="connsiteY3" fmla="*/ 3746500 h 3746500"/>
              <a:gd name="connsiteX4" fmla="*/ 20592 w 4490992"/>
              <a:gd name="connsiteY4" fmla="*/ 1511300 h 3746500"/>
              <a:gd name="connsiteX0" fmla="*/ 12039 w 4965039"/>
              <a:gd name="connsiteY0" fmla="*/ 1797845 h 4044607"/>
              <a:gd name="connsiteX1" fmla="*/ 1523339 w 4965039"/>
              <a:gd name="connsiteY1" fmla="*/ 286545 h 4044607"/>
              <a:gd name="connsiteX2" fmla="*/ 4965039 w 4965039"/>
              <a:gd name="connsiteY2" fmla="*/ 769145 h 4044607"/>
              <a:gd name="connsiteX3" fmla="*/ 2247239 w 4965039"/>
              <a:gd name="connsiteY3" fmla="*/ 4033045 h 4044607"/>
              <a:gd name="connsiteX4" fmla="*/ 12039 w 4965039"/>
              <a:gd name="connsiteY4" fmla="*/ 1797845 h 4044607"/>
              <a:gd name="connsiteX0" fmla="*/ 10236 w 4963236"/>
              <a:gd name="connsiteY0" fmla="*/ 1797845 h 3200509"/>
              <a:gd name="connsiteX1" fmla="*/ 1521536 w 4963236"/>
              <a:gd name="connsiteY1" fmla="*/ 286545 h 3200509"/>
              <a:gd name="connsiteX2" fmla="*/ 4963236 w 4963236"/>
              <a:gd name="connsiteY2" fmla="*/ 769145 h 3200509"/>
              <a:gd name="connsiteX3" fmla="*/ 2181936 w 4963236"/>
              <a:gd name="connsiteY3" fmla="*/ 3182145 h 3200509"/>
              <a:gd name="connsiteX4" fmla="*/ 10236 w 4963236"/>
              <a:gd name="connsiteY4" fmla="*/ 1797845 h 3200509"/>
              <a:gd name="connsiteX0" fmla="*/ 10586 w 4963586"/>
              <a:gd name="connsiteY0" fmla="*/ 1797845 h 4107795"/>
              <a:gd name="connsiteX1" fmla="*/ 1521886 w 4963586"/>
              <a:gd name="connsiteY1" fmla="*/ 286545 h 4107795"/>
              <a:gd name="connsiteX2" fmla="*/ 4963586 w 4963586"/>
              <a:gd name="connsiteY2" fmla="*/ 769145 h 4107795"/>
              <a:gd name="connsiteX3" fmla="*/ 2194986 w 4963586"/>
              <a:gd name="connsiteY3" fmla="*/ 4096545 h 4107795"/>
              <a:gd name="connsiteX4" fmla="*/ 10586 w 4963586"/>
              <a:gd name="connsiteY4" fmla="*/ 1797845 h 4107795"/>
              <a:gd name="connsiteX0" fmla="*/ 10586 w 4963586"/>
              <a:gd name="connsiteY0" fmla="*/ 1797845 h 4139511"/>
              <a:gd name="connsiteX1" fmla="*/ 1521886 w 4963586"/>
              <a:gd name="connsiteY1" fmla="*/ 286545 h 4139511"/>
              <a:gd name="connsiteX2" fmla="*/ 4963586 w 4963586"/>
              <a:gd name="connsiteY2" fmla="*/ 769145 h 4139511"/>
              <a:gd name="connsiteX3" fmla="*/ 2194986 w 4963586"/>
              <a:gd name="connsiteY3" fmla="*/ 4096545 h 4139511"/>
              <a:gd name="connsiteX4" fmla="*/ 10586 w 4963586"/>
              <a:gd name="connsiteY4" fmla="*/ 1797845 h 4139511"/>
              <a:gd name="connsiteX0" fmla="*/ 26370 w 4979370"/>
              <a:gd name="connsiteY0" fmla="*/ 1797845 h 3246403"/>
              <a:gd name="connsiteX1" fmla="*/ 1537670 w 4979370"/>
              <a:gd name="connsiteY1" fmla="*/ 286545 h 3246403"/>
              <a:gd name="connsiteX2" fmla="*/ 4979370 w 4979370"/>
              <a:gd name="connsiteY2" fmla="*/ 769145 h 3246403"/>
              <a:gd name="connsiteX3" fmla="*/ 2680670 w 4979370"/>
              <a:gd name="connsiteY3" fmla="*/ 3182145 h 3246403"/>
              <a:gd name="connsiteX4" fmla="*/ 26370 w 4979370"/>
              <a:gd name="connsiteY4" fmla="*/ 1797845 h 3246403"/>
              <a:gd name="connsiteX0" fmla="*/ 26370 w 4979370"/>
              <a:gd name="connsiteY0" fmla="*/ 1797845 h 3378043"/>
              <a:gd name="connsiteX1" fmla="*/ 1537670 w 4979370"/>
              <a:gd name="connsiteY1" fmla="*/ 286545 h 3378043"/>
              <a:gd name="connsiteX2" fmla="*/ 4979370 w 4979370"/>
              <a:gd name="connsiteY2" fmla="*/ 769145 h 3378043"/>
              <a:gd name="connsiteX3" fmla="*/ 2680670 w 4979370"/>
              <a:gd name="connsiteY3" fmla="*/ 3182145 h 3378043"/>
              <a:gd name="connsiteX4" fmla="*/ 26370 w 4979370"/>
              <a:gd name="connsiteY4" fmla="*/ 1797845 h 337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9370" h="3378043">
                <a:moveTo>
                  <a:pt x="26370" y="1797845"/>
                </a:moveTo>
                <a:cubicBezTo>
                  <a:pt x="-164130" y="1315245"/>
                  <a:pt x="712170" y="457995"/>
                  <a:pt x="1537670" y="286545"/>
                </a:cubicBezTo>
                <a:cubicBezTo>
                  <a:pt x="2363170" y="115095"/>
                  <a:pt x="4979370" y="-465322"/>
                  <a:pt x="4979370" y="769145"/>
                </a:cubicBezTo>
                <a:cubicBezTo>
                  <a:pt x="4979370" y="2003612"/>
                  <a:pt x="4928570" y="4013995"/>
                  <a:pt x="2680670" y="3182145"/>
                </a:cubicBezTo>
                <a:cubicBezTo>
                  <a:pt x="432770" y="2350295"/>
                  <a:pt x="216870" y="2280445"/>
                  <a:pt x="26370" y="1797845"/>
                </a:cubicBezTo>
                <a:close/>
              </a:path>
            </a:pathLst>
          </a:custGeom>
          <a:solidFill>
            <a:srgbClr val="CB6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8" name="Gráfico 20">
            <a:extLst>
              <a:ext uri="{FF2B5EF4-FFF2-40B4-BE49-F238E27FC236}">
                <a16:creationId xmlns:a16="http://schemas.microsoft.com/office/drawing/2014/main" id="{78C3463F-1E07-CA4D-882B-AFBAC9ABC949}"/>
              </a:ext>
            </a:extLst>
          </p:cNvPr>
          <p:cNvGrpSpPr/>
          <p:nvPr/>
        </p:nvGrpSpPr>
        <p:grpSpPr>
          <a:xfrm>
            <a:off x="655541" y="1299895"/>
            <a:ext cx="5148181" cy="4798335"/>
            <a:chOff x="964136" y="1891933"/>
            <a:chExt cx="1401555" cy="1210409"/>
          </a:xfrm>
        </p:grpSpPr>
        <p:sp>
          <p:nvSpPr>
            <p:cNvPr id="9" name="Forma libre 8">
              <a:extLst>
                <a:ext uri="{FF2B5EF4-FFF2-40B4-BE49-F238E27FC236}">
                  <a16:creationId xmlns:a16="http://schemas.microsoft.com/office/drawing/2014/main" id="{405DF147-510D-044B-B153-558E22FAB67D}"/>
                </a:ext>
              </a:extLst>
            </p:cNvPr>
            <p:cNvSpPr/>
            <p:nvPr/>
          </p:nvSpPr>
          <p:spPr>
            <a:xfrm>
              <a:off x="2077898" y="2477458"/>
              <a:ext cx="287793" cy="452646"/>
            </a:xfrm>
            <a:custGeom>
              <a:avLst/>
              <a:gdLst>
                <a:gd name="connsiteX0" fmla="*/ 63537 w 287793"/>
                <a:gd name="connsiteY0" fmla="*/ 289731 h 452646"/>
                <a:gd name="connsiteX1" fmla="*/ 102655 w 287793"/>
                <a:gd name="connsiteY1" fmla="*/ 127672 h 452646"/>
                <a:gd name="connsiteX2" fmla="*/ 74713 w 287793"/>
                <a:gd name="connsiteY2" fmla="*/ 96378 h 452646"/>
                <a:gd name="connsiteX3" fmla="*/ 123052 w 287793"/>
                <a:gd name="connsiteY3" fmla="*/ 39099 h 452646"/>
                <a:gd name="connsiteX4" fmla="*/ 148757 w 287793"/>
                <a:gd name="connsiteY4" fmla="*/ 15069 h 452646"/>
                <a:gd name="connsiteX5" fmla="*/ 159096 w 287793"/>
                <a:gd name="connsiteY5" fmla="*/ 24290 h 452646"/>
                <a:gd name="connsiteX6" fmla="*/ 188154 w 287793"/>
                <a:gd name="connsiteY6" fmla="*/ 6687 h 452646"/>
                <a:gd name="connsiteX7" fmla="*/ 231463 w 287793"/>
                <a:gd name="connsiteY7" fmla="*/ 17025 h 452646"/>
                <a:gd name="connsiteX8" fmla="*/ 260242 w 287793"/>
                <a:gd name="connsiteY8" fmla="*/ 63966 h 452646"/>
                <a:gd name="connsiteX9" fmla="*/ 249904 w 287793"/>
                <a:gd name="connsiteY9" fmla="*/ 107275 h 452646"/>
                <a:gd name="connsiteX10" fmla="*/ 220845 w 287793"/>
                <a:gd name="connsiteY10" fmla="*/ 124878 h 452646"/>
                <a:gd name="connsiteX11" fmla="*/ 230066 w 287793"/>
                <a:gd name="connsiteY11" fmla="*/ 191657 h 452646"/>
                <a:gd name="connsiteX12" fmla="*/ 262757 w 287793"/>
                <a:gd name="connsiteY12" fmla="*/ 200878 h 452646"/>
                <a:gd name="connsiteX13" fmla="*/ 284551 w 287793"/>
                <a:gd name="connsiteY13" fmla="*/ 239716 h 452646"/>
                <a:gd name="connsiteX14" fmla="*/ 269742 w 287793"/>
                <a:gd name="connsiteY14" fmla="*/ 292804 h 452646"/>
                <a:gd name="connsiteX15" fmla="*/ 230904 w 287793"/>
                <a:gd name="connsiteY15" fmla="*/ 314598 h 452646"/>
                <a:gd name="connsiteX16" fmla="*/ 198213 w 287793"/>
                <a:gd name="connsiteY16" fmla="*/ 305378 h 452646"/>
                <a:gd name="connsiteX17" fmla="*/ 167199 w 287793"/>
                <a:gd name="connsiteY17" fmla="*/ 346451 h 452646"/>
                <a:gd name="connsiteX18" fmla="*/ 184801 w 287793"/>
                <a:gd name="connsiteY18" fmla="*/ 375510 h 452646"/>
                <a:gd name="connsiteX19" fmla="*/ 174463 w 287793"/>
                <a:gd name="connsiteY19" fmla="*/ 418819 h 452646"/>
                <a:gd name="connsiteX20" fmla="*/ 127522 w 287793"/>
                <a:gd name="connsiteY20" fmla="*/ 447598 h 452646"/>
                <a:gd name="connsiteX21" fmla="*/ 84213 w 287793"/>
                <a:gd name="connsiteY21" fmla="*/ 437260 h 452646"/>
                <a:gd name="connsiteX22" fmla="*/ 66611 w 287793"/>
                <a:gd name="connsiteY22" fmla="*/ 408201 h 452646"/>
                <a:gd name="connsiteX23" fmla="*/ 15199 w 287793"/>
                <a:gd name="connsiteY23" fmla="*/ 417142 h 452646"/>
                <a:gd name="connsiteX24" fmla="*/ 2346 w 287793"/>
                <a:gd name="connsiteY24" fmla="*/ 307613 h 452646"/>
                <a:gd name="connsiteX25" fmla="*/ 63537 w 287793"/>
                <a:gd name="connsiteY25" fmla="*/ 289731 h 45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7793" h="452646">
                  <a:moveTo>
                    <a:pt x="63537" y="289731"/>
                  </a:moveTo>
                  <a:cubicBezTo>
                    <a:pt x="119140" y="255922"/>
                    <a:pt x="136463" y="183275"/>
                    <a:pt x="102655" y="127672"/>
                  </a:cubicBezTo>
                  <a:cubicBezTo>
                    <a:pt x="95110" y="115378"/>
                    <a:pt x="85610" y="105040"/>
                    <a:pt x="74713" y="96378"/>
                  </a:cubicBezTo>
                  <a:cubicBezTo>
                    <a:pt x="88684" y="76540"/>
                    <a:pt x="104890" y="57260"/>
                    <a:pt x="123052" y="39099"/>
                  </a:cubicBezTo>
                  <a:cubicBezTo>
                    <a:pt x="131434" y="30716"/>
                    <a:pt x="140096" y="22613"/>
                    <a:pt x="148757" y="15069"/>
                  </a:cubicBezTo>
                  <a:cubicBezTo>
                    <a:pt x="152110" y="18143"/>
                    <a:pt x="155743" y="20937"/>
                    <a:pt x="159096" y="24290"/>
                  </a:cubicBezTo>
                  <a:lnTo>
                    <a:pt x="188154" y="6687"/>
                  </a:lnTo>
                  <a:cubicBezTo>
                    <a:pt x="202963" y="-2254"/>
                    <a:pt x="222243" y="2217"/>
                    <a:pt x="231463" y="17025"/>
                  </a:cubicBezTo>
                  <a:lnTo>
                    <a:pt x="260242" y="63966"/>
                  </a:lnTo>
                  <a:cubicBezTo>
                    <a:pt x="269184" y="78775"/>
                    <a:pt x="264713" y="98054"/>
                    <a:pt x="249904" y="107275"/>
                  </a:cubicBezTo>
                  <a:lnTo>
                    <a:pt x="220845" y="124878"/>
                  </a:lnTo>
                  <a:cubicBezTo>
                    <a:pt x="227272" y="146951"/>
                    <a:pt x="230345" y="169304"/>
                    <a:pt x="230066" y="191657"/>
                  </a:cubicBezTo>
                  <a:lnTo>
                    <a:pt x="262757" y="200878"/>
                  </a:lnTo>
                  <a:cubicBezTo>
                    <a:pt x="279522" y="205628"/>
                    <a:pt x="289301" y="222951"/>
                    <a:pt x="284551" y="239716"/>
                  </a:cubicBezTo>
                  <a:lnTo>
                    <a:pt x="269742" y="292804"/>
                  </a:lnTo>
                  <a:cubicBezTo>
                    <a:pt x="264992" y="309569"/>
                    <a:pt x="247669" y="319348"/>
                    <a:pt x="230904" y="314598"/>
                  </a:cubicBezTo>
                  <a:lnTo>
                    <a:pt x="198213" y="305378"/>
                  </a:lnTo>
                  <a:cubicBezTo>
                    <a:pt x="189551" y="320186"/>
                    <a:pt x="179213" y="333877"/>
                    <a:pt x="167199" y="346451"/>
                  </a:cubicBezTo>
                  <a:lnTo>
                    <a:pt x="184801" y="375510"/>
                  </a:lnTo>
                  <a:cubicBezTo>
                    <a:pt x="193743" y="390319"/>
                    <a:pt x="189272" y="409598"/>
                    <a:pt x="174463" y="418819"/>
                  </a:cubicBezTo>
                  <a:lnTo>
                    <a:pt x="127522" y="447598"/>
                  </a:lnTo>
                  <a:cubicBezTo>
                    <a:pt x="112713" y="456539"/>
                    <a:pt x="93434" y="452068"/>
                    <a:pt x="84213" y="437260"/>
                  </a:cubicBezTo>
                  <a:lnTo>
                    <a:pt x="66611" y="408201"/>
                  </a:lnTo>
                  <a:cubicBezTo>
                    <a:pt x="49566" y="413230"/>
                    <a:pt x="32522" y="416024"/>
                    <a:pt x="15199" y="417142"/>
                  </a:cubicBezTo>
                  <a:cubicBezTo>
                    <a:pt x="5419" y="381936"/>
                    <a:pt x="949" y="344775"/>
                    <a:pt x="2346" y="307613"/>
                  </a:cubicBezTo>
                  <a:cubicBezTo>
                    <a:pt x="23022" y="306775"/>
                    <a:pt x="44258" y="301466"/>
                    <a:pt x="63537" y="289731"/>
                  </a:cubicBezTo>
                  <a:close/>
                </a:path>
              </a:pathLst>
            </a:custGeom>
            <a:solidFill>
              <a:srgbClr val="5E91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" name="Forma libre 9">
              <a:extLst>
                <a:ext uri="{FF2B5EF4-FFF2-40B4-BE49-F238E27FC236}">
                  <a16:creationId xmlns:a16="http://schemas.microsoft.com/office/drawing/2014/main" id="{37046888-5DA1-344A-967C-D242DE063232}"/>
                </a:ext>
              </a:extLst>
            </p:cNvPr>
            <p:cNvSpPr/>
            <p:nvPr/>
          </p:nvSpPr>
          <p:spPr>
            <a:xfrm>
              <a:off x="996268" y="2112668"/>
              <a:ext cx="1112056" cy="790734"/>
            </a:xfrm>
            <a:custGeom>
              <a:avLst/>
              <a:gdLst>
                <a:gd name="connsiteX0" fmla="*/ 1093476 w 1112056"/>
                <a:gd name="connsiteY0" fmla="*/ 791153 h 790733"/>
                <a:gd name="connsiteX1" fmla="*/ 21375 w 1112056"/>
                <a:gd name="connsiteY1" fmla="*/ 791153 h 790733"/>
                <a:gd name="connsiteX2" fmla="*/ 2096 w 1112056"/>
                <a:gd name="connsiteY2" fmla="*/ 771873 h 790733"/>
                <a:gd name="connsiteX3" fmla="*/ 2096 w 1112056"/>
                <a:gd name="connsiteY3" fmla="*/ 21375 h 790733"/>
                <a:gd name="connsiteX4" fmla="*/ 21375 w 1112056"/>
                <a:gd name="connsiteY4" fmla="*/ 2096 h 790733"/>
                <a:gd name="connsiteX5" fmla="*/ 1093196 w 1112056"/>
                <a:gd name="connsiteY5" fmla="*/ 2096 h 790733"/>
                <a:gd name="connsiteX6" fmla="*/ 1112475 w 1112056"/>
                <a:gd name="connsiteY6" fmla="*/ 21375 h 790733"/>
                <a:gd name="connsiteX7" fmla="*/ 1112475 w 1112056"/>
                <a:gd name="connsiteY7" fmla="*/ 771873 h 790733"/>
                <a:gd name="connsiteX8" fmla="*/ 1093476 w 1112056"/>
                <a:gd name="connsiteY8" fmla="*/ 791153 h 790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2056" h="790733">
                  <a:moveTo>
                    <a:pt x="1093476" y="791153"/>
                  </a:moveTo>
                  <a:lnTo>
                    <a:pt x="21375" y="791153"/>
                  </a:lnTo>
                  <a:cubicBezTo>
                    <a:pt x="10757" y="791153"/>
                    <a:pt x="2096" y="782491"/>
                    <a:pt x="2096" y="771873"/>
                  </a:cubicBezTo>
                  <a:lnTo>
                    <a:pt x="2096" y="21375"/>
                  </a:lnTo>
                  <a:cubicBezTo>
                    <a:pt x="2096" y="10757"/>
                    <a:pt x="10757" y="2096"/>
                    <a:pt x="21375" y="2096"/>
                  </a:cubicBezTo>
                  <a:lnTo>
                    <a:pt x="1093196" y="2096"/>
                  </a:lnTo>
                  <a:cubicBezTo>
                    <a:pt x="1103814" y="2096"/>
                    <a:pt x="1112475" y="10757"/>
                    <a:pt x="1112475" y="21375"/>
                  </a:cubicBezTo>
                  <a:lnTo>
                    <a:pt x="1112475" y="771873"/>
                  </a:lnTo>
                  <a:cubicBezTo>
                    <a:pt x="1112755" y="782491"/>
                    <a:pt x="1104093" y="791153"/>
                    <a:pt x="1093476" y="79115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" name="Forma libre 10">
              <a:extLst>
                <a:ext uri="{FF2B5EF4-FFF2-40B4-BE49-F238E27FC236}">
                  <a16:creationId xmlns:a16="http://schemas.microsoft.com/office/drawing/2014/main" id="{4BD74E0D-DC49-B34C-92B7-A71135E13E47}"/>
                </a:ext>
              </a:extLst>
            </p:cNvPr>
            <p:cNvSpPr/>
            <p:nvPr/>
          </p:nvSpPr>
          <p:spPr>
            <a:xfrm>
              <a:off x="1011077" y="2123006"/>
              <a:ext cx="1084115" cy="771175"/>
            </a:xfrm>
            <a:custGeom>
              <a:avLst/>
              <a:gdLst>
                <a:gd name="connsiteX0" fmla="*/ 1068049 w 1084115"/>
                <a:gd name="connsiteY0" fmla="*/ 770476 h 771174"/>
                <a:gd name="connsiteX1" fmla="*/ 17463 w 1084115"/>
                <a:gd name="connsiteY1" fmla="*/ 770476 h 771174"/>
                <a:gd name="connsiteX2" fmla="*/ 2096 w 1084115"/>
                <a:gd name="connsiteY2" fmla="*/ 755109 h 771174"/>
                <a:gd name="connsiteX3" fmla="*/ 2096 w 1084115"/>
                <a:gd name="connsiteY3" fmla="*/ 17463 h 771174"/>
                <a:gd name="connsiteX4" fmla="*/ 17463 w 1084115"/>
                <a:gd name="connsiteY4" fmla="*/ 2096 h 771174"/>
                <a:gd name="connsiteX5" fmla="*/ 1068049 w 1084115"/>
                <a:gd name="connsiteY5" fmla="*/ 2096 h 771174"/>
                <a:gd name="connsiteX6" fmla="*/ 1083417 w 1084115"/>
                <a:gd name="connsiteY6" fmla="*/ 17463 h 771174"/>
                <a:gd name="connsiteX7" fmla="*/ 1083417 w 1084115"/>
                <a:gd name="connsiteY7" fmla="*/ 755109 h 771174"/>
                <a:gd name="connsiteX8" fmla="*/ 1068049 w 1084115"/>
                <a:gd name="connsiteY8" fmla="*/ 770476 h 77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4115" h="771174">
                  <a:moveTo>
                    <a:pt x="1068049" y="770476"/>
                  </a:moveTo>
                  <a:lnTo>
                    <a:pt x="17463" y="770476"/>
                  </a:lnTo>
                  <a:cubicBezTo>
                    <a:pt x="9081" y="770476"/>
                    <a:pt x="2096" y="763491"/>
                    <a:pt x="2096" y="755109"/>
                  </a:cubicBezTo>
                  <a:lnTo>
                    <a:pt x="2096" y="17463"/>
                  </a:lnTo>
                  <a:cubicBezTo>
                    <a:pt x="2096" y="9081"/>
                    <a:pt x="9081" y="2096"/>
                    <a:pt x="17463" y="2096"/>
                  </a:cubicBezTo>
                  <a:lnTo>
                    <a:pt x="1068049" y="2096"/>
                  </a:lnTo>
                  <a:cubicBezTo>
                    <a:pt x="1076431" y="2096"/>
                    <a:pt x="1083417" y="9081"/>
                    <a:pt x="1083417" y="17463"/>
                  </a:cubicBezTo>
                  <a:lnTo>
                    <a:pt x="1083417" y="755109"/>
                  </a:lnTo>
                  <a:cubicBezTo>
                    <a:pt x="1083417" y="763491"/>
                    <a:pt x="1076431" y="770476"/>
                    <a:pt x="1068049" y="770476"/>
                  </a:cubicBezTo>
                  <a:close/>
                </a:path>
              </a:pathLst>
            </a:custGeom>
            <a:solidFill>
              <a:srgbClr val="7AB3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" name="Forma libre 11">
              <a:extLst>
                <a:ext uri="{FF2B5EF4-FFF2-40B4-BE49-F238E27FC236}">
                  <a16:creationId xmlns:a16="http://schemas.microsoft.com/office/drawing/2014/main" id="{79914282-CCA7-4248-8075-1A150E116519}"/>
                </a:ext>
              </a:extLst>
            </p:cNvPr>
            <p:cNvSpPr/>
            <p:nvPr/>
          </p:nvSpPr>
          <p:spPr>
            <a:xfrm>
              <a:off x="1057739" y="2159050"/>
              <a:ext cx="991910" cy="667793"/>
            </a:xfrm>
            <a:custGeom>
              <a:avLst/>
              <a:gdLst>
                <a:gd name="connsiteX0" fmla="*/ 980314 w 991909"/>
                <a:gd name="connsiteY0" fmla="*/ 666535 h 667792"/>
                <a:gd name="connsiteX1" fmla="*/ 11596 w 991909"/>
                <a:gd name="connsiteY1" fmla="*/ 666535 h 667792"/>
                <a:gd name="connsiteX2" fmla="*/ 2096 w 991909"/>
                <a:gd name="connsiteY2" fmla="*/ 657035 h 667792"/>
                <a:gd name="connsiteX3" fmla="*/ 2096 w 991909"/>
                <a:gd name="connsiteY3" fmla="*/ 11596 h 667792"/>
                <a:gd name="connsiteX4" fmla="*/ 11596 w 991909"/>
                <a:gd name="connsiteY4" fmla="*/ 2096 h 667792"/>
                <a:gd name="connsiteX5" fmla="*/ 980593 w 991909"/>
                <a:gd name="connsiteY5" fmla="*/ 2096 h 667792"/>
                <a:gd name="connsiteX6" fmla="*/ 990093 w 991909"/>
                <a:gd name="connsiteY6" fmla="*/ 11596 h 667792"/>
                <a:gd name="connsiteX7" fmla="*/ 990093 w 991909"/>
                <a:gd name="connsiteY7" fmla="*/ 657035 h 667792"/>
                <a:gd name="connsiteX8" fmla="*/ 980314 w 991909"/>
                <a:gd name="connsiteY8" fmla="*/ 666535 h 66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1909" h="667792">
                  <a:moveTo>
                    <a:pt x="980314" y="666535"/>
                  </a:moveTo>
                  <a:lnTo>
                    <a:pt x="11596" y="666535"/>
                  </a:lnTo>
                  <a:cubicBezTo>
                    <a:pt x="6287" y="666535"/>
                    <a:pt x="2096" y="662344"/>
                    <a:pt x="2096" y="657035"/>
                  </a:cubicBezTo>
                  <a:lnTo>
                    <a:pt x="2096" y="11596"/>
                  </a:lnTo>
                  <a:cubicBezTo>
                    <a:pt x="2096" y="6287"/>
                    <a:pt x="6287" y="2096"/>
                    <a:pt x="11596" y="2096"/>
                  </a:cubicBezTo>
                  <a:lnTo>
                    <a:pt x="980593" y="2096"/>
                  </a:lnTo>
                  <a:cubicBezTo>
                    <a:pt x="985902" y="2096"/>
                    <a:pt x="990093" y="6287"/>
                    <a:pt x="990093" y="11596"/>
                  </a:cubicBezTo>
                  <a:lnTo>
                    <a:pt x="990093" y="657035"/>
                  </a:lnTo>
                  <a:cubicBezTo>
                    <a:pt x="989814" y="662344"/>
                    <a:pt x="985623" y="666535"/>
                    <a:pt x="980314" y="666535"/>
                  </a:cubicBezTo>
                  <a:close/>
                </a:path>
              </a:pathLst>
            </a:custGeom>
            <a:solidFill>
              <a:srgbClr val="3F65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" name="Forma libre 12">
              <a:extLst>
                <a:ext uri="{FF2B5EF4-FFF2-40B4-BE49-F238E27FC236}">
                  <a16:creationId xmlns:a16="http://schemas.microsoft.com/office/drawing/2014/main" id="{588D44E0-41CF-214A-B9A8-6CF75673B78A}"/>
                </a:ext>
              </a:extLst>
            </p:cNvPr>
            <p:cNvSpPr/>
            <p:nvPr/>
          </p:nvSpPr>
          <p:spPr>
            <a:xfrm>
              <a:off x="964136" y="2860931"/>
              <a:ext cx="1179115" cy="64265"/>
            </a:xfrm>
            <a:custGeom>
              <a:avLst/>
              <a:gdLst>
                <a:gd name="connsiteX0" fmla="*/ 7404 w 1179114"/>
                <a:gd name="connsiteY0" fmla="*/ 2096 h 64264"/>
                <a:gd name="connsiteX1" fmla="*/ 2096 w 1179114"/>
                <a:gd name="connsiteY1" fmla="*/ 21934 h 64264"/>
                <a:gd name="connsiteX2" fmla="*/ 43728 w 1179114"/>
                <a:gd name="connsiteY2" fmla="*/ 63566 h 64264"/>
                <a:gd name="connsiteX3" fmla="*/ 1135387 w 1179114"/>
                <a:gd name="connsiteY3" fmla="*/ 63566 h 64264"/>
                <a:gd name="connsiteX4" fmla="*/ 1177019 w 1179114"/>
                <a:gd name="connsiteY4" fmla="*/ 21934 h 64264"/>
                <a:gd name="connsiteX5" fmla="*/ 1171711 w 1179114"/>
                <a:gd name="connsiteY5" fmla="*/ 2096 h 64264"/>
                <a:gd name="connsiteX6" fmla="*/ 7404 w 1179114"/>
                <a:gd name="connsiteY6" fmla="*/ 2096 h 6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9114" h="64264">
                  <a:moveTo>
                    <a:pt x="7404" y="2096"/>
                  </a:moveTo>
                  <a:cubicBezTo>
                    <a:pt x="4331" y="7963"/>
                    <a:pt x="2096" y="14669"/>
                    <a:pt x="2096" y="21934"/>
                  </a:cubicBezTo>
                  <a:cubicBezTo>
                    <a:pt x="2096" y="44846"/>
                    <a:pt x="20816" y="63566"/>
                    <a:pt x="43728" y="63566"/>
                  </a:cubicBezTo>
                  <a:lnTo>
                    <a:pt x="1135387" y="63566"/>
                  </a:lnTo>
                  <a:cubicBezTo>
                    <a:pt x="1158299" y="63566"/>
                    <a:pt x="1177019" y="44846"/>
                    <a:pt x="1177019" y="21934"/>
                  </a:cubicBezTo>
                  <a:cubicBezTo>
                    <a:pt x="1177019" y="14669"/>
                    <a:pt x="1175064" y="7963"/>
                    <a:pt x="1171711" y="2096"/>
                  </a:cubicBezTo>
                  <a:lnTo>
                    <a:pt x="7404" y="2096"/>
                  </a:ln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" name="Forma libre 13">
              <a:extLst>
                <a:ext uri="{FF2B5EF4-FFF2-40B4-BE49-F238E27FC236}">
                  <a16:creationId xmlns:a16="http://schemas.microsoft.com/office/drawing/2014/main" id="{435951FD-E7F8-2D4F-9FB3-7F89B773359F}"/>
                </a:ext>
              </a:extLst>
            </p:cNvPr>
            <p:cNvSpPr/>
            <p:nvPr/>
          </p:nvSpPr>
          <p:spPr>
            <a:xfrm>
              <a:off x="969445" y="2900328"/>
              <a:ext cx="1167939" cy="25147"/>
            </a:xfrm>
            <a:custGeom>
              <a:avLst/>
              <a:gdLst>
                <a:gd name="connsiteX0" fmla="*/ 2096 w 1167938"/>
                <a:gd name="connsiteY0" fmla="*/ 2096 h 25147"/>
                <a:gd name="connsiteX1" fmla="*/ 38698 w 1167938"/>
                <a:gd name="connsiteY1" fmla="*/ 23890 h 25147"/>
                <a:gd name="connsiteX2" fmla="*/ 1130358 w 1167938"/>
                <a:gd name="connsiteY2" fmla="*/ 23890 h 25147"/>
                <a:gd name="connsiteX3" fmla="*/ 1166961 w 1167938"/>
                <a:gd name="connsiteY3" fmla="*/ 2096 h 25147"/>
                <a:gd name="connsiteX4" fmla="*/ 2096 w 1167938"/>
                <a:gd name="connsiteY4" fmla="*/ 2096 h 2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938" h="25147">
                  <a:moveTo>
                    <a:pt x="2096" y="2096"/>
                  </a:moveTo>
                  <a:cubicBezTo>
                    <a:pt x="9081" y="15228"/>
                    <a:pt x="22772" y="23890"/>
                    <a:pt x="38698" y="23890"/>
                  </a:cubicBezTo>
                  <a:lnTo>
                    <a:pt x="1130358" y="23890"/>
                  </a:lnTo>
                  <a:cubicBezTo>
                    <a:pt x="1146284" y="23890"/>
                    <a:pt x="1159696" y="14949"/>
                    <a:pt x="1166961" y="2096"/>
                  </a:cubicBezTo>
                  <a:lnTo>
                    <a:pt x="2096" y="2096"/>
                  </a:lnTo>
                  <a:close/>
                </a:path>
              </a:pathLst>
            </a:custGeom>
            <a:solidFill>
              <a:srgbClr val="C9D6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" name="Forma libre 14">
              <a:extLst>
                <a:ext uri="{FF2B5EF4-FFF2-40B4-BE49-F238E27FC236}">
                  <a16:creationId xmlns:a16="http://schemas.microsoft.com/office/drawing/2014/main" id="{20A84157-81B5-D948-9393-486411CD9956}"/>
                </a:ext>
              </a:extLst>
            </p:cNvPr>
            <p:cNvSpPr/>
            <p:nvPr/>
          </p:nvSpPr>
          <p:spPr>
            <a:xfrm>
              <a:off x="1316194" y="2112668"/>
              <a:ext cx="793528" cy="516911"/>
            </a:xfrm>
            <a:custGeom>
              <a:avLst/>
              <a:gdLst>
                <a:gd name="connsiteX0" fmla="*/ 743094 w 793527"/>
                <a:gd name="connsiteY0" fmla="*/ 2096 h 516910"/>
                <a:gd name="connsiteX1" fmla="*/ 2096 w 793527"/>
                <a:gd name="connsiteY1" fmla="*/ 2096 h 516910"/>
                <a:gd name="connsiteX2" fmla="*/ 2096 w 793527"/>
                <a:gd name="connsiteY2" fmla="*/ 497492 h 516910"/>
                <a:gd name="connsiteX3" fmla="*/ 21934 w 793527"/>
                <a:gd name="connsiteY3" fmla="*/ 517330 h 516910"/>
                <a:gd name="connsiteX4" fmla="*/ 792829 w 793527"/>
                <a:gd name="connsiteY4" fmla="*/ 517330 h 516910"/>
                <a:gd name="connsiteX5" fmla="*/ 792829 w 793527"/>
                <a:gd name="connsiteY5" fmla="*/ 51831 h 516910"/>
                <a:gd name="connsiteX6" fmla="*/ 743094 w 793527"/>
                <a:gd name="connsiteY6" fmla="*/ 2096 h 51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3527" h="516910">
                  <a:moveTo>
                    <a:pt x="743094" y="2096"/>
                  </a:moveTo>
                  <a:lnTo>
                    <a:pt x="2096" y="2096"/>
                  </a:lnTo>
                  <a:lnTo>
                    <a:pt x="2096" y="497492"/>
                  </a:lnTo>
                  <a:cubicBezTo>
                    <a:pt x="2096" y="508389"/>
                    <a:pt x="11037" y="517330"/>
                    <a:pt x="21934" y="517330"/>
                  </a:cubicBezTo>
                  <a:lnTo>
                    <a:pt x="792829" y="517330"/>
                  </a:lnTo>
                  <a:lnTo>
                    <a:pt x="792829" y="51831"/>
                  </a:lnTo>
                  <a:cubicBezTo>
                    <a:pt x="792829" y="24448"/>
                    <a:pt x="770476" y="2096"/>
                    <a:pt x="743094" y="2096"/>
                  </a:cubicBezTo>
                  <a:close/>
                </a:path>
              </a:pathLst>
            </a:custGeom>
            <a:solidFill>
              <a:srgbClr val="424261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6" name="Forma libre 15">
              <a:extLst>
                <a:ext uri="{FF2B5EF4-FFF2-40B4-BE49-F238E27FC236}">
                  <a16:creationId xmlns:a16="http://schemas.microsoft.com/office/drawing/2014/main" id="{92419FD1-8019-DA40-AD3C-1CBC1AF4BE41}"/>
                </a:ext>
              </a:extLst>
            </p:cNvPr>
            <p:cNvSpPr/>
            <p:nvPr/>
          </p:nvSpPr>
          <p:spPr>
            <a:xfrm>
              <a:off x="1343297" y="2055109"/>
              <a:ext cx="871763" cy="553234"/>
            </a:xfrm>
            <a:custGeom>
              <a:avLst/>
              <a:gdLst>
                <a:gd name="connsiteX0" fmla="*/ 862123 w 871762"/>
                <a:gd name="connsiteY0" fmla="*/ 552536 h 553234"/>
                <a:gd name="connsiteX1" fmla="*/ 9919 w 871762"/>
                <a:gd name="connsiteY1" fmla="*/ 552536 h 553234"/>
                <a:gd name="connsiteX2" fmla="*/ 2096 w 871762"/>
                <a:gd name="connsiteY2" fmla="*/ 544712 h 553234"/>
                <a:gd name="connsiteX3" fmla="*/ 2096 w 871762"/>
                <a:gd name="connsiteY3" fmla="*/ 9919 h 553234"/>
                <a:gd name="connsiteX4" fmla="*/ 9919 w 871762"/>
                <a:gd name="connsiteY4" fmla="*/ 2096 h 553234"/>
                <a:gd name="connsiteX5" fmla="*/ 862123 w 871762"/>
                <a:gd name="connsiteY5" fmla="*/ 2096 h 553234"/>
                <a:gd name="connsiteX6" fmla="*/ 869947 w 871762"/>
                <a:gd name="connsiteY6" fmla="*/ 9919 h 553234"/>
                <a:gd name="connsiteX7" fmla="*/ 869947 w 871762"/>
                <a:gd name="connsiteY7" fmla="*/ 544712 h 553234"/>
                <a:gd name="connsiteX8" fmla="*/ 862123 w 871762"/>
                <a:gd name="connsiteY8" fmla="*/ 552536 h 55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62" h="553234">
                  <a:moveTo>
                    <a:pt x="862123" y="552536"/>
                  </a:moveTo>
                  <a:lnTo>
                    <a:pt x="9919" y="552536"/>
                  </a:lnTo>
                  <a:cubicBezTo>
                    <a:pt x="5728" y="552536"/>
                    <a:pt x="2096" y="549183"/>
                    <a:pt x="2096" y="544712"/>
                  </a:cubicBezTo>
                  <a:lnTo>
                    <a:pt x="2096" y="9919"/>
                  </a:lnTo>
                  <a:cubicBezTo>
                    <a:pt x="2096" y="5728"/>
                    <a:pt x="5449" y="2096"/>
                    <a:pt x="9919" y="2096"/>
                  </a:cubicBezTo>
                  <a:lnTo>
                    <a:pt x="862123" y="2096"/>
                  </a:lnTo>
                  <a:cubicBezTo>
                    <a:pt x="866314" y="2096"/>
                    <a:pt x="869947" y="5449"/>
                    <a:pt x="869947" y="9919"/>
                  </a:cubicBezTo>
                  <a:lnTo>
                    <a:pt x="869947" y="544712"/>
                  </a:lnTo>
                  <a:cubicBezTo>
                    <a:pt x="869667" y="548903"/>
                    <a:pt x="866314" y="552536"/>
                    <a:pt x="862123" y="552536"/>
                  </a:cubicBezTo>
                  <a:close/>
                </a:path>
              </a:pathLst>
            </a:custGeom>
            <a:solidFill>
              <a:srgbClr val="E4E9F7">
                <a:alpha val="2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7" name="Forma libre 16">
              <a:extLst>
                <a:ext uri="{FF2B5EF4-FFF2-40B4-BE49-F238E27FC236}">
                  <a16:creationId xmlns:a16="http://schemas.microsoft.com/office/drawing/2014/main" id="{F0F38A09-687E-2546-8B80-D7521B44EBDE}"/>
                </a:ext>
              </a:extLst>
            </p:cNvPr>
            <p:cNvSpPr/>
            <p:nvPr/>
          </p:nvSpPr>
          <p:spPr>
            <a:xfrm>
              <a:off x="1377944" y="2017947"/>
              <a:ext cx="871763" cy="553234"/>
            </a:xfrm>
            <a:custGeom>
              <a:avLst/>
              <a:gdLst>
                <a:gd name="connsiteX0" fmla="*/ 862123 w 871762"/>
                <a:gd name="connsiteY0" fmla="*/ 552256 h 553234"/>
                <a:gd name="connsiteX1" fmla="*/ 9919 w 871762"/>
                <a:gd name="connsiteY1" fmla="*/ 552256 h 553234"/>
                <a:gd name="connsiteX2" fmla="*/ 2096 w 871762"/>
                <a:gd name="connsiteY2" fmla="*/ 544433 h 553234"/>
                <a:gd name="connsiteX3" fmla="*/ 2096 w 871762"/>
                <a:gd name="connsiteY3" fmla="*/ 9919 h 553234"/>
                <a:gd name="connsiteX4" fmla="*/ 9919 w 871762"/>
                <a:gd name="connsiteY4" fmla="*/ 2096 h 553234"/>
                <a:gd name="connsiteX5" fmla="*/ 862123 w 871762"/>
                <a:gd name="connsiteY5" fmla="*/ 2096 h 553234"/>
                <a:gd name="connsiteX6" fmla="*/ 869947 w 871762"/>
                <a:gd name="connsiteY6" fmla="*/ 9919 h 553234"/>
                <a:gd name="connsiteX7" fmla="*/ 869947 w 871762"/>
                <a:gd name="connsiteY7" fmla="*/ 544712 h 553234"/>
                <a:gd name="connsiteX8" fmla="*/ 862123 w 871762"/>
                <a:gd name="connsiteY8" fmla="*/ 552256 h 55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1762" h="553234">
                  <a:moveTo>
                    <a:pt x="862123" y="552256"/>
                  </a:moveTo>
                  <a:lnTo>
                    <a:pt x="9919" y="552256"/>
                  </a:lnTo>
                  <a:cubicBezTo>
                    <a:pt x="5728" y="552256"/>
                    <a:pt x="2096" y="548903"/>
                    <a:pt x="2096" y="544433"/>
                  </a:cubicBezTo>
                  <a:lnTo>
                    <a:pt x="2096" y="9919"/>
                  </a:lnTo>
                  <a:cubicBezTo>
                    <a:pt x="2096" y="5728"/>
                    <a:pt x="5449" y="2096"/>
                    <a:pt x="9919" y="2096"/>
                  </a:cubicBezTo>
                  <a:lnTo>
                    <a:pt x="862123" y="2096"/>
                  </a:lnTo>
                  <a:cubicBezTo>
                    <a:pt x="866314" y="2096"/>
                    <a:pt x="869947" y="5449"/>
                    <a:pt x="869947" y="9919"/>
                  </a:cubicBezTo>
                  <a:lnTo>
                    <a:pt x="869947" y="544712"/>
                  </a:lnTo>
                  <a:cubicBezTo>
                    <a:pt x="869667" y="548903"/>
                    <a:pt x="866314" y="552256"/>
                    <a:pt x="862123" y="552256"/>
                  </a:cubicBez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8" name="Forma libre 17">
              <a:extLst>
                <a:ext uri="{FF2B5EF4-FFF2-40B4-BE49-F238E27FC236}">
                  <a16:creationId xmlns:a16="http://schemas.microsoft.com/office/drawing/2014/main" id="{3FE59203-EAEE-8B4C-8566-64B80C50B7B5}"/>
                </a:ext>
              </a:extLst>
            </p:cNvPr>
            <p:cNvSpPr/>
            <p:nvPr/>
          </p:nvSpPr>
          <p:spPr>
            <a:xfrm>
              <a:off x="1117533" y="2275844"/>
              <a:ext cx="114559" cy="120147"/>
            </a:xfrm>
            <a:custGeom>
              <a:avLst/>
              <a:gdLst>
                <a:gd name="connsiteX0" fmla="*/ 109948 w 114558"/>
                <a:gd name="connsiteY0" fmla="*/ 119728 h 120146"/>
                <a:gd name="connsiteX1" fmla="*/ 6846 w 114558"/>
                <a:gd name="connsiteY1" fmla="*/ 119728 h 120146"/>
                <a:gd name="connsiteX2" fmla="*/ 2096 w 114558"/>
                <a:gd name="connsiteY2" fmla="*/ 114978 h 120146"/>
                <a:gd name="connsiteX3" fmla="*/ 2096 w 114558"/>
                <a:gd name="connsiteY3" fmla="*/ 6846 h 120146"/>
                <a:gd name="connsiteX4" fmla="*/ 6846 w 114558"/>
                <a:gd name="connsiteY4" fmla="*/ 2096 h 120146"/>
                <a:gd name="connsiteX5" fmla="*/ 109948 w 114558"/>
                <a:gd name="connsiteY5" fmla="*/ 2096 h 120146"/>
                <a:gd name="connsiteX6" fmla="*/ 114698 w 114558"/>
                <a:gd name="connsiteY6" fmla="*/ 6846 h 120146"/>
                <a:gd name="connsiteX7" fmla="*/ 114698 w 114558"/>
                <a:gd name="connsiteY7" fmla="*/ 114978 h 120146"/>
                <a:gd name="connsiteX8" fmla="*/ 109948 w 114558"/>
                <a:gd name="connsiteY8" fmla="*/ 119728 h 12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58" h="120146">
                  <a:moveTo>
                    <a:pt x="109948" y="119728"/>
                  </a:moveTo>
                  <a:lnTo>
                    <a:pt x="6846" y="119728"/>
                  </a:lnTo>
                  <a:cubicBezTo>
                    <a:pt x="4051" y="119728"/>
                    <a:pt x="2096" y="117492"/>
                    <a:pt x="2096" y="114978"/>
                  </a:cubicBezTo>
                  <a:lnTo>
                    <a:pt x="2096" y="6846"/>
                  </a:lnTo>
                  <a:cubicBezTo>
                    <a:pt x="2096" y="4051"/>
                    <a:pt x="4331" y="2096"/>
                    <a:pt x="6846" y="2096"/>
                  </a:cubicBezTo>
                  <a:lnTo>
                    <a:pt x="109948" y="2096"/>
                  </a:lnTo>
                  <a:cubicBezTo>
                    <a:pt x="112742" y="2096"/>
                    <a:pt x="114698" y="4331"/>
                    <a:pt x="114698" y="6846"/>
                  </a:cubicBezTo>
                  <a:lnTo>
                    <a:pt x="114698" y="114978"/>
                  </a:lnTo>
                  <a:cubicBezTo>
                    <a:pt x="114978" y="117492"/>
                    <a:pt x="112742" y="119728"/>
                    <a:pt x="109948" y="119728"/>
                  </a:cubicBezTo>
                  <a:close/>
                </a:path>
              </a:pathLst>
            </a:custGeom>
            <a:solidFill>
              <a:srgbClr val="424261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9" name="Forma libre 18">
              <a:extLst>
                <a:ext uri="{FF2B5EF4-FFF2-40B4-BE49-F238E27FC236}">
                  <a16:creationId xmlns:a16="http://schemas.microsoft.com/office/drawing/2014/main" id="{0FC1DC2B-0B54-744B-886F-FC529D6AF2AC}"/>
                </a:ext>
              </a:extLst>
            </p:cNvPr>
            <p:cNvSpPr/>
            <p:nvPr/>
          </p:nvSpPr>
          <p:spPr>
            <a:xfrm>
              <a:off x="1111106" y="2446843"/>
              <a:ext cx="114559" cy="120147"/>
            </a:xfrm>
            <a:custGeom>
              <a:avLst/>
              <a:gdLst>
                <a:gd name="connsiteX0" fmla="*/ 109948 w 114558"/>
                <a:gd name="connsiteY0" fmla="*/ 119728 h 120146"/>
                <a:gd name="connsiteX1" fmla="*/ 6846 w 114558"/>
                <a:gd name="connsiteY1" fmla="*/ 119728 h 120146"/>
                <a:gd name="connsiteX2" fmla="*/ 2096 w 114558"/>
                <a:gd name="connsiteY2" fmla="*/ 114978 h 120146"/>
                <a:gd name="connsiteX3" fmla="*/ 2096 w 114558"/>
                <a:gd name="connsiteY3" fmla="*/ 6846 h 120146"/>
                <a:gd name="connsiteX4" fmla="*/ 6846 w 114558"/>
                <a:gd name="connsiteY4" fmla="*/ 2096 h 120146"/>
                <a:gd name="connsiteX5" fmla="*/ 109948 w 114558"/>
                <a:gd name="connsiteY5" fmla="*/ 2096 h 120146"/>
                <a:gd name="connsiteX6" fmla="*/ 114698 w 114558"/>
                <a:gd name="connsiteY6" fmla="*/ 6846 h 120146"/>
                <a:gd name="connsiteX7" fmla="*/ 114698 w 114558"/>
                <a:gd name="connsiteY7" fmla="*/ 114978 h 120146"/>
                <a:gd name="connsiteX8" fmla="*/ 109948 w 114558"/>
                <a:gd name="connsiteY8" fmla="*/ 119728 h 12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58" h="120146">
                  <a:moveTo>
                    <a:pt x="109948" y="119728"/>
                  </a:moveTo>
                  <a:lnTo>
                    <a:pt x="6846" y="119728"/>
                  </a:lnTo>
                  <a:cubicBezTo>
                    <a:pt x="4051" y="119728"/>
                    <a:pt x="2096" y="117492"/>
                    <a:pt x="2096" y="114978"/>
                  </a:cubicBezTo>
                  <a:lnTo>
                    <a:pt x="2096" y="6846"/>
                  </a:lnTo>
                  <a:cubicBezTo>
                    <a:pt x="2096" y="4051"/>
                    <a:pt x="4331" y="2096"/>
                    <a:pt x="6846" y="2096"/>
                  </a:cubicBezTo>
                  <a:lnTo>
                    <a:pt x="109948" y="2096"/>
                  </a:lnTo>
                  <a:cubicBezTo>
                    <a:pt x="112742" y="2096"/>
                    <a:pt x="114698" y="4331"/>
                    <a:pt x="114698" y="6846"/>
                  </a:cubicBezTo>
                  <a:lnTo>
                    <a:pt x="114698" y="114978"/>
                  </a:lnTo>
                  <a:cubicBezTo>
                    <a:pt x="114698" y="117492"/>
                    <a:pt x="112742" y="119728"/>
                    <a:pt x="109948" y="119728"/>
                  </a:cubicBezTo>
                  <a:close/>
                </a:path>
              </a:pathLst>
            </a:custGeom>
            <a:solidFill>
              <a:srgbClr val="7AB3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0" name="Forma libre 19">
              <a:extLst>
                <a:ext uri="{FF2B5EF4-FFF2-40B4-BE49-F238E27FC236}">
                  <a16:creationId xmlns:a16="http://schemas.microsoft.com/office/drawing/2014/main" id="{7EBD4621-FA62-444E-9788-572B10E09AC2}"/>
                </a:ext>
              </a:extLst>
            </p:cNvPr>
            <p:cNvSpPr/>
            <p:nvPr/>
          </p:nvSpPr>
          <p:spPr>
            <a:xfrm>
              <a:off x="1111106" y="2614211"/>
              <a:ext cx="114559" cy="120147"/>
            </a:xfrm>
            <a:custGeom>
              <a:avLst/>
              <a:gdLst>
                <a:gd name="connsiteX0" fmla="*/ 109948 w 114558"/>
                <a:gd name="connsiteY0" fmla="*/ 119728 h 120146"/>
                <a:gd name="connsiteX1" fmla="*/ 6846 w 114558"/>
                <a:gd name="connsiteY1" fmla="*/ 119728 h 120146"/>
                <a:gd name="connsiteX2" fmla="*/ 2096 w 114558"/>
                <a:gd name="connsiteY2" fmla="*/ 114978 h 120146"/>
                <a:gd name="connsiteX3" fmla="*/ 2096 w 114558"/>
                <a:gd name="connsiteY3" fmla="*/ 6846 h 120146"/>
                <a:gd name="connsiteX4" fmla="*/ 6846 w 114558"/>
                <a:gd name="connsiteY4" fmla="*/ 2096 h 120146"/>
                <a:gd name="connsiteX5" fmla="*/ 109948 w 114558"/>
                <a:gd name="connsiteY5" fmla="*/ 2096 h 120146"/>
                <a:gd name="connsiteX6" fmla="*/ 114698 w 114558"/>
                <a:gd name="connsiteY6" fmla="*/ 6846 h 120146"/>
                <a:gd name="connsiteX7" fmla="*/ 114698 w 114558"/>
                <a:gd name="connsiteY7" fmla="*/ 114978 h 120146"/>
                <a:gd name="connsiteX8" fmla="*/ 109948 w 114558"/>
                <a:gd name="connsiteY8" fmla="*/ 119728 h 12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58" h="120146">
                  <a:moveTo>
                    <a:pt x="109948" y="119728"/>
                  </a:moveTo>
                  <a:lnTo>
                    <a:pt x="6846" y="119728"/>
                  </a:lnTo>
                  <a:cubicBezTo>
                    <a:pt x="4051" y="119728"/>
                    <a:pt x="2096" y="117492"/>
                    <a:pt x="2096" y="114978"/>
                  </a:cubicBezTo>
                  <a:lnTo>
                    <a:pt x="2096" y="6846"/>
                  </a:lnTo>
                  <a:cubicBezTo>
                    <a:pt x="2096" y="4051"/>
                    <a:pt x="4331" y="2096"/>
                    <a:pt x="6846" y="2096"/>
                  </a:cubicBezTo>
                  <a:lnTo>
                    <a:pt x="109948" y="2096"/>
                  </a:lnTo>
                  <a:cubicBezTo>
                    <a:pt x="112742" y="2096"/>
                    <a:pt x="114698" y="4331"/>
                    <a:pt x="114698" y="6846"/>
                  </a:cubicBezTo>
                  <a:lnTo>
                    <a:pt x="114698" y="114978"/>
                  </a:lnTo>
                  <a:cubicBezTo>
                    <a:pt x="114698" y="117492"/>
                    <a:pt x="112742" y="119728"/>
                    <a:pt x="109948" y="119728"/>
                  </a:cubicBezTo>
                  <a:close/>
                </a:path>
              </a:pathLst>
            </a:custGeom>
            <a:solidFill>
              <a:srgbClr val="7AB3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1" name="Forma libre 20">
              <a:extLst>
                <a:ext uri="{FF2B5EF4-FFF2-40B4-BE49-F238E27FC236}">
                  <a16:creationId xmlns:a16="http://schemas.microsoft.com/office/drawing/2014/main" id="{7E2B421C-002C-6C4F-9499-86B2DCDF9AFE}"/>
                </a:ext>
              </a:extLst>
            </p:cNvPr>
            <p:cNvSpPr/>
            <p:nvPr/>
          </p:nvSpPr>
          <p:spPr>
            <a:xfrm>
              <a:off x="1138328" y="2633211"/>
              <a:ext cx="55882" cy="81029"/>
            </a:xfrm>
            <a:custGeom>
              <a:avLst/>
              <a:gdLst>
                <a:gd name="connsiteX0" fmla="*/ 55904 w 55882"/>
                <a:gd name="connsiteY0" fmla="*/ 28919 h 81029"/>
                <a:gd name="connsiteX1" fmla="*/ 29080 w 55882"/>
                <a:gd name="connsiteY1" fmla="*/ 2096 h 81029"/>
                <a:gd name="connsiteX2" fmla="*/ 2257 w 55882"/>
                <a:gd name="connsiteY2" fmla="*/ 28919 h 81029"/>
                <a:gd name="connsiteX3" fmla="*/ 29080 w 55882"/>
                <a:gd name="connsiteY3" fmla="*/ 79772 h 81029"/>
                <a:gd name="connsiteX4" fmla="*/ 55904 w 55882"/>
                <a:gd name="connsiteY4" fmla="*/ 28919 h 8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82" h="81029">
                  <a:moveTo>
                    <a:pt x="55904" y="28919"/>
                  </a:moveTo>
                  <a:cubicBezTo>
                    <a:pt x="55904" y="14110"/>
                    <a:pt x="43889" y="2096"/>
                    <a:pt x="29080" y="2096"/>
                  </a:cubicBezTo>
                  <a:cubicBezTo>
                    <a:pt x="14271" y="2096"/>
                    <a:pt x="2257" y="14110"/>
                    <a:pt x="2257" y="28919"/>
                  </a:cubicBezTo>
                  <a:cubicBezTo>
                    <a:pt x="2257" y="28919"/>
                    <a:pt x="-1655" y="57419"/>
                    <a:pt x="29080" y="79772"/>
                  </a:cubicBezTo>
                  <a:cubicBezTo>
                    <a:pt x="59536" y="57419"/>
                    <a:pt x="55904" y="28919"/>
                    <a:pt x="55904" y="28919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2" name="Forma libre 21">
              <a:extLst>
                <a:ext uri="{FF2B5EF4-FFF2-40B4-BE49-F238E27FC236}">
                  <a16:creationId xmlns:a16="http://schemas.microsoft.com/office/drawing/2014/main" id="{C005A19B-834E-D44B-9EDE-11EFAE17F532}"/>
                </a:ext>
              </a:extLst>
            </p:cNvPr>
            <p:cNvSpPr/>
            <p:nvPr/>
          </p:nvSpPr>
          <p:spPr>
            <a:xfrm>
              <a:off x="1145703" y="2640425"/>
              <a:ext cx="41912" cy="41912"/>
            </a:xfrm>
            <a:custGeom>
              <a:avLst/>
              <a:gdLst>
                <a:gd name="connsiteX0" fmla="*/ 23102 w 41911"/>
                <a:gd name="connsiteY0" fmla="*/ 40984 h 41911"/>
                <a:gd name="connsiteX1" fmla="*/ 2146 w 41911"/>
                <a:gd name="connsiteY1" fmla="*/ 20028 h 41911"/>
                <a:gd name="connsiteX2" fmla="*/ 20028 w 41911"/>
                <a:gd name="connsiteY2" fmla="*/ 2146 h 41911"/>
                <a:gd name="connsiteX3" fmla="*/ 40984 w 41911"/>
                <a:gd name="connsiteY3" fmla="*/ 23102 h 41911"/>
                <a:gd name="connsiteX4" fmla="*/ 23102 w 41911"/>
                <a:gd name="connsiteY4" fmla="*/ 40984 h 4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11" h="41911">
                  <a:moveTo>
                    <a:pt x="23102" y="40984"/>
                  </a:moveTo>
                  <a:cubicBezTo>
                    <a:pt x="11087" y="41822"/>
                    <a:pt x="1308" y="32043"/>
                    <a:pt x="2146" y="20028"/>
                  </a:cubicBezTo>
                  <a:cubicBezTo>
                    <a:pt x="2984" y="10528"/>
                    <a:pt x="10528" y="2984"/>
                    <a:pt x="20028" y="2146"/>
                  </a:cubicBezTo>
                  <a:cubicBezTo>
                    <a:pt x="32043" y="1308"/>
                    <a:pt x="41822" y="11087"/>
                    <a:pt x="40984" y="23102"/>
                  </a:cubicBezTo>
                  <a:cubicBezTo>
                    <a:pt x="40146" y="32602"/>
                    <a:pt x="32602" y="40425"/>
                    <a:pt x="23102" y="40984"/>
                  </a:cubicBez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3" name="Forma libre 22">
              <a:extLst>
                <a:ext uri="{FF2B5EF4-FFF2-40B4-BE49-F238E27FC236}">
                  <a16:creationId xmlns:a16="http://schemas.microsoft.com/office/drawing/2014/main" id="{E3EDEF70-9C7F-F94D-BA47-F55D0D263FEC}"/>
                </a:ext>
              </a:extLst>
            </p:cNvPr>
            <p:cNvSpPr/>
            <p:nvPr/>
          </p:nvSpPr>
          <p:spPr>
            <a:xfrm>
              <a:off x="1127592" y="2466961"/>
              <a:ext cx="78235" cy="78235"/>
            </a:xfrm>
            <a:custGeom>
              <a:avLst/>
              <a:gdLst>
                <a:gd name="connsiteX0" fmla="*/ 76419 w 78235"/>
                <a:gd name="connsiteY0" fmla="*/ 39257 h 78235"/>
                <a:gd name="connsiteX1" fmla="*/ 39257 w 78235"/>
                <a:gd name="connsiteY1" fmla="*/ 76419 h 78235"/>
                <a:gd name="connsiteX2" fmla="*/ 2096 w 78235"/>
                <a:gd name="connsiteY2" fmla="*/ 39257 h 78235"/>
                <a:gd name="connsiteX3" fmla="*/ 39257 w 78235"/>
                <a:gd name="connsiteY3" fmla="*/ 2096 h 78235"/>
                <a:gd name="connsiteX4" fmla="*/ 76419 w 78235"/>
                <a:gd name="connsiteY4" fmla="*/ 39257 h 7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35" h="78235">
                  <a:moveTo>
                    <a:pt x="76419" y="39257"/>
                  </a:moveTo>
                  <a:cubicBezTo>
                    <a:pt x="76419" y="59654"/>
                    <a:pt x="59934" y="76419"/>
                    <a:pt x="39257" y="76419"/>
                  </a:cubicBezTo>
                  <a:cubicBezTo>
                    <a:pt x="18581" y="76419"/>
                    <a:pt x="2096" y="59934"/>
                    <a:pt x="2096" y="39257"/>
                  </a:cubicBezTo>
                  <a:cubicBezTo>
                    <a:pt x="2096" y="18860"/>
                    <a:pt x="18581" y="2096"/>
                    <a:pt x="39257" y="2096"/>
                  </a:cubicBezTo>
                  <a:cubicBezTo>
                    <a:pt x="59934" y="2096"/>
                    <a:pt x="76419" y="18860"/>
                    <a:pt x="76419" y="39257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4" name="Forma libre 23">
              <a:extLst>
                <a:ext uri="{FF2B5EF4-FFF2-40B4-BE49-F238E27FC236}">
                  <a16:creationId xmlns:a16="http://schemas.microsoft.com/office/drawing/2014/main" id="{5C01A711-91F5-EA4F-AE75-75D4175E7CFA}"/>
                </a:ext>
              </a:extLst>
            </p:cNvPr>
            <p:cNvSpPr/>
            <p:nvPr/>
          </p:nvSpPr>
          <p:spPr>
            <a:xfrm>
              <a:off x="1134856" y="2474226"/>
              <a:ext cx="61470" cy="61470"/>
            </a:xfrm>
            <a:custGeom>
              <a:avLst/>
              <a:gdLst>
                <a:gd name="connsiteX0" fmla="*/ 61890 w 61470"/>
                <a:gd name="connsiteY0" fmla="*/ 31993 h 61470"/>
                <a:gd name="connsiteX1" fmla="*/ 31993 w 61470"/>
                <a:gd name="connsiteY1" fmla="*/ 61890 h 61470"/>
                <a:gd name="connsiteX2" fmla="*/ 2096 w 61470"/>
                <a:gd name="connsiteY2" fmla="*/ 31993 h 61470"/>
                <a:gd name="connsiteX3" fmla="*/ 31993 w 61470"/>
                <a:gd name="connsiteY3" fmla="*/ 2096 h 61470"/>
                <a:gd name="connsiteX4" fmla="*/ 61890 w 61470"/>
                <a:gd name="connsiteY4" fmla="*/ 31993 h 6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70" h="61470">
                  <a:moveTo>
                    <a:pt x="61890" y="31993"/>
                  </a:moveTo>
                  <a:cubicBezTo>
                    <a:pt x="61890" y="48478"/>
                    <a:pt x="48478" y="61890"/>
                    <a:pt x="31993" y="61890"/>
                  </a:cubicBezTo>
                  <a:cubicBezTo>
                    <a:pt x="15507" y="61890"/>
                    <a:pt x="2096" y="48478"/>
                    <a:pt x="2096" y="31993"/>
                  </a:cubicBezTo>
                  <a:cubicBezTo>
                    <a:pt x="2096" y="15507"/>
                    <a:pt x="15507" y="2096"/>
                    <a:pt x="31993" y="2096"/>
                  </a:cubicBezTo>
                  <a:cubicBezTo>
                    <a:pt x="48478" y="2096"/>
                    <a:pt x="61890" y="15507"/>
                    <a:pt x="61890" y="31993"/>
                  </a:cubicBez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5" name="Forma libre 24">
              <a:extLst>
                <a:ext uri="{FF2B5EF4-FFF2-40B4-BE49-F238E27FC236}">
                  <a16:creationId xmlns:a16="http://schemas.microsoft.com/office/drawing/2014/main" id="{34B4CC03-BBD0-A646-87B2-153689C33201}"/>
                </a:ext>
              </a:extLst>
            </p:cNvPr>
            <p:cNvSpPr/>
            <p:nvPr/>
          </p:nvSpPr>
          <p:spPr>
            <a:xfrm>
              <a:off x="1133666" y="2471990"/>
              <a:ext cx="64265" cy="27941"/>
            </a:xfrm>
            <a:custGeom>
              <a:avLst/>
              <a:gdLst>
                <a:gd name="connsiteX0" fmla="*/ 33183 w 64264"/>
                <a:gd name="connsiteY0" fmla="*/ 4331 h 27941"/>
                <a:gd name="connsiteX1" fmla="*/ 61962 w 64264"/>
                <a:gd name="connsiteY1" fmla="*/ 25846 h 27941"/>
                <a:gd name="connsiteX2" fmla="*/ 63080 w 64264"/>
                <a:gd name="connsiteY2" fmla="*/ 26684 h 27941"/>
                <a:gd name="connsiteX3" fmla="*/ 63080 w 64264"/>
                <a:gd name="connsiteY3" fmla="*/ 26684 h 27941"/>
                <a:gd name="connsiteX4" fmla="*/ 64198 w 64264"/>
                <a:gd name="connsiteY4" fmla="*/ 25287 h 27941"/>
                <a:gd name="connsiteX5" fmla="*/ 33183 w 64264"/>
                <a:gd name="connsiteY5" fmla="*/ 2096 h 27941"/>
                <a:gd name="connsiteX6" fmla="*/ 2168 w 64264"/>
                <a:gd name="connsiteY6" fmla="*/ 25287 h 27941"/>
                <a:gd name="connsiteX7" fmla="*/ 3286 w 64264"/>
                <a:gd name="connsiteY7" fmla="*/ 26684 h 27941"/>
                <a:gd name="connsiteX8" fmla="*/ 3286 w 64264"/>
                <a:gd name="connsiteY8" fmla="*/ 26684 h 27941"/>
                <a:gd name="connsiteX9" fmla="*/ 4404 w 64264"/>
                <a:gd name="connsiteY9" fmla="*/ 25846 h 27941"/>
                <a:gd name="connsiteX10" fmla="*/ 33183 w 64264"/>
                <a:gd name="connsiteY10" fmla="*/ 4331 h 2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264" h="27941">
                  <a:moveTo>
                    <a:pt x="33183" y="4331"/>
                  </a:moveTo>
                  <a:cubicBezTo>
                    <a:pt x="46874" y="4331"/>
                    <a:pt x="58050" y="13272"/>
                    <a:pt x="61962" y="25846"/>
                  </a:cubicBezTo>
                  <a:cubicBezTo>
                    <a:pt x="62242" y="26404"/>
                    <a:pt x="62521" y="26684"/>
                    <a:pt x="63080" y="26684"/>
                  </a:cubicBezTo>
                  <a:lnTo>
                    <a:pt x="63080" y="26684"/>
                  </a:lnTo>
                  <a:cubicBezTo>
                    <a:pt x="63918" y="26684"/>
                    <a:pt x="64477" y="25846"/>
                    <a:pt x="64198" y="25287"/>
                  </a:cubicBezTo>
                  <a:cubicBezTo>
                    <a:pt x="60286" y="11875"/>
                    <a:pt x="47992" y="2096"/>
                    <a:pt x="33183" y="2096"/>
                  </a:cubicBezTo>
                  <a:cubicBezTo>
                    <a:pt x="18654" y="2096"/>
                    <a:pt x="6080" y="11875"/>
                    <a:pt x="2168" y="25287"/>
                  </a:cubicBezTo>
                  <a:cubicBezTo>
                    <a:pt x="1889" y="26125"/>
                    <a:pt x="2448" y="26684"/>
                    <a:pt x="3286" y="26684"/>
                  </a:cubicBezTo>
                  <a:lnTo>
                    <a:pt x="3286" y="26684"/>
                  </a:lnTo>
                  <a:cubicBezTo>
                    <a:pt x="3845" y="26684"/>
                    <a:pt x="4404" y="26404"/>
                    <a:pt x="4404" y="25846"/>
                  </a:cubicBezTo>
                  <a:cubicBezTo>
                    <a:pt x="8036" y="13272"/>
                    <a:pt x="19492" y="4331"/>
                    <a:pt x="33183" y="4331"/>
                  </a:cubicBezTo>
                  <a:close/>
                </a:path>
              </a:pathLst>
            </a:custGeom>
            <a:solidFill>
              <a:srgbClr val="A48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6" name="Forma libre 25">
              <a:extLst>
                <a:ext uri="{FF2B5EF4-FFF2-40B4-BE49-F238E27FC236}">
                  <a16:creationId xmlns:a16="http://schemas.microsoft.com/office/drawing/2014/main" id="{A94DBA09-C985-254B-BC48-7797842493B1}"/>
                </a:ext>
              </a:extLst>
            </p:cNvPr>
            <p:cNvSpPr/>
            <p:nvPr/>
          </p:nvSpPr>
          <p:spPr>
            <a:xfrm>
              <a:off x="1127841" y="2504961"/>
              <a:ext cx="75441" cy="39118"/>
            </a:xfrm>
            <a:custGeom>
              <a:avLst/>
              <a:gdLst>
                <a:gd name="connsiteX0" fmla="*/ 72258 w 75441"/>
                <a:gd name="connsiteY0" fmla="*/ 2096 h 39117"/>
                <a:gd name="connsiteX1" fmla="*/ 68626 w 75441"/>
                <a:gd name="connsiteY1" fmla="*/ 5169 h 39117"/>
                <a:gd name="connsiteX2" fmla="*/ 39008 w 75441"/>
                <a:gd name="connsiteY2" fmla="*/ 31154 h 39117"/>
                <a:gd name="connsiteX3" fmla="*/ 9391 w 75441"/>
                <a:gd name="connsiteY3" fmla="*/ 5169 h 39117"/>
                <a:gd name="connsiteX4" fmla="*/ 5758 w 75441"/>
                <a:gd name="connsiteY4" fmla="*/ 2096 h 39117"/>
                <a:gd name="connsiteX5" fmla="*/ 5758 w 75441"/>
                <a:gd name="connsiteY5" fmla="*/ 2096 h 39117"/>
                <a:gd name="connsiteX6" fmla="*/ 2126 w 75441"/>
                <a:gd name="connsiteY6" fmla="*/ 6007 h 39117"/>
                <a:gd name="connsiteX7" fmla="*/ 39008 w 75441"/>
                <a:gd name="connsiteY7" fmla="*/ 38140 h 39117"/>
                <a:gd name="connsiteX8" fmla="*/ 75891 w 75441"/>
                <a:gd name="connsiteY8" fmla="*/ 6007 h 39117"/>
                <a:gd name="connsiteX9" fmla="*/ 72258 w 75441"/>
                <a:gd name="connsiteY9" fmla="*/ 2096 h 39117"/>
                <a:gd name="connsiteX10" fmla="*/ 72258 w 75441"/>
                <a:gd name="connsiteY10" fmla="*/ 2096 h 3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441" h="39117">
                  <a:moveTo>
                    <a:pt x="72258" y="2096"/>
                  </a:moveTo>
                  <a:cubicBezTo>
                    <a:pt x="70582" y="2096"/>
                    <a:pt x="68905" y="3493"/>
                    <a:pt x="68626" y="5169"/>
                  </a:cubicBezTo>
                  <a:cubicBezTo>
                    <a:pt x="66670" y="19699"/>
                    <a:pt x="54097" y="31154"/>
                    <a:pt x="39008" y="31154"/>
                  </a:cubicBezTo>
                  <a:cubicBezTo>
                    <a:pt x="23920" y="31154"/>
                    <a:pt x="11347" y="19978"/>
                    <a:pt x="9391" y="5169"/>
                  </a:cubicBezTo>
                  <a:cubicBezTo>
                    <a:pt x="9111" y="3493"/>
                    <a:pt x="7714" y="2096"/>
                    <a:pt x="5758" y="2096"/>
                  </a:cubicBezTo>
                  <a:lnTo>
                    <a:pt x="5758" y="2096"/>
                  </a:lnTo>
                  <a:cubicBezTo>
                    <a:pt x="3523" y="2096"/>
                    <a:pt x="1847" y="4051"/>
                    <a:pt x="2126" y="6007"/>
                  </a:cubicBezTo>
                  <a:cubicBezTo>
                    <a:pt x="4641" y="24169"/>
                    <a:pt x="20008" y="38140"/>
                    <a:pt x="39008" y="38140"/>
                  </a:cubicBezTo>
                  <a:cubicBezTo>
                    <a:pt x="57729" y="38140"/>
                    <a:pt x="73376" y="24169"/>
                    <a:pt x="75891" y="6007"/>
                  </a:cubicBezTo>
                  <a:cubicBezTo>
                    <a:pt x="75891" y="4051"/>
                    <a:pt x="74214" y="2096"/>
                    <a:pt x="72258" y="2096"/>
                  </a:cubicBezTo>
                  <a:lnTo>
                    <a:pt x="72258" y="2096"/>
                  </a:lnTo>
                  <a:close/>
                </a:path>
              </a:pathLst>
            </a:custGeom>
            <a:solidFill>
              <a:srgbClr val="6056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7" name="Forma libre 26">
              <a:extLst>
                <a:ext uri="{FF2B5EF4-FFF2-40B4-BE49-F238E27FC236}">
                  <a16:creationId xmlns:a16="http://schemas.microsoft.com/office/drawing/2014/main" id="{99EFCD95-E21C-964C-88BB-5FA466B906BC}"/>
                </a:ext>
              </a:extLst>
            </p:cNvPr>
            <p:cNvSpPr/>
            <p:nvPr/>
          </p:nvSpPr>
          <p:spPr>
            <a:xfrm>
              <a:off x="1134856" y="2474226"/>
              <a:ext cx="61470" cy="61470"/>
            </a:xfrm>
            <a:custGeom>
              <a:avLst/>
              <a:gdLst>
                <a:gd name="connsiteX0" fmla="*/ 61890 w 61470"/>
                <a:gd name="connsiteY0" fmla="*/ 31993 h 61470"/>
                <a:gd name="connsiteX1" fmla="*/ 31993 w 61470"/>
                <a:gd name="connsiteY1" fmla="*/ 61890 h 61470"/>
                <a:gd name="connsiteX2" fmla="*/ 2096 w 61470"/>
                <a:gd name="connsiteY2" fmla="*/ 31993 h 61470"/>
                <a:gd name="connsiteX3" fmla="*/ 31993 w 61470"/>
                <a:gd name="connsiteY3" fmla="*/ 2096 h 61470"/>
                <a:gd name="connsiteX4" fmla="*/ 61890 w 61470"/>
                <a:gd name="connsiteY4" fmla="*/ 31993 h 6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70" h="61470">
                  <a:moveTo>
                    <a:pt x="61890" y="31993"/>
                  </a:moveTo>
                  <a:cubicBezTo>
                    <a:pt x="61890" y="48478"/>
                    <a:pt x="48478" y="61890"/>
                    <a:pt x="31993" y="61890"/>
                  </a:cubicBezTo>
                  <a:cubicBezTo>
                    <a:pt x="15507" y="61890"/>
                    <a:pt x="2096" y="48478"/>
                    <a:pt x="2096" y="31993"/>
                  </a:cubicBezTo>
                  <a:cubicBezTo>
                    <a:pt x="2096" y="15507"/>
                    <a:pt x="15507" y="2096"/>
                    <a:pt x="31993" y="2096"/>
                  </a:cubicBezTo>
                  <a:cubicBezTo>
                    <a:pt x="48478" y="2096"/>
                    <a:pt x="61890" y="15507"/>
                    <a:pt x="61890" y="31993"/>
                  </a:cubicBez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8" name="Forma libre 27">
              <a:extLst>
                <a:ext uri="{FF2B5EF4-FFF2-40B4-BE49-F238E27FC236}">
                  <a16:creationId xmlns:a16="http://schemas.microsoft.com/office/drawing/2014/main" id="{7A11307A-6D00-D342-8263-A5BAEE1B0B1B}"/>
                </a:ext>
              </a:extLst>
            </p:cNvPr>
            <p:cNvSpPr/>
            <p:nvPr/>
          </p:nvSpPr>
          <p:spPr>
            <a:xfrm>
              <a:off x="1134504" y="2513623"/>
              <a:ext cx="64265" cy="25147"/>
            </a:xfrm>
            <a:custGeom>
              <a:avLst/>
              <a:gdLst>
                <a:gd name="connsiteX0" fmla="*/ 61403 w 64264"/>
                <a:gd name="connsiteY0" fmla="*/ 2096 h 25147"/>
                <a:gd name="connsiteX1" fmla="*/ 60286 w 64264"/>
                <a:gd name="connsiteY1" fmla="*/ 2934 h 25147"/>
                <a:gd name="connsiteX2" fmla="*/ 32345 w 64264"/>
                <a:gd name="connsiteY2" fmla="*/ 22493 h 25147"/>
                <a:gd name="connsiteX3" fmla="*/ 4404 w 64264"/>
                <a:gd name="connsiteY3" fmla="*/ 2934 h 25147"/>
                <a:gd name="connsiteX4" fmla="*/ 3286 w 64264"/>
                <a:gd name="connsiteY4" fmla="*/ 2096 h 25147"/>
                <a:gd name="connsiteX5" fmla="*/ 3286 w 64264"/>
                <a:gd name="connsiteY5" fmla="*/ 2096 h 25147"/>
                <a:gd name="connsiteX6" fmla="*/ 2168 w 64264"/>
                <a:gd name="connsiteY6" fmla="*/ 3772 h 25147"/>
                <a:gd name="connsiteX7" fmla="*/ 32345 w 64264"/>
                <a:gd name="connsiteY7" fmla="*/ 24728 h 25147"/>
                <a:gd name="connsiteX8" fmla="*/ 62521 w 64264"/>
                <a:gd name="connsiteY8" fmla="*/ 3772 h 25147"/>
                <a:gd name="connsiteX9" fmla="*/ 61403 w 64264"/>
                <a:gd name="connsiteY9" fmla="*/ 2096 h 25147"/>
                <a:gd name="connsiteX10" fmla="*/ 61403 w 64264"/>
                <a:gd name="connsiteY10" fmla="*/ 2096 h 2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264" h="25147">
                  <a:moveTo>
                    <a:pt x="61403" y="2096"/>
                  </a:moveTo>
                  <a:cubicBezTo>
                    <a:pt x="60845" y="2096"/>
                    <a:pt x="60565" y="2375"/>
                    <a:pt x="60286" y="2934"/>
                  </a:cubicBezTo>
                  <a:cubicBezTo>
                    <a:pt x="56095" y="14390"/>
                    <a:pt x="45198" y="22493"/>
                    <a:pt x="32345" y="22493"/>
                  </a:cubicBezTo>
                  <a:cubicBezTo>
                    <a:pt x="19492" y="22493"/>
                    <a:pt x="8595" y="14390"/>
                    <a:pt x="4404" y="2934"/>
                  </a:cubicBezTo>
                  <a:cubicBezTo>
                    <a:pt x="4124" y="2375"/>
                    <a:pt x="3845" y="2096"/>
                    <a:pt x="3286" y="2096"/>
                  </a:cubicBezTo>
                  <a:lnTo>
                    <a:pt x="3286" y="2096"/>
                  </a:lnTo>
                  <a:cubicBezTo>
                    <a:pt x="2448" y="2096"/>
                    <a:pt x="1889" y="2934"/>
                    <a:pt x="2168" y="3772"/>
                  </a:cubicBezTo>
                  <a:cubicBezTo>
                    <a:pt x="6639" y="16066"/>
                    <a:pt x="18654" y="24728"/>
                    <a:pt x="32345" y="24728"/>
                  </a:cubicBezTo>
                  <a:cubicBezTo>
                    <a:pt x="46315" y="24728"/>
                    <a:pt x="58050" y="16066"/>
                    <a:pt x="62521" y="3772"/>
                  </a:cubicBezTo>
                  <a:cubicBezTo>
                    <a:pt x="62800" y="2934"/>
                    <a:pt x="62242" y="2096"/>
                    <a:pt x="61403" y="2096"/>
                  </a:cubicBezTo>
                  <a:lnTo>
                    <a:pt x="61403" y="2096"/>
                  </a:ln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9" name="Forma libre 28">
              <a:extLst>
                <a:ext uri="{FF2B5EF4-FFF2-40B4-BE49-F238E27FC236}">
                  <a16:creationId xmlns:a16="http://schemas.microsoft.com/office/drawing/2014/main" id="{34C1A12A-0CD5-8E4D-8E13-B3B89EE6EB62}"/>
                </a:ext>
              </a:extLst>
            </p:cNvPr>
            <p:cNvSpPr/>
            <p:nvPr/>
          </p:nvSpPr>
          <p:spPr>
            <a:xfrm>
              <a:off x="1163356" y="2482887"/>
              <a:ext cx="5588" cy="27941"/>
            </a:xfrm>
            <a:custGeom>
              <a:avLst/>
              <a:gdLst>
                <a:gd name="connsiteX0" fmla="*/ 3493 w 5588"/>
                <a:gd name="connsiteY0" fmla="*/ 25846 h 27941"/>
                <a:gd name="connsiteX1" fmla="*/ 3493 w 5588"/>
                <a:gd name="connsiteY1" fmla="*/ 25846 h 27941"/>
                <a:gd name="connsiteX2" fmla="*/ 2096 w 5588"/>
                <a:gd name="connsiteY2" fmla="*/ 24448 h 27941"/>
                <a:gd name="connsiteX3" fmla="*/ 2096 w 5588"/>
                <a:gd name="connsiteY3" fmla="*/ 3493 h 27941"/>
                <a:gd name="connsiteX4" fmla="*/ 3493 w 5588"/>
                <a:gd name="connsiteY4" fmla="*/ 2096 h 27941"/>
                <a:gd name="connsiteX5" fmla="*/ 3493 w 5588"/>
                <a:gd name="connsiteY5" fmla="*/ 2096 h 27941"/>
                <a:gd name="connsiteX6" fmla="*/ 4890 w 5588"/>
                <a:gd name="connsiteY6" fmla="*/ 3493 h 27941"/>
                <a:gd name="connsiteX7" fmla="*/ 4890 w 5588"/>
                <a:gd name="connsiteY7" fmla="*/ 24448 h 27941"/>
                <a:gd name="connsiteX8" fmla="*/ 3493 w 5588"/>
                <a:gd name="connsiteY8" fmla="*/ 25846 h 2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" h="27941">
                  <a:moveTo>
                    <a:pt x="3493" y="25846"/>
                  </a:moveTo>
                  <a:lnTo>
                    <a:pt x="3493" y="25846"/>
                  </a:lnTo>
                  <a:cubicBezTo>
                    <a:pt x="2654" y="25846"/>
                    <a:pt x="2096" y="25287"/>
                    <a:pt x="2096" y="24448"/>
                  </a:cubicBezTo>
                  <a:lnTo>
                    <a:pt x="2096" y="3493"/>
                  </a:lnTo>
                  <a:cubicBezTo>
                    <a:pt x="2096" y="2654"/>
                    <a:pt x="2654" y="2096"/>
                    <a:pt x="3493" y="2096"/>
                  </a:cubicBezTo>
                  <a:lnTo>
                    <a:pt x="3493" y="2096"/>
                  </a:lnTo>
                  <a:cubicBezTo>
                    <a:pt x="4331" y="2096"/>
                    <a:pt x="4890" y="2654"/>
                    <a:pt x="4890" y="3493"/>
                  </a:cubicBezTo>
                  <a:lnTo>
                    <a:pt x="4890" y="24448"/>
                  </a:lnTo>
                  <a:cubicBezTo>
                    <a:pt x="4890" y="25287"/>
                    <a:pt x="4051" y="25846"/>
                    <a:pt x="3493" y="25846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0" name="Forma libre 29">
              <a:extLst>
                <a:ext uri="{FF2B5EF4-FFF2-40B4-BE49-F238E27FC236}">
                  <a16:creationId xmlns:a16="http://schemas.microsoft.com/office/drawing/2014/main" id="{DA03D94E-9007-1E40-8892-116B5C0D2678}"/>
                </a:ext>
              </a:extLst>
            </p:cNvPr>
            <p:cNvSpPr/>
            <p:nvPr/>
          </p:nvSpPr>
          <p:spPr>
            <a:xfrm>
              <a:off x="1163246" y="2503939"/>
              <a:ext cx="19559" cy="16765"/>
            </a:xfrm>
            <a:custGeom>
              <a:avLst/>
              <a:gdLst>
                <a:gd name="connsiteX0" fmla="*/ 2485 w 19558"/>
                <a:gd name="connsiteY0" fmla="*/ 2559 h 16764"/>
                <a:gd name="connsiteX1" fmla="*/ 2485 w 19558"/>
                <a:gd name="connsiteY1" fmla="*/ 2559 h 16764"/>
                <a:gd name="connsiteX2" fmla="*/ 4441 w 19558"/>
                <a:gd name="connsiteY2" fmla="*/ 2279 h 16764"/>
                <a:gd name="connsiteX3" fmla="*/ 17294 w 19558"/>
                <a:gd name="connsiteY3" fmla="*/ 13176 h 16764"/>
                <a:gd name="connsiteX4" fmla="*/ 17573 w 19558"/>
                <a:gd name="connsiteY4" fmla="*/ 15132 h 16764"/>
                <a:gd name="connsiteX5" fmla="*/ 17573 w 19558"/>
                <a:gd name="connsiteY5" fmla="*/ 15132 h 16764"/>
                <a:gd name="connsiteX6" fmla="*/ 15617 w 19558"/>
                <a:gd name="connsiteY6" fmla="*/ 15411 h 16764"/>
                <a:gd name="connsiteX7" fmla="*/ 2764 w 19558"/>
                <a:gd name="connsiteY7" fmla="*/ 4514 h 16764"/>
                <a:gd name="connsiteX8" fmla="*/ 2485 w 19558"/>
                <a:gd name="connsiteY8" fmla="*/ 2559 h 1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58" h="16764">
                  <a:moveTo>
                    <a:pt x="2485" y="2559"/>
                  </a:moveTo>
                  <a:lnTo>
                    <a:pt x="2485" y="2559"/>
                  </a:lnTo>
                  <a:cubicBezTo>
                    <a:pt x="3044" y="2000"/>
                    <a:pt x="3882" y="2000"/>
                    <a:pt x="4441" y="2279"/>
                  </a:cubicBezTo>
                  <a:lnTo>
                    <a:pt x="17294" y="13176"/>
                  </a:lnTo>
                  <a:cubicBezTo>
                    <a:pt x="17853" y="13735"/>
                    <a:pt x="17853" y="14573"/>
                    <a:pt x="17573" y="15132"/>
                  </a:cubicBezTo>
                  <a:lnTo>
                    <a:pt x="17573" y="15132"/>
                  </a:lnTo>
                  <a:cubicBezTo>
                    <a:pt x="17014" y="15691"/>
                    <a:pt x="16176" y="15691"/>
                    <a:pt x="15617" y="15411"/>
                  </a:cubicBezTo>
                  <a:lnTo>
                    <a:pt x="2764" y="4514"/>
                  </a:lnTo>
                  <a:cubicBezTo>
                    <a:pt x="1926" y="4235"/>
                    <a:pt x="1926" y="3397"/>
                    <a:pt x="2485" y="2559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1" name="Forma libre 30">
              <a:extLst>
                <a:ext uri="{FF2B5EF4-FFF2-40B4-BE49-F238E27FC236}">
                  <a16:creationId xmlns:a16="http://schemas.microsoft.com/office/drawing/2014/main" id="{F072B124-3C8A-D544-B322-353BD9AD9A72}"/>
                </a:ext>
              </a:extLst>
            </p:cNvPr>
            <p:cNvSpPr/>
            <p:nvPr/>
          </p:nvSpPr>
          <p:spPr>
            <a:xfrm>
              <a:off x="1163915" y="2476182"/>
              <a:ext cx="2794" cy="5588"/>
            </a:xfrm>
            <a:custGeom>
              <a:avLst/>
              <a:gdLst>
                <a:gd name="connsiteX0" fmla="*/ 2096 w 2794"/>
                <a:gd name="connsiteY0" fmla="*/ 2096 h 5588"/>
                <a:gd name="connsiteX1" fmla="*/ 3213 w 2794"/>
                <a:gd name="connsiteY1" fmla="*/ 2096 h 5588"/>
                <a:gd name="connsiteX2" fmla="*/ 3213 w 2794"/>
                <a:gd name="connsiteY2" fmla="*/ 4890 h 5588"/>
                <a:gd name="connsiteX3" fmla="*/ 2096 w 2794"/>
                <a:gd name="connsiteY3" fmla="*/ 4890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" h="5588">
                  <a:moveTo>
                    <a:pt x="2096" y="2096"/>
                  </a:moveTo>
                  <a:lnTo>
                    <a:pt x="3213" y="2096"/>
                  </a:lnTo>
                  <a:lnTo>
                    <a:pt x="3213" y="4890"/>
                  </a:lnTo>
                  <a:lnTo>
                    <a:pt x="2096" y="4890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2" name="Forma libre 31">
              <a:extLst>
                <a:ext uri="{FF2B5EF4-FFF2-40B4-BE49-F238E27FC236}">
                  <a16:creationId xmlns:a16="http://schemas.microsoft.com/office/drawing/2014/main" id="{364D9636-C020-8049-8043-4F356A9205F0}"/>
                </a:ext>
              </a:extLst>
            </p:cNvPr>
            <p:cNvSpPr/>
            <p:nvPr/>
          </p:nvSpPr>
          <p:spPr>
            <a:xfrm>
              <a:off x="1163915" y="2528711"/>
              <a:ext cx="2794" cy="5588"/>
            </a:xfrm>
            <a:custGeom>
              <a:avLst/>
              <a:gdLst>
                <a:gd name="connsiteX0" fmla="*/ 2096 w 2794"/>
                <a:gd name="connsiteY0" fmla="*/ 2096 h 5588"/>
                <a:gd name="connsiteX1" fmla="*/ 3213 w 2794"/>
                <a:gd name="connsiteY1" fmla="*/ 2096 h 5588"/>
                <a:gd name="connsiteX2" fmla="*/ 3213 w 2794"/>
                <a:gd name="connsiteY2" fmla="*/ 4890 h 5588"/>
                <a:gd name="connsiteX3" fmla="*/ 2096 w 2794"/>
                <a:gd name="connsiteY3" fmla="*/ 4890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" h="5588">
                  <a:moveTo>
                    <a:pt x="2096" y="2096"/>
                  </a:moveTo>
                  <a:lnTo>
                    <a:pt x="3213" y="2096"/>
                  </a:lnTo>
                  <a:lnTo>
                    <a:pt x="3213" y="4890"/>
                  </a:lnTo>
                  <a:lnTo>
                    <a:pt x="2096" y="4890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3" name="Forma libre 32">
              <a:extLst>
                <a:ext uri="{FF2B5EF4-FFF2-40B4-BE49-F238E27FC236}">
                  <a16:creationId xmlns:a16="http://schemas.microsoft.com/office/drawing/2014/main" id="{12D677C1-F5C0-1D41-930A-71124C522276}"/>
                </a:ext>
              </a:extLst>
            </p:cNvPr>
            <p:cNvSpPr/>
            <p:nvPr/>
          </p:nvSpPr>
          <p:spPr>
            <a:xfrm>
              <a:off x="1136779" y="2503289"/>
              <a:ext cx="5588" cy="2794"/>
            </a:xfrm>
            <a:custGeom>
              <a:avLst/>
              <a:gdLst>
                <a:gd name="connsiteX0" fmla="*/ 2096 w 5588"/>
                <a:gd name="connsiteY0" fmla="*/ 3213 h 2794"/>
                <a:gd name="connsiteX1" fmla="*/ 2096 w 5588"/>
                <a:gd name="connsiteY1" fmla="*/ 2096 h 2794"/>
                <a:gd name="connsiteX2" fmla="*/ 4890 w 5588"/>
                <a:gd name="connsiteY2" fmla="*/ 2096 h 2794"/>
                <a:gd name="connsiteX3" fmla="*/ 4890 w 5588"/>
                <a:gd name="connsiteY3" fmla="*/ 3213 h 2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8" h="2794">
                  <a:moveTo>
                    <a:pt x="2096" y="3213"/>
                  </a:moveTo>
                  <a:lnTo>
                    <a:pt x="2096" y="2096"/>
                  </a:lnTo>
                  <a:lnTo>
                    <a:pt x="4890" y="2096"/>
                  </a:lnTo>
                  <a:lnTo>
                    <a:pt x="4890" y="3213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4" name="Forma libre 33">
              <a:extLst>
                <a:ext uri="{FF2B5EF4-FFF2-40B4-BE49-F238E27FC236}">
                  <a16:creationId xmlns:a16="http://schemas.microsoft.com/office/drawing/2014/main" id="{7182B564-B006-C943-910C-C568AA680C31}"/>
                </a:ext>
              </a:extLst>
            </p:cNvPr>
            <p:cNvSpPr/>
            <p:nvPr/>
          </p:nvSpPr>
          <p:spPr>
            <a:xfrm>
              <a:off x="1189182" y="2503163"/>
              <a:ext cx="5588" cy="2794"/>
            </a:xfrm>
            <a:custGeom>
              <a:avLst/>
              <a:gdLst>
                <a:gd name="connsiteX0" fmla="*/ 2096 w 5588"/>
                <a:gd name="connsiteY0" fmla="*/ 3213 h 2794"/>
                <a:gd name="connsiteX1" fmla="*/ 2096 w 5588"/>
                <a:gd name="connsiteY1" fmla="*/ 2096 h 2794"/>
                <a:gd name="connsiteX2" fmla="*/ 4890 w 5588"/>
                <a:gd name="connsiteY2" fmla="*/ 2096 h 2794"/>
                <a:gd name="connsiteX3" fmla="*/ 4890 w 5588"/>
                <a:gd name="connsiteY3" fmla="*/ 3213 h 2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8" h="2794">
                  <a:moveTo>
                    <a:pt x="2096" y="3213"/>
                  </a:moveTo>
                  <a:lnTo>
                    <a:pt x="2096" y="2096"/>
                  </a:lnTo>
                  <a:lnTo>
                    <a:pt x="4890" y="2096"/>
                  </a:lnTo>
                  <a:lnTo>
                    <a:pt x="4890" y="3213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5" name="Forma libre 34">
              <a:extLst>
                <a:ext uri="{FF2B5EF4-FFF2-40B4-BE49-F238E27FC236}">
                  <a16:creationId xmlns:a16="http://schemas.microsoft.com/office/drawing/2014/main" id="{5847457F-8111-CD4D-B87B-F9A62E68D389}"/>
                </a:ext>
              </a:extLst>
            </p:cNvPr>
            <p:cNvSpPr/>
            <p:nvPr/>
          </p:nvSpPr>
          <p:spPr>
            <a:xfrm>
              <a:off x="1143577" y="2483212"/>
              <a:ext cx="8382" cy="8382"/>
            </a:xfrm>
            <a:custGeom>
              <a:avLst/>
              <a:gdLst>
                <a:gd name="connsiteX0" fmla="*/ 2964 w 8382"/>
                <a:gd name="connsiteY0" fmla="*/ 3754 h 8382"/>
                <a:gd name="connsiteX1" fmla="*/ 3754 w 8382"/>
                <a:gd name="connsiteY1" fmla="*/ 2964 h 8382"/>
                <a:gd name="connsiteX2" fmla="*/ 5729 w 8382"/>
                <a:gd name="connsiteY2" fmla="*/ 4940 h 8382"/>
                <a:gd name="connsiteX3" fmla="*/ 4938 w 8382"/>
                <a:gd name="connsiteY3" fmla="*/ 5730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2" h="8382">
                  <a:moveTo>
                    <a:pt x="2964" y="3754"/>
                  </a:moveTo>
                  <a:lnTo>
                    <a:pt x="3754" y="2964"/>
                  </a:lnTo>
                  <a:lnTo>
                    <a:pt x="5729" y="4940"/>
                  </a:lnTo>
                  <a:lnTo>
                    <a:pt x="4938" y="5730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6" name="Forma libre 35">
              <a:extLst>
                <a:ext uri="{FF2B5EF4-FFF2-40B4-BE49-F238E27FC236}">
                  <a16:creationId xmlns:a16="http://schemas.microsoft.com/office/drawing/2014/main" id="{D5156083-8E31-6340-B0B1-73DECC55B6D9}"/>
                </a:ext>
              </a:extLst>
            </p:cNvPr>
            <p:cNvSpPr/>
            <p:nvPr/>
          </p:nvSpPr>
          <p:spPr>
            <a:xfrm>
              <a:off x="1180585" y="2520067"/>
              <a:ext cx="8382" cy="8382"/>
            </a:xfrm>
            <a:custGeom>
              <a:avLst/>
              <a:gdLst>
                <a:gd name="connsiteX0" fmla="*/ 2964 w 8382"/>
                <a:gd name="connsiteY0" fmla="*/ 3754 h 8382"/>
                <a:gd name="connsiteX1" fmla="*/ 3754 w 8382"/>
                <a:gd name="connsiteY1" fmla="*/ 2964 h 8382"/>
                <a:gd name="connsiteX2" fmla="*/ 5730 w 8382"/>
                <a:gd name="connsiteY2" fmla="*/ 4939 h 8382"/>
                <a:gd name="connsiteX3" fmla="*/ 4939 w 8382"/>
                <a:gd name="connsiteY3" fmla="*/ 5730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2" h="8382">
                  <a:moveTo>
                    <a:pt x="2964" y="3754"/>
                  </a:moveTo>
                  <a:lnTo>
                    <a:pt x="3754" y="2964"/>
                  </a:lnTo>
                  <a:lnTo>
                    <a:pt x="5730" y="4939"/>
                  </a:lnTo>
                  <a:lnTo>
                    <a:pt x="4939" y="5730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7" name="Forma libre 36">
              <a:extLst>
                <a:ext uri="{FF2B5EF4-FFF2-40B4-BE49-F238E27FC236}">
                  <a16:creationId xmlns:a16="http://schemas.microsoft.com/office/drawing/2014/main" id="{F9C3C1F7-7960-C64C-89B1-845839011FF8}"/>
                </a:ext>
              </a:extLst>
            </p:cNvPr>
            <p:cNvSpPr/>
            <p:nvPr/>
          </p:nvSpPr>
          <p:spPr>
            <a:xfrm>
              <a:off x="1143589" y="2520283"/>
              <a:ext cx="8382" cy="8382"/>
            </a:xfrm>
            <a:custGeom>
              <a:avLst/>
              <a:gdLst>
                <a:gd name="connsiteX0" fmla="*/ 3754 w 8382"/>
                <a:gd name="connsiteY0" fmla="*/ 5730 h 8382"/>
                <a:gd name="connsiteX1" fmla="*/ 2964 w 8382"/>
                <a:gd name="connsiteY1" fmla="*/ 4939 h 8382"/>
                <a:gd name="connsiteX2" fmla="*/ 4939 w 8382"/>
                <a:gd name="connsiteY2" fmla="*/ 2964 h 8382"/>
                <a:gd name="connsiteX3" fmla="*/ 5730 w 8382"/>
                <a:gd name="connsiteY3" fmla="*/ 3754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2" h="8382">
                  <a:moveTo>
                    <a:pt x="3754" y="5730"/>
                  </a:moveTo>
                  <a:lnTo>
                    <a:pt x="2964" y="4939"/>
                  </a:lnTo>
                  <a:lnTo>
                    <a:pt x="4939" y="2964"/>
                  </a:lnTo>
                  <a:lnTo>
                    <a:pt x="5730" y="3754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8" name="Forma libre 37">
              <a:extLst>
                <a:ext uri="{FF2B5EF4-FFF2-40B4-BE49-F238E27FC236}">
                  <a16:creationId xmlns:a16="http://schemas.microsoft.com/office/drawing/2014/main" id="{CFF647FD-1332-FA48-8A33-F88266770CC3}"/>
                </a:ext>
              </a:extLst>
            </p:cNvPr>
            <p:cNvSpPr/>
            <p:nvPr/>
          </p:nvSpPr>
          <p:spPr>
            <a:xfrm>
              <a:off x="1180755" y="2483065"/>
              <a:ext cx="8382" cy="8382"/>
            </a:xfrm>
            <a:custGeom>
              <a:avLst/>
              <a:gdLst>
                <a:gd name="connsiteX0" fmla="*/ 3754 w 8382"/>
                <a:gd name="connsiteY0" fmla="*/ 5730 h 8382"/>
                <a:gd name="connsiteX1" fmla="*/ 2964 w 8382"/>
                <a:gd name="connsiteY1" fmla="*/ 4940 h 8382"/>
                <a:gd name="connsiteX2" fmla="*/ 4938 w 8382"/>
                <a:gd name="connsiteY2" fmla="*/ 2964 h 8382"/>
                <a:gd name="connsiteX3" fmla="*/ 5729 w 8382"/>
                <a:gd name="connsiteY3" fmla="*/ 3754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2" h="8382">
                  <a:moveTo>
                    <a:pt x="3754" y="5730"/>
                  </a:moveTo>
                  <a:lnTo>
                    <a:pt x="2964" y="4940"/>
                  </a:lnTo>
                  <a:lnTo>
                    <a:pt x="4938" y="2964"/>
                  </a:lnTo>
                  <a:lnTo>
                    <a:pt x="5729" y="3754"/>
                  </a:lnTo>
                  <a:close/>
                </a:path>
              </a:pathLst>
            </a:custGeom>
            <a:solidFill>
              <a:srgbClr val="CFD4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39" name="Forma libre 38">
              <a:extLst>
                <a:ext uri="{FF2B5EF4-FFF2-40B4-BE49-F238E27FC236}">
                  <a16:creationId xmlns:a16="http://schemas.microsoft.com/office/drawing/2014/main" id="{189AD08A-BC0F-7344-A9EE-DF1D42D8C8B7}"/>
                </a:ext>
              </a:extLst>
            </p:cNvPr>
            <p:cNvSpPr/>
            <p:nvPr/>
          </p:nvSpPr>
          <p:spPr>
            <a:xfrm>
              <a:off x="1111106" y="2272211"/>
              <a:ext cx="114559" cy="120147"/>
            </a:xfrm>
            <a:custGeom>
              <a:avLst/>
              <a:gdLst>
                <a:gd name="connsiteX0" fmla="*/ 109948 w 114558"/>
                <a:gd name="connsiteY0" fmla="*/ 119728 h 120146"/>
                <a:gd name="connsiteX1" fmla="*/ 6846 w 114558"/>
                <a:gd name="connsiteY1" fmla="*/ 119728 h 120146"/>
                <a:gd name="connsiteX2" fmla="*/ 2096 w 114558"/>
                <a:gd name="connsiteY2" fmla="*/ 114978 h 120146"/>
                <a:gd name="connsiteX3" fmla="*/ 2096 w 114558"/>
                <a:gd name="connsiteY3" fmla="*/ 6846 h 120146"/>
                <a:gd name="connsiteX4" fmla="*/ 6846 w 114558"/>
                <a:gd name="connsiteY4" fmla="*/ 2096 h 120146"/>
                <a:gd name="connsiteX5" fmla="*/ 109948 w 114558"/>
                <a:gd name="connsiteY5" fmla="*/ 2096 h 120146"/>
                <a:gd name="connsiteX6" fmla="*/ 114698 w 114558"/>
                <a:gd name="connsiteY6" fmla="*/ 6846 h 120146"/>
                <a:gd name="connsiteX7" fmla="*/ 114698 w 114558"/>
                <a:gd name="connsiteY7" fmla="*/ 114978 h 120146"/>
                <a:gd name="connsiteX8" fmla="*/ 109948 w 114558"/>
                <a:gd name="connsiteY8" fmla="*/ 119728 h 12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58" h="120146">
                  <a:moveTo>
                    <a:pt x="109948" y="119728"/>
                  </a:moveTo>
                  <a:lnTo>
                    <a:pt x="6846" y="119728"/>
                  </a:lnTo>
                  <a:cubicBezTo>
                    <a:pt x="4051" y="119728"/>
                    <a:pt x="2096" y="117492"/>
                    <a:pt x="2096" y="114978"/>
                  </a:cubicBezTo>
                  <a:lnTo>
                    <a:pt x="2096" y="6846"/>
                  </a:lnTo>
                  <a:cubicBezTo>
                    <a:pt x="2096" y="4051"/>
                    <a:pt x="4331" y="2096"/>
                    <a:pt x="6846" y="2096"/>
                  </a:cubicBezTo>
                  <a:lnTo>
                    <a:pt x="109948" y="2096"/>
                  </a:lnTo>
                  <a:cubicBezTo>
                    <a:pt x="112742" y="2096"/>
                    <a:pt x="114698" y="4331"/>
                    <a:pt x="114698" y="6846"/>
                  </a:cubicBezTo>
                  <a:lnTo>
                    <a:pt x="114698" y="114978"/>
                  </a:lnTo>
                  <a:cubicBezTo>
                    <a:pt x="114698" y="117492"/>
                    <a:pt x="112742" y="119728"/>
                    <a:pt x="109948" y="119728"/>
                  </a:cubicBezTo>
                  <a:close/>
                </a:path>
              </a:pathLst>
            </a:custGeom>
            <a:solidFill>
              <a:srgbClr val="7AB3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0" name="Forma libre 39">
              <a:extLst>
                <a:ext uri="{FF2B5EF4-FFF2-40B4-BE49-F238E27FC236}">
                  <a16:creationId xmlns:a16="http://schemas.microsoft.com/office/drawing/2014/main" id="{06834509-4BFA-0744-A016-D952227B94C1}"/>
                </a:ext>
              </a:extLst>
            </p:cNvPr>
            <p:cNvSpPr/>
            <p:nvPr/>
          </p:nvSpPr>
          <p:spPr>
            <a:xfrm>
              <a:off x="1431311" y="2075506"/>
              <a:ext cx="262646" cy="441470"/>
            </a:xfrm>
            <a:custGeom>
              <a:avLst/>
              <a:gdLst>
                <a:gd name="connsiteX0" fmla="*/ 258874 w 262646"/>
                <a:gd name="connsiteY0" fmla="*/ 441050 h 441469"/>
                <a:gd name="connsiteX1" fmla="*/ 5728 w 262646"/>
                <a:gd name="connsiteY1" fmla="*/ 441050 h 441469"/>
                <a:gd name="connsiteX2" fmla="*/ 2096 w 262646"/>
                <a:gd name="connsiteY2" fmla="*/ 437418 h 441469"/>
                <a:gd name="connsiteX3" fmla="*/ 2096 w 262646"/>
                <a:gd name="connsiteY3" fmla="*/ 5728 h 441469"/>
                <a:gd name="connsiteX4" fmla="*/ 5728 w 262646"/>
                <a:gd name="connsiteY4" fmla="*/ 2096 h 441469"/>
                <a:gd name="connsiteX5" fmla="*/ 258874 w 262646"/>
                <a:gd name="connsiteY5" fmla="*/ 2096 h 441469"/>
                <a:gd name="connsiteX6" fmla="*/ 262507 w 262646"/>
                <a:gd name="connsiteY6" fmla="*/ 5728 h 441469"/>
                <a:gd name="connsiteX7" fmla="*/ 262507 w 262646"/>
                <a:gd name="connsiteY7" fmla="*/ 437139 h 441469"/>
                <a:gd name="connsiteX8" fmla="*/ 258874 w 262646"/>
                <a:gd name="connsiteY8" fmla="*/ 441050 h 44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646" h="441469">
                  <a:moveTo>
                    <a:pt x="258874" y="441050"/>
                  </a:moveTo>
                  <a:lnTo>
                    <a:pt x="5728" y="441050"/>
                  </a:lnTo>
                  <a:cubicBezTo>
                    <a:pt x="3772" y="441050"/>
                    <a:pt x="2096" y="439374"/>
                    <a:pt x="2096" y="437418"/>
                  </a:cubicBezTo>
                  <a:lnTo>
                    <a:pt x="2096" y="5728"/>
                  </a:lnTo>
                  <a:cubicBezTo>
                    <a:pt x="2096" y="3772"/>
                    <a:pt x="3772" y="2096"/>
                    <a:pt x="5728" y="2096"/>
                  </a:cubicBezTo>
                  <a:lnTo>
                    <a:pt x="258874" y="2096"/>
                  </a:lnTo>
                  <a:cubicBezTo>
                    <a:pt x="260830" y="2096"/>
                    <a:pt x="262507" y="3772"/>
                    <a:pt x="262507" y="5728"/>
                  </a:cubicBezTo>
                  <a:lnTo>
                    <a:pt x="262507" y="437139"/>
                  </a:lnTo>
                  <a:cubicBezTo>
                    <a:pt x="262507" y="439374"/>
                    <a:pt x="260830" y="441050"/>
                    <a:pt x="258874" y="441050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1" name="Forma libre 40">
              <a:extLst>
                <a:ext uri="{FF2B5EF4-FFF2-40B4-BE49-F238E27FC236}">
                  <a16:creationId xmlns:a16="http://schemas.microsoft.com/office/drawing/2014/main" id="{AB790662-B80F-D345-A191-93D9BC44E6EA}"/>
                </a:ext>
              </a:extLst>
            </p:cNvPr>
            <p:cNvSpPr/>
            <p:nvPr/>
          </p:nvSpPr>
          <p:spPr>
            <a:xfrm>
              <a:off x="1476017" y="2111271"/>
              <a:ext cx="170441" cy="39118"/>
            </a:xfrm>
            <a:custGeom>
              <a:avLst/>
              <a:gdLst>
                <a:gd name="connsiteX0" fmla="*/ 167786 w 170440"/>
                <a:gd name="connsiteY0" fmla="*/ 38978 h 39117"/>
                <a:gd name="connsiteX1" fmla="*/ 4890 w 170440"/>
                <a:gd name="connsiteY1" fmla="*/ 38978 h 39117"/>
                <a:gd name="connsiteX2" fmla="*/ 2096 w 170440"/>
                <a:gd name="connsiteY2" fmla="*/ 36184 h 39117"/>
                <a:gd name="connsiteX3" fmla="*/ 2096 w 170440"/>
                <a:gd name="connsiteY3" fmla="*/ 4890 h 39117"/>
                <a:gd name="connsiteX4" fmla="*/ 4890 w 170440"/>
                <a:gd name="connsiteY4" fmla="*/ 2096 h 39117"/>
                <a:gd name="connsiteX5" fmla="*/ 167786 w 170440"/>
                <a:gd name="connsiteY5" fmla="*/ 2096 h 39117"/>
                <a:gd name="connsiteX6" fmla="*/ 170581 w 170440"/>
                <a:gd name="connsiteY6" fmla="*/ 4890 h 39117"/>
                <a:gd name="connsiteX7" fmla="*/ 170581 w 170440"/>
                <a:gd name="connsiteY7" fmla="*/ 36184 h 39117"/>
                <a:gd name="connsiteX8" fmla="*/ 167786 w 170440"/>
                <a:gd name="connsiteY8" fmla="*/ 38978 h 3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440" h="39117">
                  <a:moveTo>
                    <a:pt x="167786" y="38978"/>
                  </a:moveTo>
                  <a:lnTo>
                    <a:pt x="4890" y="38978"/>
                  </a:lnTo>
                  <a:cubicBezTo>
                    <a:pt x="3213" y="38978"/>
                    <a:pt x="2096" y="37581"/>
                    <a:pt x="2096" y="36184"/>
                  </a:cubicBezTo>
                  <a:lnTo>
                    <a:pt x="2096" y="4890"/>
                  </a:lnTo>
                  <a:cubicBezTo>
                    <a:pt x="2096" y="3213"/>
                    <a:pt x="3493" y="2096"/>
                    <a:pt x="4890" y="2096"/>
                  </a:cubicBezTo>
                  <a:lnTo>
                    <a:pt x="167786" y="2096"/>
                  </a:lnTo>
                  <a:cubicBezTo>
                    <a:pt x="169463" y="2096"/>
                    <a:pt x="170581" y="3493"/>
                    <a:pt x="170581" y="4890"/>
                  </a:cubicBezTo>
                  <a:lnTo>
                    <a:pt x="170581" y="36184"/>
                  </a:lnTo>
                  <a:cubicBezTo>
                    <a:pt x="170581" y="37581"/>
                    <a:pt x="169463" y="38978"/>
                    <a:pt x="167786" y="38978"/>
                  </a:cubicBezTo>
                  <a:close/>
                </a:path>
              </a:pathLst>
            </a:custGeom>
            <a:solidFill>
              <a:srgbClr val="7AB3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2" name="Forma libre 41">
              <a:extLst>
                <a:ext uri="{FF2B5EF4-FFF2-40B4-BE49-F238E27FC236}">
                  <a16:creationId xmlns:a16="http://schemas.microsoft.com/office/drawing/2014/main" id="{B68FBC68-48F8-EA44-91C6-91825D5F2B76}"/>
                </a:ext>
              </a:extLst>
            </p:cNvPr>
            <p:cNvSpPr/>
            <p:nvPr/>
          </p:nvSpPr>
          <p:spPr>
            <a:xfrm>
              <a:off x="1484679" y="2326138"/>
              <a:ext cx="64265" cy="30735"/>
            </a:xfrm>
            <a:custGeom>
              <a:avLst/>
              <a:gdLst>
                <a:gd name="connsiteX0" fmla="*/ 49875 w 64264"/>
                <a:gd name="connsiteY0" fmla="*/ 30596 h 30735"/>
                <a:gd name="connsiteX1" fmla="*/ 16346 w 64264"/>
                <a:gd name="connsiteY1" fmla="*/ 30596 h 30735"/>
                <a:gd name="connsiteX2" fmla="*/ 2096 w 64264"/>
                <a:gd name="connsiteY2" fmla="*/ 16346 h 30735"/>
                <a:gd name="connsiteX3" fmla="*/ 2096 w 64264"/>
                <a:gd name="connsiteY3" fmla="*/ 16346 h 30735"/>
                <a:gd name="connsiteX4" fmla="*/ 16346 w 64264"/>
                <a:gd name="connsiteY4" fmla="*/ 2096 h 30735"/>
                <a:gd name="connsiteX5" fmla="*/ 49875 w 64264"/>
                <a:gd name="connsiteY5" fmla="*/ 2096 h 30735"/>
                <a:gd name="connsiteX6" fmla="*/ 64125 w 64264"/>
                <a:gd name="connsiteY6" fmla="*/ 16346 h 30735"/>
                <a:gd name="connsiteX7" fmla="*/ 64125 w 64264"/>
                <a:gd name="connsiteY7" fmla="*/ 16346 h 30735"/>
                <a:gd name="connsiteX8" fmla="*/ 49875 w 64264"/>
                <a:gd name="connsiteY8" fmla="*/ 30596 h 3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64" h="30735">
                  <a:moveTo>
                    <a:pt x="49875" y="30596"/>
                  </a:moveTo>
                  <a:lnTo>
                    <a:pt x="16346" y="30596"/>
                  </a:lnTo>
                  <a:cubicBezTo>
                    <a:pt x="8522" y="30596"/>
                    <a:pt x="2096" y="24169"/>
                    <a:pt x="2096" y="16346"/>
                  </a:cubicBezTo>
                  <a:lnTo>
                    <a:pt x="2096" y="16346"/>
                  </a:lnTo>
                  <a:cubicBezTo>
                    <a:pt x="2096" y="8522"/>
                    <a:pt x="8522" y="2096"/>
                    <a:pt x="16346" y="2096"/>
                  </a:cubicBezTo>
                  <a:lnTo>
                    <a:pt x="49875" y="2096"/>
                  </a:lnTo>
                  <a:cubicBezTo>
                    <a:pt x="57698" y="2096"/>
                    <a:pt x="64125" y="8522"/>
                    <a:pt x="64125" y="16346"/>
                  </a:cubicBezTo>
                  <a:lnTo>
                    <a:pt x="64125" y="16346"/>
                  </a:lnTo>
                  <a:cubicBezTo>
                    <a:pt x="64125" y="24448"/>
                    <a:pt x="57698" y="30596"/>
                    <a:pt x="49875" y="30596"/>
                  </a:cubicBezTo>
                  <a:close/>
                </a:path>
              </a:pathLst>
            </a:custGeom>
            <a:solidFill>
              <a:srgbClr val="7AB3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3" name="Forma libre 42">
              <a:extLst>
                <a:ext uri="{FF2B5EF4-FFF2-40B4-BE49-F238E27FC236}">
                  <a16:creationId xmlns:a16="http://schemas.microsoft.com/office/drawing/2014/main" id="{54522B02-0BEF-CC4D-85CD-511C31AE5EA0}"/>
                </a:ext>
              </a:extLst>
            </p:cNvPr>
            <p:cNvSpPr/>
            <p:nvPr/>
          </p:nvSpPr>
          <p:spPr>
            <a:xfrm>
              <a:off x="1581355" y="2326138"/>
              <a:ext cx="64265" cy="30735"/>
            </a:xfrm>
            <a:custGeom>
              <a:avLst/>
              <a:gdLst>
                <a:gd name="connsiteX0" fmla="*/ 49875 w 64264"/>
                <a:gd name="connsiteY0" fmla="*/ 30596 h 30735"/>
                <a:gd name="connsiteX1" fmla="*/ 16346 w 64264"/>
                <a:gd name="connsiteY1" fmla="*/ 30596 h 30735"/>
                <a:gd name="connsiteX2" fmla="*/ 2096 w 64264"/>
                <a:gd name="connsiteY2" fmla="*/ 16346 h 30735"/>
                <a:gd name="connsiteX3" fmla="*/ 2096 w 64264"/>
                <a:gd name="connsiteY3" fmla="*/ 16346 h 30735"/>
                <a:gd name="connsiteX4" fmla="*/ 16346 w 64264"/>
                <a:gd name="connsiteY4" fmla="*/ 2096 h 30735"/>
                <a:gd name="connsiteX5" fmla="*/ 49875 w 64264"/>
                <a:gd name="connsiteY5" fmla="*/ 2096 h 30735"/>
                <a:gd name="connsiteX6" fmla="*/ 64125 w 64264"/>
                <a:gd name="connsiteY6" fmla="*/ 16346 h 30735"/>
                <a:gd name="connsiteX7" fmla="*/ 64125 w 64264"/>
                <a:gd name="connsiteY7" fmla="*/ 16346 h 30735"/>
                <a:gd name="connsiteX8" fmla="*/ 49875 w 64264"/>
                <a:gd name="connsiteY8" fmla="*/ 30596 h 3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64" h="30735">
                  <a:moveTo>
                    <a:pt x="49875" y="30596"/>
                  </a:moveTo>
                  <a:lnTo>
                    <a:pt x="16346" y="30596"/>
                  </a:lnTo>
                  <a:cubicBezTo>
                    <a:pt x="8522" y="30596"/>
                    <a:pt x="2096" y="24169"/>
                    <a:pt x="2096" y="16346"/>
                  </a:cubicBezTo>
                  <a:lnTo>
                    <a:pt x="2096" y="16346"/>
                  </a:lnTo>
                  <a:cubicBezTo>
                    <a:pt x="2096" y="8522"/>
                    <a:pt x="8522" y="2096"/>
                    <a:pt x="16346" y="2096"/>
                  </a:cubicBezTo>
                  <a:lnTo>
                    <a:pt x="49875" y="2096"/>
                  </a:lnTo>
                  <a:cubicBezTo>
                    <a:pt x="57698" y="2096"/>
                    <a:pt x="64125" y="8522"/>
                    <a:pt x="64125" y="16346"/>
                  </a:cubicBezTo>
                  <a:lnTo>
                    <a:pt x="64125" y="16346"/>
                  </a:lnTo>
                  <a:cubicBezTo>
                    <a:pt x="64125" y="24448"/>
                    <a:pt x="57698" y="30596"/>
                    <a:pt x="49875" y="30596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4" name="Forma libre 43">
              <a:extLst>
                <a:ext uri="{FF2B5EF4-FFF2-40B4-BE49-F238E27FC236}">
                  <a16:creationId xmlns:a16="http://schemas.microsoft.com/office/drawing/2014/main" id="{474ACB91-946E-A449-90CA-43C2C1E58ADA}"/>
                </a:ext>
              </a:extLst>
            </p:cNvPr>
            <p:cNvSpPr/>
            <p:nvPr/>
          </p:nvSpPr>
          <p:spPr>
            <a:xfrm>
              <a:off x="1472385" y="2185315"/>
              <a:ext cx="184411" cy="30735"/>
            </a:xfrm>
            <a:custGeom>
              <a:avLst/>
              <a:gdLst>
                <a:gd name="connsiteX0" fmla="*/ 2096 w 184411"/>
                <a:gd name="connsiteY0" fmla="*/ 2096 h 30735"/>
                <a:gd name="connsiteX1" fmla="*/ 183154 w 184411"/>
                <a:gd name="connsiteY1" fmla="*/ 2096 h 30735"/>
                <a:gd name="connsiteX2" fmla="*/ 183154 w 184411"/>
                <a:gd name="connsiteY2" fmla="*/ 30596 h 30735"/>
                <a:gd name="connsiteX3" fmla="*/ 2096 w 184411"/>
                <a:gd name="connsiteY3" fmla="*/ 30596 h 3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11" h="30735">
                  <a:moveTo>
                    <a:pt x="2096" y="2096"/>
                  </a:moveTo>
                  <a:lnTo>
                    <a:pt x="183154" y="2096"/>
                  </a:lnTo>
                  <a:lnTo>
                    <a:pt x="183154" y="30596"/>
                  </a:lnTo>
                  <a:lnTo>
                    <a:pt x="2096" y="30596"/>
                  </a:ln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5" name="Forma libre 44">
              <a:extLst>
                <a:ext uri="{FF2B5EF4-FFF2-40B4-BE49-F238E27FC236}">
                  <a16:creationId xmlns:a16="http://schemas.microsoft.com/office/drawing/2014/main" id="{BDD99D0E-711B-654A-A57B-5FB4B7AA977A}"/>
                </a:ext>
              </a:extLst>
            </p:cNvPr>
            <p:cNvSpPr/>
            <p:nvPr/>
          </p:nvSpPr>
          <p:spPr>
            <a:xfrm>
              <a:off x="1472385" y="2233653"/>
              <a:ext cx="184411" cy="30735"/>
            </a:xfrm>
            <a:custGeom>
              <a:avLst/>
              <a:gdLst>
                <a:gd name="connsiteX0" fmla="*/ 2096 w 184411"/>
                <a:gd name="connsiteY0" fmla="*/ 2096 h 30735"/>
                <a:gd name="connsiteX1" fmla="*/ 183154 w 184411"/>
                <a:gd name="connsiteY1" fmla="*/ 2096 h 30735"/>
                <a:gd name="connsiteX2" fmla="*/ 183154 w 184411"/>
                <a:gd name="connsiteY2" fmla="*/ 30596 h 30735"/>
                <a:gd name="connsiteX3" fmla="*/ 2096 w 184411"/>
                <a:gd name="connsiteY3" fmla="*/ 30596 h 3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411" h="30735">
                  <a:moveTo>
                    <a:pt x="2096" y="2096"/>
                  </a:moveTo>
                  <a:lnTo>
                    <a:pt x="183154" y="2096"/>
                  </a:lnTo>
                  <a:lnTo>
                    <a:pt x="183154" y="30596"/>
                  </a:lnTo>
                  <a:lnTo>
                    <a:pt x="2096" y="30596"/>
                  </a:ln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6" name="Forma libre 45">
              <a:extLst>
                <a:ext uri="{FF2B5EF4-FFF2-40B4-BE49-F238E27FC236}">
                  <a16:creationId xmlns:a16="http://schemas.microsoft.com/office/drawing/2014/main" id="{A605C89E-C107-FF41-B6A6-2D860D730DA7}"/>
                </a:ext>
              </a:extLst>
            </p:cNvPr>
            <p:cNvSpPr/>
            <p:nvPr/>
          </p:nvSpPr>
          <p:spPr>
            <a:xfrm>
              <a:off x="1511223" y="2280035"/>
              <a:ext cx="106176" cy="8382"/>
            </a:xfrm>
            <a:custGeom>
              <a:avLst/>
              <a:gdLst>
                <a:gd name="connsiteX0" fmla="*/ 2096 w 106176"/>
                <a:gd name="connsiteY0" fmla="*/ 2096 h 8382"/>
                <a:gd name="connsiteX1" fmla="*/ 106316 w 106176"/>
                <a:gd name="connsiteY1" fmla="*/ 2096 h 8382"/>
                <a:gd name="connsiteX2" fmla="*/ 106316 w 106176"/>
                <a:gd name="connsiteY2" fmla="*/ 8522 h 8382"/>
                <a:gd name="connsiteX3" fmla="*/ 2096 w 106176"/>
                <a:gd name="connsiteY3" fmla="*/ 8522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176" h="8382">
                  <a:moveTo>
                    <a:pt x="2096" y="2096"/>
                  </a:moveTo>
                  <a:lnTo>
                    <a:pt x="106316" y="2096"/>
                  </a:lnTo>
                  <a:lnTo>
                    <a:pt x="106316" y="8522"/>
                  </a:lnTo>
                  <a:lnTo>
                    <a:pt x="2096" y="8522"/>
                  </a:lnTo>
                  <a:close/>
                </a:path>
              </a:pathLst>
            </a:custGeom>
            <a:solidFill>
              <a:srgbClr val="CED2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7" name="Forma libre 46">
              <a:extLst>
                <a:ext uri="{FF2B5EF4-FFF2-40B4-BE49-F238E27FC236}">
                  <a16:creationId xmlns:a16="http://schemas.microsoft.com/office/drawing/2014/main" id="{2C64D961-7D28-9243-919E-D693BF72D471}"/>
                </a:ext>
              </a:extLst>
            </p:cNvPr>
            <p:cNvSpPr/>
            <p:nvPr/>
          </p:nvSpPr>
          <p:spPr>
            <a:xfrm>
              <a:off x="1866355" y="2360505"/>
              <a:ext cx="399558" cy="75441"/>
            </a:xfrm>
            <a:custGeom>
              <a:avLst/>
              <a:gdLst>
                <a:gd name="connsiteX0" fmla="*/ 363654 w 399557"/>
                <a:gd name="connsiteY0" fmla="*/ 74742 h 75441"/>
                <a:gd name="connsiteX1" fmla="*/ 38419 w 399557"/>
                <a:gd name="connsiteY1" fmla="*/ 74742 h 75441"/>
                <a:gd name="connsiteX2" fmla="*/ 2096 w 399557"/>
                <a:gd name="connsiteY2" fmla="*/ 38419 h 75441"/>
                <a:gd name="connsiteX3" fmla="*/ 2096 w 399557"/>
                <a:gd name="connsiteY3" fmla="*/ 38419 h 75441"/>
                <a:gd name="connsiteX4" fmla="*/ 38419 w 399557"/>
                <a:gd name="connsiteY4" fmla="*/ 2096 h 75441"/>
                <a:gd name="connsiteX5" fmla="*/ 363654 w 399557"/>
                <a:gd name="connsiteY5" fmla="*/ 2096 h 75441"/>
                <a:gd name="connsiteX6" fmla="*/ 399977 w 399557"/>
                <a:gd name="connsiteY6" fmla="*/ 38419 h 75441"/>
                <a:gd name="connsiteX7" fmla="*/ 399977 w 399557"/>
                <a:gd name="connsiteY7" fmla="*/ 38419 h 75441"/>
                <a:gd name="connsiteX8" fmla="*/ 363654 w 399557"/>
                <a:gd name="connsiteY8" fmla="*/ 74742 h 7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557" h="75441">
                  <a:moveTo>
                    <a:pt x="363654" y="74742"/>
                  </a:moveTo>
                  <a:lnTo>
                    <a:pt x="38419" y="74742"/>
                  </a:lnTo>
                  <a:cubicBezTo>
                    <a:pt x="18301" y="74742"/>
                    <a:pt x="2096" y="58537"/>
                    <a:pt x="2096" y="38419"/>
                  </a:cubicBezTo>
                  <a:lnTo>
                    <a:pt x="2096" y="38419"/>
                  </a:lnTo>
                  <a:cubicBezTo>
                    <a:pt x="2096" y="18301"/>
                    <a:pt x="18301" y="2096"/>
                    <a:pt x="38419" y="2096"/>
                  </a:cubicBezTo>
                  <a:lnTo>
                    <a:pt x="363654" y="2096"/>
                  </a:lnTo>
                  <a:cubicBezTo>
                    <a:pt x="383771" y="2096"/>
                    <a:pt x="399977" y="18301"/>
                    <a:pt x="399977" y="38419"/>
                  </a:cubicBezTo>
                  <a:lnTo>
                    <a:pt x="399977" y="38419"/>
                  </a:lnTo>
                  <a:cubicBezTo>
                    <a:pt x="399977" y="58537"/>
                    <a:pt x="383771" y="74742"/>
                    <a:pt x="363654" y="74742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8" name="Forma libre 47">
              <a:extLst>
                <a:ext uri="{FF2B5EF4-FFF2-40B4-BE49-F238E27FC236}">
                  <a16:creationId xmlns:a16="http://schemas.microsoft.com/office/drawing/2014/main" id="{07516195-564A-2D4F-AD4D-99A289D40BD5}"/>
                </a:ext>
              </a:extLst>
            </p:cNvPr>
            <p:cNvSpPr/>
            <p:nvPr/>
          </p:nvSpPr>
          <p:spPr>
            <a:xfrm>
              <a:off x="1714076" y="2066565"/>
              <a:ext cx="265441" cy="61470"/>
            </a:xfrm>
            <a:custGeom>
              <a:avLst/>
              <a:gdLst>
                <a:gd name="connsiteX0" fmla="*/ 234286 w 265440"/>
                <a:gd name="connsiteY0" fmla="*/ 61331 h 61470"/>
                <a:gd name="connsiteX1" fmla="*/ 31713 w 265440"/>
                <a:gd name="connsiteY1" fmla="*/ 61331 h 61470"/>
                <a:gd name="connsiteX2" fmla="*/ 2096 w 265440"/>
                <a:gd name="connsiteY2" fmla="*/ 31713 h 61470"/>
                <a:gd name="connsiteX3" fmla="*/ 2096 w 265440"/>
                <a:gd name="connsiteY3" fmla="*/ 31713 h 61470"/>
                <a:gd name="connsiteX4" fmla="*/ 31713 w 265440"/>
                <a:gd name="connsiteY4" fmla="*/ 2096 h 61470"/>
                <a:gd name="connsiteX5" fmla="*/ 234286 w 265440"/>
                <a:gd name="connsiteY5" fmla="*/ 2096 h 61470"/>
                <a:gd name="connsiteX6" fmla="*/ 263904 w 265440"/>
                <a:gd name="connsiteY6" fmla="*/ 31713 h 61470"/>
                <a:gd name="connsiteX7" fmla="*/ 263904 w 265440"/>
                <a:gd name="connsiteY7" fmla="*/ 31713 h 61470"/>
                <a:gd name="connsiteX8" fmla="*/ 234286 w 265440"/>
                <a:gd name="connsiteY8" fmla="*/ 61331 h 6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40" h="61470">
                  <a:moveTo>
                    <a:pt x="234286" y="61331"/>
                  </a:moveTo>
                  <a:lnTo>
                    <a:pt x="31713" y="61331"/>
                  </a:lnTo>
                  <a:cubicBezTo>
                    <a:pt x="15228" y="61331"/>
                    <a:pt x="2096" y="47919"/>
                    <a:pt x="2096" y="31713"/>
                  </a:cubicBezTo>
                  <a:lnTo>
                    <a:pt x="2096" y="31713"/>
                  </a:lnTo>
                  <a:cubicBezTo>
                    <a:pt x="2096" y="15228"/>
                    <a:pt x="15507" y="2096"/>
                    <a:pt x="31713" y="2096"/>
                  </a:cubicBezTo>
                  <a:lnTo>
                    <a:pt x="234286" y="2096"/>
                  </a:lnTo>
                  <a:cubicBezTo>
                    <a:pt x="250771" y="2096"/>
                    <a:pt x="263904" y="15507"/>
                    <a:pt x="263904" y="31713"/>
                  </a:cubicBezTo>
                  <a:lnTo>
                    <a:pt x="263904" y="31713"/>
                  </a:lnTo>
                  <a:cubicBezTo>
                    <a:pt x="264183" y="47919"/>
                    <a:pt x="250771" y="61331"/>
                    <a:pt x="234286" y="61331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49" name="Forma libre 48">
              <a:extLst>
                <a:ext uri="{FF2B5EF4-FFF2-40B4-BE49-F238E27FC236}">
                  <a16:creationId xmlns:a16="http://schemas.microsoft.com/office/drawing/2014/main" id="{D6740DDE-3501-A54E-A610-C6771584F247}"/>
                </a:ext>
              </a:extLst>
            </p:cNvPr>
            <p:cNvSpPr/>
            <p:nvPr/>
          </p:nvSpPr>
          <p:spPr>
            <a:xfrm>
              <a:off x="1773590" y="2086962"/>
              <a:ext cx="22353" cy="22353"/>
            </a:xfrm>
            <a:custGeom>
              <a:avLst/>
              <a:gdLst>
                <a:gd name="connsiteX0" fmla="*/ 20537 w 22352"/>
                <a:gd name="connsiteY0" fmla="*/ 11316 h 22352"/>
                <a:gd name="connsiteX1" fmla="*/ 11316 w 22352"/>
                <a:gd name="connsiteY1" fmla="*/ 20537 h 22352"/>
                <a:gd name="connsiteX2" fmla="*/ 2096 w 22352"/>
                <a:gd name="connsiteY2" fmla="*/ 11316 h 22352"/>
                <a:gd name="connsiteX3" fmla="*/ 11316 w 22352"/>
                <a:gd name="connsiteY3" fmla="*/ 2096 h 22352"/>
                <a:gd name="connsiteX4" fmla="*/ 20537 w 22352"/>
                <a:gd name="connsiteY4" fmla="*/ 11316 h 2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2" h="22352">
                  <a:moveTo>
                    <a:pt x="20537" y="11316"/>
                  </a:moveTo>
                  <a:cubicBezTo>
                    <a:pt x="20537" y="16346"/>
                    <a:pt x="16345" y="20537"/>
                    <a:pt x="11316" y="20537"/>
                  </a:cubicBezTo>
                  <a:cubicBezTo>
                    <a:pt x="6287" y="20537"/>
                    <a:pt x="2096" y="16346"/>
                    <a:pt x="2096" y="11316"/>
                  </a:cubicBezTo>
                  <a:cubicBezTo>
                    <a:pt x="2096" y="6287"/>
                    <a:pt x="6287" y="2096"/>
                    <a:pt x="11316" y="2096"/>
                  </a:cubicBezTo>
                  <a:cubicBezTo>
                    <a:pt x="16345" y="2096"/>
                    <a:pt x="20537" y="6007"/>
                    <a:pt x="20537" y="11316"/>
                  </a:cubicBezTo>
                  <a:close/>
                </a:path>
              </a:pathLst>
            </a:custGeom>
            <a:solidFill>
              <a:srgbClr val="FCC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0" name="Forma libre 49">
              <a:extLst>
                <a:ext uri="{FF2B5EF4-FFF2-40B4-BE49-F238E27FC236}">
                  <a16:creationId xmlns:a16="http://schemas.microsoft.com/office/drawing/2014/main" id="{2B79E1C9-B2C8-1340-8467-2A1E818834B4}"/>
                </a:ext>
              </a:extLst>
            </p:cNvPr>
            <p:cNvSpPr/>
            <p:nvPr/>
          </p:nvSpPr>
          <p:spPr>
            <a:xfrm>
              <a:off x="1837296" y="2086962"/>
              <a:ext cx="22353" cy="22353"/>
            </a:xfrm>
            <a:custGeom>
              <a:avLst/>
              <a:gdLst>
                <a:gd name="connsiteX0" fmla="*/ 20537 w 22352"/>
                <a:gd name="connsiteY0" fmla="*/ 11316 h 22352"/>
                <a:gd name="connsiteX1" fmla="*/ 11316 w 22352"/>
                <a:gd name="connsiteY1" fmla="*/ 20537 h 22352"/>
                <a:gd name="connsiteX2" fmla="*/ 2096 w 22352"/>
                <a:gd name="connsiteY2" fmla="*/ 11316 h 22352"/>
                <a:gd name="connsiteX3" fmla="*/ 11316 w 22352"/>
                <a:gd name="connsiteY3" fmla="*/ 2096 h 22352"/>
                <a:gd name="connsiteX4" fmla="*/ 20537 w 22352"/>
                <a:gd name="connsiteY4" fmla="*/ 11316 h 2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2" h="22352">
                  <a:moveTo>
                    <a:pt x="20537" y="11316"/>
                  </a:moveTo>
                  <a:cubicBezTo>
                    <a:pt x="20537" y="16346"/>
                    <a:pt x="16346" y="20537"/>
                    <a:pt x="11316" y="20537"/>
                  </a:cubicBezTo>
                  <a:cubicBezTo>
                    <a:pt x="6287" y="20537"/>
                    <a:pt x="2096" y="16346"/>
                    <a:pt x="2096" y="11316"/>
                  </a:cubicBezTo>
                  <a:cubicBezTo>
                    <a:pt x="2096" y="6287"/>
                    <a:pt x="6287" y="2096"/>
                    <a:pt x="11316" y="2096"/>
                  </a:cubicBezTo>
                  <a:cubicBezTo>
                    <a:pt x="16346" y="2096"/>
                    <a:pt x="20537" y="6007"/>
                    <a:pt x="20537" y="11316"/>
                  </a:cubicBezTo>
                  <a:close/>
                </a:path>
              </a:pathLst>
            </a:custGeom>
            <a:solidFill>
              <a:srgbClr val="91C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1" name="Forma libre 50">
              <a:extLst>
                <a:ext uri="{FF2B5EF4-FFF2-40B4-BE49-F238E27FC236}">
                  <a16:creationId xmlns:a16="http://schemas.microsoft.com/office/drawing/2014/main" id="{CBC73A72-DBF1-A04A-956B-6CEA571A6B58}"/>
                </a:ext>
              </a:extLst>
            </p:cNvPr>
            <p:cNvSpPr/>
            <p:nvPr/>
          </p:nvSpPr>
          <p:spPr>
            <a:xfrm>
              <a:off x="1896252" y="2086949"/>
              <a:ext cx="22353" cy="22353"/>
            </a:xfrm>
            <a:custGeom>
              <a:avLst/>
              <a:gdLst>
                <a:gd name="connsiteX0" fmla="*/ 20537 w 22352"/>
                <a:gd name="connsiteY0" fmla="*/ 11329 h 22352"/>
                <a:gd name="connsiteX1" fmla="*/ 11316 w 22352"/>
                <a:gd name="connsiteY1" fmla="*/ 20550 h 22352"/>
                <a:gd name="connsiteX2" fmla="*/ 2096 w 22352"/>
                <a:gd name="connsiteY2" fmla="*/ 11329 h 22352"/>
                <a:gd name="connsiteX3" fmla="*/ 11316 w 22352"/>
                <a:gd name="connsiteY3" fmla="*/ 2109 h 22352"/>
                <a:gd name="connsiteX4" fmla="*/ 20537 w 22352"/>
                <a:gd name="connsiteY4" fmla="*/ 11329 h 2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2" h="22352">
                  <a:moveTo>
                    <a:pt x="20537" y="11329"/>
                  </a:moveTo>
                  <a:cubicBezTo>
                    <a:pt x="20537" y="16359"/>
                    <a:pt x="16346" y="20550"/>
                    <a:pt x="11316" y="20550"/>
                  </a:cubicBezTo>
                  <a:cubicBezTo>
                    <a:pt x="6287" y="20550"/>
                    <a:pt x="2096" y="16359"/>
                    <a:pt x="2096" y="11329"/>
                  </a:cubicBezTo>
                  <a:cubicBezTo>
                    <a:pt x="2096" y="6300"/>
                    <a:pt x="6287" y="2109"/>
                    <a:pt x="11316" y="2109"/>
                  </a:cubicBezTo>
                  <a:cubicBezTo>
                    <a:pt x="16346" y="1829"/>
                    <a:pt x="20537" y="6021"/>
                    <a:pt x="20537" y="11329"/>
                  </a:cubicBezTo>
                  <a:close/>
                </a:path>
              </a:pathLst>
            </a:custGeom>
            <a:solidFill>
              <a:srgbClr val="E94F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2" name="Forma libre 51">
              <a:extLst>
                <a:ext uri="{FF2B5EF4-FFF2-40B4-BE49-F238E27FC236}">
                  <a16:creationId xmlns:a16="http://schemas.microsoft.com/office/drawing/2014/main" id="{044E49DB-151D-C64D-8BA4-C092AEEF97FA}"/>
                </a:ext>
              </a:extLst>
            </p:cNvPr>
            <p:cNvSpPr/>
            <p:nvPr/>
          </p:nvSpPr>
          <p:spPr>
            <a:xfrm>
              <a:off x="1143518" y="2315520"/>
              <a:ext cx="47500" cy="47500"/>
            </a:xfrm>
            <a:custGeom>
              <a:avLst/>
              <a:gdLst>
                <a:gd name="connsiteX0" fmla="*/ 47360 w 47499"/>
                <a:gd name="connsiteY0" fmla="*/ 24728 h 47499"/>
                <a:gd name="connsiteX1" fmla="*/ 24728 w 47499"/>
                <a:gd name="connsiteY1" fmla="*/ 47360 h 47499"/>
                <a:gd name="connsiteX2" fmla="*/ 2096 w 47499"/>
                <a:gd name="connsiteY2" fmla="*/ 24728 h 47499"/>
                <a:gd name="connsiteX3" fmla="*/ 24728 w 47499"/>
                <a:gd name="connsiteY3" fmla="*/ 2096 h 47499"/>
                <a:gd name="connsiteX4" fmla="*/ 47360 w 47499"/>
                <a:gd name="connsiteY4" fmla="*/ 24728 h 4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99" h="47499">
                  <a:moveTo>
                    <a:pt x="47360" y="24728"/>
                  </a:moveTo>
                  <a:cubicBezTo>
                    <a:pt x="47360" y="37227"/>
                    <a:pt x="37227" y="47360"/>
                    <a:pt x="24728" y="47360"/>
                  </a:cubicBezTo>
                  <a:cubicBezTo>
                    <a:pt x="12228" y="47360"/>
                    <a:pt x="2096" y="37227"/>
                    <a:pt x="2096" y="24728"/>
                  </a:cubicBezTo>
                  <a:cubicBezTo>
                    <a:pt x="2096" y="12228"/>
                    <a:pt x="12228" y="2096"/>
                    <a:pt x="24728" y="2096"/>
                  </a:cubicBezTo>
                  <a:cubicBezTo>
                    <a:pt x="37227" y="2096"/>
                    <a:pt x="47360" y="12228"/>
                    <a:pt x="47360" y="247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3" name="Forma libre 52">
              <a:extLst>
                <a:ext uri="{FF2B5EF4-FFF2-40B4-BE49-F238E27FC236}">
                  <a16:creationId xmlns:a16="http://schemas.microsoft.com/office/drawing/2014/main" id="{D0C94C20-23FB-AF4A-A5D1-8025DAB62F35}"/>
                </a:ext>
              </a:extLst>
            </p:cNvPr>
            <p:cNvSpPr/>
            <p:nvPr/>
          </p:nvSpPr>
          <p:spPr>
            <a:xfrm>
              <a:off x="1132062" y="2301550"/>
              <a:ext cx="72647" cy="67059"/>
            </a:xfrm>
            <a:custGeom>
              <a:avLst/>
              <a:gdLst>
                <a:gd name="connsiteX0" fmla="*/ 59654 w 72646"/>
                <a:gd name="connsiteY0" fmla="*/ 11316 h 67058"/>
                <a:gd name="connsiteX1" fmla="*/ 55743 w 72646"/>
                <a:gd name="connsiteY1" fmla="*/ 11316 h 67058"/>
                <a:gd name="connsiteX2" fmla="*/ 49875 w 72646"/>
                <a:gd name="connsiteY2" fmla="*/ 3213 h 67058"/>
                <a:gd name="connsiteX3" fmla="*/ 47919 w 72646"/>
                <a:gd name="connsiteY3" fmla="*/ 2096 h 67058"/>
                <a:gd name="connsiteX4" fmla="*/ 25007 w 72646"/>
                <a:gd name="connsiteY4" fmla="*/ 2096 h 67058"/>
                <a:gd name="connsiteX5" fmla="*/ 23051 w 72646"/>
                <a:gd name="connsiteY5" fmla="*/ 3213 h 67058"/>
                <a:gd name="connsiteX6" fmla="*/ 17184 w 72646"/>
                <a:gd name="connsiteY6" fmla="*/ 11316 h 67058"/>
                <a:gd name="connsiteX7" fmla="*/ 13272 w 72646"/>
                <a:gd name="connsiteY7" fmla="*/ 11316 h 67058"/>
                <a:gd name="connsiteX8" fmla="*/ 2096 w 72646"/>
                <a:gd name="connsiteY8" fmla="*/ 22493 h 67058"/>
                <a:gd name="connsiteX9" fmla="*/ 2096 w 72646"/>
                <a:gd name="connsiteY9" fmla="*/ 55184 h 67058"/>
                <a:gd name="connsiteX10" fmla="*/ 13272 w 72646"/>
                <a:gd name="connsiteY10" fmla="*/ 66360 h 67058"/>
                <a:gd name="connsiteX11" fmla="*/ 59654 w 72646"/>
                <a:gd name="connsiteY11" fmla="*/ 66360 h 67058"/>
                <a:gd name="connsiteX12" fmla="*/ 70831 w 72646"/>
                <a:gd name="connsiteY12" fmla="*/ 55184 h 67058"/>
                <a:gd name="connsiteX13" fmla="*/ 70831 w 72646"/>
                <a:gd name="connsiteY13" fmla="*/ 22772 h 67058"/>
                <a:gd name="connsiteX14" fmla="*/ 59654 w 72646"/>
                <a:gd name="connsiteY14" fmla="*/ 11316 h 67058"/>
                <a:gd name="connsiteX15" fmla="*/ 36463 w 72646"/>
                <a:gd name="connsiteY15" fmla="*/ 55463 h 67058"/>
                <a:gd name="connsiteX16" fmla="*/ 19698 w 72646"/>
                <a:gd name="connsiteY16" fmla="*/ 38698 h 67058"/>
                <a:gd name="connsiteX17" fmla="*/ 36463 w 72646"/>
                <a:gd name="connsiteY17" fmla="*/ 21934 h 67058"/>
                <a:gd name="connsiteX18" fmla="*/ 53228 w 72646"/>
                <a:gd name="connsiteY18" fmla="*/ 38698 h 67058"/>
                <a:gd name="connsiteX19" fmla="*/ 36463 w 72646"/>
                <a:gd name="connsiteY19" fmla="*/ 55463 h 6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646" h="67058">
                  <a:moveTo>
                    <a:pt x="59654" y="11316"/>
                  </a:moveTo>
                  <a:lnTo>
                    <a:pt x="55743" y="11316"/>
                  </a:lnTo>
                  <a:lnTo>
                    <a:pt x="49875" y="3213"/>
                  </a:lnTo>
                  <a:cubicBezTo>
                    <a:pt x="49316" y="2654"/>
                    <a:pt x="48757" y="2096"/>
                    <a:pt x="47919" y="2096"/>
                  </a:cubicBezTo>
                  <a:lnTo>
                    <a:pt x="25007" y="2096"/>
                  </a:lnTo>
                  <a:cubicBezTo>
                    <a:pt x="24169" y="2096"/>
                    <a:pt x="23610" y="2375"/>
                    <a:pt x="23051" y="3213"/>
                  </a:cubicBezTo>
                  <a:lnTo>
                    <a:pt x="17184" y="11316"/>
                  </a:lnTo>
                  <a:lnTo>
                    <a:pt x="13272" y="11316"/>
                  </a:lnTo>
                  <a:cubicBezTo>
                    <a:pt x="7125" y="11316"/>
                    <a:pt x="2096" y="16346"/>
                    <a:pt x="2096" y="22493"/>
                  </a:cubicBezTo>
                  <a:lnTo>
                    <a:pt x="2096" y="55184"/>
                  </a:lnTo>
                  <a:cubicBezTo>
                    <a:pt x="2096" y="61331"/>
                    <a:pt x="7125" y="66360"/>
                    <a:pt x="13272" y="66360"/>
                  </a:cubicBezTo>
                  <a:lnTo>
                    <a:pt x="59654" y="66360"/>
                  </a:lnTo>
                  <a:cubicBezTo>
                    <a:pt x="65801" y="66360"/>
                    <a:pt x="70831" y="61331"/>
                    <a:pt x="70831" y="55184"/>
                  </a:cubicBezTo>
                  <a:lnTo>
                    <a:pt x="70831" y="22772"/>
                  </a:lnTo>
                  <a:cubicBezTo>
                    <a:pt x="70831" y="16346"/>
                    <a:pt x="65801" y="11316"/>
                    <a:pt x="59654" y="11316"/>
                  </a:cubicBezTo>
                  <a:close/>
                  <a:moveTo>
                    <a:pt x="36463" y="55463"/>
                  </a:moveTo>
                  <a:cubicBezTo>
                    <a:pt x="27243" y="55463"/>
                    <a:pt x="19698" y="47919"/>
                    <a:pt x="19698" y="38698"/>
                  </a:cubicBezTo>
                  <a:cubicBezTo>
                    <a:pt x="19698" y="29478"/>
                    <a:pt x="27243" y="21934"/>
                    <a:pt x="36463" y="21934"/>
                  </a:cubicBezTo>
                  <a:cubicBezTo>
                    <a:pt x="45684" y="21934"/>
                    <a:pt x="53228" y="29478"/>
                    <a:pt x="53228" y="38698"/>
                  </a:cubicBezTo>
                  <a:cubicBezTo>
                    <a:pt x="53228" y="47919"/>
                    <a:pt x="45684" y="55463"/>
                    <a:pt x="36463" y="55463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4" name="Forma libre 53">
              <a:extLst>
                <a:ext uri="{FF2B5EF4-FFF2-40B4-BE49-F238E27FC236}">
                  <a16:creationId xmlns:a16="http://schemas.microsoft.com/office/drawing/2014/main" id="{6521D07D-1C91-1743-A526-A22F800A2F1C}"/>
                </a:ext>
              </a:extLst>
            </p:cNvPr>
            <p:cNvSpPr/>
            <p:nvPr/>
          </p:nvSpPr>
          <p:spPr>
            <a:xfrm>
              <a:off x="1155533" y="2327255"/>
              <a:ext cx="25147" cy="25147"/>
            </a:xfrm>
            <a:custGeom>
              <a:avLst/>
              <a:gdLst>
                <a:gd name="connsiteX0" fmla="*/ 23890 w 25147"/>
                <a:gd name="connsiteY0" fmla="*/ 12993 h 25147"/>
                <a:gd name="connsiteX1" fmla="*/ 12993 w 25147"/>
                <a:gd name="connsiteY1" fmla="*/ 23890 h 25147"/>
                <a:gd name="connsiteX2" fmla="*/ 2096 w 25147"/>
                <a:gd name="connsiteY2" fmla="*/ 12993 h 25147"/>
                <a:gd name="connsiteX3" fmla="*/ 12993 w 25147"/>
                <a:gd name="connsiteY3" fmla="*/ 2096 h 25147"/>
                <a:gd name="connsiteX4" fmla="*/ 23890 w 25147"/>
                <a:gd name="connsiteY4" fmla="*/ 12993 h 2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7" h="25147">
                  <a:moveTo>
                    <a:pt x="23890" y="12993"/>
                  </a:moveTo>
                  <a:cubicBezTo>
                    <a:pt x="23890" y="19011"/>
                    <a:pt x="19011" y="23890"/>
                    <a:pt x="12993" y="23890"/>
                  </a:cubicBezTo>
                  <a:cubicBezTo>
                    <a:pt x="6974" y="23890"/>
                    <a:pt x="2096" y="19011"/>
                    <a:pt x="2096" y="12993"/>
                  </a:cubicBezTo>
                  <a:cubicBezTo>
                    <a:pt x="2096" y="6974"/>
                    <a:pt x="6974" y="2096"/>
                    <a:pt x="12993" y="2096"/>
                  </a:cubicBezTo>
                  <a:cubicBezTo>
                    <a:pt x="19011" y="2096"/>
                    <a:pt x="23890" y="6974"/>
                    <a:pt x="23890" y="12993"/>
                  </a:cubicBezTo>
                  <a:close/>
                </a:path>
              </a:pathLst>
            </a:custGeom>
            <a:solidFill>
              <a:srgbClr val="7AB3E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5" name="Forma libre 54">
              <a:extLst>
                <a:ext uri="{FF2B5EF4-FFF2-40B4-BE49-F238E27FC236}">
                  <a16:creationId xmlns:a16="http://schemas.microsoft.com/office/drawing/2014/main" id="{113E5054-4E0E-DF46-9EE8-D21A7A781640}"/>
                </a:ext>
              </a:extLst>
            </p:cNvPr>
            <p:cNvSpPr/>
            <p:nvPr/>
          </p:nvSpPr>
          <p:spPr>
            <a:xfrm>
              <a:off x="1791193" y="2186991"/>
              <a:ext cx="201176" cy="134117"/>
            </a:xfrm>
            <a:custGeom>
              <a:avLst/>
              <a:gdLst>
                <a:gd name="connsiteX0" fmla="*/ 195727 w 201176"/>
                <a:gd name="connsiteY0" fmla="*/ 132860 h 134117"/>
                <a:gd name="connsiteX1" fmla="*/ 7684 w 201176"/>
                <a:gd name="connsiteY1" fmla="*/ 132860 h 134117"/>
                <a:gd name="connsiteX2" fmla="*/ 2096 w 201176"/>
                <a:gd name="connsiteY2" fmla="*/ 127272 h 134117"/>
                <a:gd name="connsiteX3" fmla="*/ 2096 w 201176"/>
                <a:gd name="connsiteY3" fmla="*/ 7684 h 134117"/>
                <a:gd name="connsiteX4" fmla="*/ 7684 w 201176"/>
                <a:gd name="connsiteY4" fmla="*/ 2096 h 134117"/>
                <a:gd name="connsiteX5" fmla="*/ 195727 w 201176"/>
                <a:gd name="connsiteY5" fmla="*/ 2096 h 134117"/>
                <a:gd name="connsiteX6" fmla="*/ 201316 w 201176"/>
                <a:gd name="connsiteY6" fmla="*/ 7684 h 134117"/>
                <a:gd name="connsiteX7" fmla="*/ 201316 w 201176"/>
                <a:gd name="connsiteY7" fmla="*/ 127272 h 134117"/>
                <a:gd name="connsiteX8" fmla="*/ 195727 w 201176"/>
                <a:gd name="connsiteY8" fmla="*/ 132860 h 13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176" h="134117">
                  <a:moveTo>
                    <a:pt x="195727" y="132860"/>
                  </a:moveTo>
                  <a:lnTo>
                    <a:pt x="7684" y="132860"/>
                  </a:lnTo>
                  <a:cubicBezTo>
                    <a:pt x="4610" y="132860"/>
                    <a:pt x="2096" y="130345"/>
                    <a:pt x="2096" y="127272"/>
                  </a:cubicBezTo>
                  <a:lnTo>
                    <a:pt x="2096" y="7684"/>
                  </a:lnTo>
                  <a:cubicBezTo>
                    <a:pt x="2096" y="4610"/>
                    <a:pt x="4610" y="2096"/>
                    <a:pt x="7684" y="2096"/>
                  </a:cubicBezTo>
                  <a:lnTo>
                    <a:pt x="195727" y="2096"/>
                  </a:lnTo>
                  <a:cubicBezTo>
                    <a:pt x="198801" y="2096"/>
                    <a:pt x="201316" y="4610"/>
                    <a:pt x="201316" y="7684"/>
                  </a:cubicBezTo>
                  <a:lnTo>
                    <a:pt x="201316" y="127272"/>
                  </a:lnTo>
                  <a:cubicBezTo>
                    <a:pt x="201316" y="130345"/>
                    <a:pt x="198801" y="132860"/>
                    <a:pt x="195727" y="132860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6" name="Forma libre 55">
              <a:extLst>
                <a:ext uri="{FF2B5EF4-FFF2-40B4-BE49-F238E27FC236}">
                  <a16:creationId xmlns:a16="http://schemas.microsoft.com/office/drawing/2014/main" id="{B143CE41-16F6-6644-ABA5-3D376508E62D}"/>
                </a:ext>
              </a:extLst>
            </p:cNvPr>
            <p:cNvSpPr/>
            <p:nvPr/>
          </p:nvSpPr>
          <p:spPr>
            <a:xfrm>
              <a:off x="1808682" y="2198053"/>
              <a:ext cx="167647" cy="55882"/>
            </a:xfrm>
            <a:custGeom>
              <a:avLst/>
              <a:gdLst>
                <a:gd name="connsiteX0" fmla="*/ 84357 w 167646"/>
                <a:gd name="connsiteY0" fmla="*/ 55298 h 55882"/>
                <a:gd name="connsiteX1" fmla="*/ 84077 w 167646"/>
                <a:gd name="connsiteY1" fmla="*/ 55298 h 55882"/>
                <a:gd name="connsiteX2" fmla="*/ 81563 w 167646"/>
                <a:gd name="connsiteY2" fmla="*/ 54739 h 55882"/>
                <a:gd name="connsiteX3" fmla="*/ 4725 w 167646"/>
                <a:gd name="connsiteY3" fmla="*/ 11989 h 55882"/>
                <a:gd name="connsiteX4" fmla="*/ 2769 w 167646"/>
                <a:gd name="connsiteY4" fmla="*/ 4724 h 55882"/>
                <a:gd name="connsiteX5" fmla="*/ 10033 w 167646"/>
                <a:gd name="connsiteY5" fmla="*/ 2769 h 55882"/>
                <a:gd name="connsiteX6" fmla="*/ 84636 w 167646"/>
                <a:gd name="connsiteY6" fmla="*/ 44121 h 55882"/>
                <a:gd name="connsiteX7" fmla="*/ 159239 w 167646"/>
                <a:gd name="connsiteY7" fmla="*/ 2769 h 55882"/>
                <a:gd name="connsiteX8" fmla="*/ 166504 w 167646"/>
                <a:gd name="connsiteY8" fmla="*/ 4724 h 55882"/>
                <a:gd name="connsiteX9" fmla="*/ 164548 w 167646"/>
                <a:gd name="connsiteY9" fmla="*/ 11989 h 55882"/>
                <a:gd name="connsiteX10" fmla="*/ 87710 w 167646"/>
                <a:gd name="connsiteY10" fmla="*/ 54739 h 55882"/>
                <a:gd name="connsiteX11" fmla="*/ 84357 w 167646"/>
                <a:gd name="connsiteY11" fmla="*/ 55298 h 55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7646" h="55882">
                  <a:moveTo>
                    <a:pt x="84357" y="55298"/>
                  </a:moveTo>
                  <a:lnTo>
                    <a:pt x="84077" y="55298"/>
                  </a:lnTo>
                  <a:cubicBezTo>
                    <a:pt x="83239" y="55298"/>
                    <a:pt x="82401" y="55018"/>
                    <a:pt x="81563" y="54739"/>
                  </a:cubicBezTo>
                  <a:lnTo>
                    <a:pt x="4725" y="11989"/>
                  </a:lnTo>
                  <a:cubicBezTo>
                    <a:pt x="2210" y="10592"/>
                    <a:pt x="1372" y="7519"/>
                    <a:pt x="2769" y="4724"/>
                  </a:cubicBezTo>
                  <a:cubicBezTo>
                    <a:pt x="4166" y="2210"/>
                    <a:pt x="7239" y="1372"/>
                    <a:pt x="10033" y="2769"/>
                  </a:cubicBezTo>
                  <a:lnTo>
                    <a:pt x="84636" y="44121"/>
                  </a:lnTo>
                  <a:lnTo>
                    <a:pt x="159239" y="2769"/>
                  </a:lnTo>
                  <a:cubicBezTo>
                    <a:pt x="161754" y="1372"/>
                    <a:pt x="164827" y="2210"/>
                    <a:pt x="166504" y="4724"/>
                  </a:cubicBezTo>
                  <a:cubicBezTo>
                    <a:pt x="167901" y="7239"/>
                    <a:pt x="167062" y="10313"/>
                    <a:pt x="164548" y="11989"/>
                  </a:cubicBezTo>
                  <a:lnTo>
                    <a:pt x="87710" y="54739"/>
                  </a:lnTo>
                  <a:cubicBezTo>
                    <a:pt x="86033" y="55018"/>
                    <a:pt x="85195" y="55298"/>
                    <a:pt x="84357" y="55298"/>
                  </a:cubicBezTo>
                  <a:close/>
                </a:path>
              </a:pathLst>
            </a:custGeom>
            <a:solidFill>
              <a:srgbClr val="E94B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7" name="Forma libre 56">
              <a:extLst>
                <a:ext uri="{FF2B5EF4-FFF2-40B4-BE49-F238E27FC236}">
                  <a16:creationId xmlns:a16="http://schemas.microsoft.com/office/drawing/2014/main" id="{E9F1FDBB-8AA9-F049-B72C-B2603195A3EB}"/>
                </a:ext>
              </a:extLst>
            </p:cNvPr>
            <p:cNvSpPr/>
            <p:nvPr/>
          </p:nvSpPr>
          <p:spPr>
            <a:xfrm>
              <a:off x="2035398" y="1984418"/>
              <a:ext cx="251470" cy="324117"/>
            </a:xfrm>
            <a:custGeom>
              <a:avLst/>
              <a:gdLst>
                <a:gd name="connsiteX0" fmla="*/ 244345 w 251470"/>
                <a:gd name="connsiteY0" fmla="*/ 322021 h 324116"/>
                <a:gd name="connsiteX1" fmla="*/ 7125 w 251470"/>
                <a:gd name="connsiteY1" fmla="*/ 322021 h 324116"/>
                <a:gd name="connsiteX2" fmla="*/ 2096 w 251470"/>
                <a:gd name="connsiteY2" fmla="*/ 316992 h 324116"/>
                <a:gd name="connsiteX3" fmla="*/ 2096 w 251470"/>
                <a:gd name="connsiteY3" fmla="*/ 7125 h 324116"/>
                <a:gd name="connsiteX4" fmla="*/ 7125 w 251470"/>
                <a:gd name="connsiteY4" fmla="*/ 2096 h 324116"/>
                <a:gd name="connsiteX5" fmla="*/ 244345 w 251470"/>
                <a:gd name="connsiteY5" fmla="*/ 2096 h 324116"/>
                <a:gd name="connsiteX6" fmla="*/ 249374 w 251470"/>
                <a:gd name="connsiteY6" fmla="*/ 7125 h 324116"/>
                <a:gd name="connsiteX7" fmla="*/ 249374 w 251470"/>
                <a:gd name="connsiteY7" fmla="*/ 316713 h 324116"/>
                <a:gd name="connsiteX8" fmla="*/ 244345 w 251470"/>
                <a:gd name="connsiteY8" fmla="*/ 322021 h 32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70" h="324116">
                  <a:moveTo>
                    <a:pt x="244345" y="322021"/>
                  </a:moveTo>
                  <a:lnTo>
                    <a:pt x="7125" y="322021"/>
                  </a:lnTo>
                  <a:cubicBezTo>
                    <a:pt x="4331" y="322021"/>
                    <a:pt x="2096" y="319786"/>
                    <a:pt x="2096" y="316992"/>
                  </a:cubicBezTo>
                  <a:lnTo>
                    <a:pt x="2096" y="7125"/>
                  </a:lnTo>
                  <a:cubicBezTo>
                    <a:pt x="2096" y="4331"/>
                    <a:pt x="4331" y="2096"/>
                    <a:pt x="7125" y="2096"/>
                  </a:cubicBezTo>
                  <a:lnTo>
                    <a:pt x="244345" y="2096"/>
                  </a:lnTo>
                  <a:cubicBezTo>
                    <a:pt x="247139" y="2096"/>
                    <a:pt x="249374" y="4331"/>
                    <a:pt x="249374" y="7125"/>
                  </a:cubicBezTo>
                  <a:lnTo>
                    <a:pt x="249374" y="316713"/>
                  </a:lnTo>
                  <a:cubicBezTo>
                    <a:pt x="249654" y="319786"/>
                    <a:pt x="247139" y="322021"/>
                    <a:pt x="244345" y="322021"/>
                  </a:cubicBezTo>
                  <a:close/>
                </a:path>
              </a:pathLst>
            </a:custGeom>
            <a:solidFill>
              <a:srgbClr val="4F4F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8" name="Forma libre 57">
              <a:extLst>
                <a:ext uri="{FF2B5EF4-FFF2-40B4-BE49-F238E27FC236}">
                  <a16:creationId xmlns:a16="http://schemas.microsoft.com/office/drawing/2014/main" id="{CF11D451-672D-6A4A-8065-C3563C32AF2E}"/>
                </a:ext>
              </a:extLst>
            </p:cNvPr>
            <p:cNvSpPr/>
            <p:nvPr/>
          </p:nvSpPr>
          <p:spPr>
            <a:xfrm>
              <a:off x="2072560" y="2021300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59" name="Forma libre 58">
              <a:extLst>
                <a:ext uri="{FF2B5EF4-FFF2-40B4-BE49-F238E27FC236}">
                  <a16:creationId xmlns:a16="http://schemas.microsoft.com/office/drawing/2014/main" id="{7E7BB551-6119-F448-9329-2875610BAE5E}"/>
                </a:ext>
              </a:extLst>
            </p:cNvPr>
            <p:cNvSpPr/>
            <p:nvPr/>
          </p:nvSpPr>
          <p:spPr>
            <a:xfrm>
              <a:off x="2096869" y="2021300"/>
              <a:ext cx="100588" cy="8382"/>
            </a:xfrm>
            <a:custGeom>
              <a:avLst/>
              <a:gdLst>
                <a:gd name="connsiteX0" fmla="*/ 97934 w 100588"/>
                <a:gd name="connsiteY0" fmla="*/ 8243 h 8382"/>
                <a:gd name="connsiteX1" fmla="*/ 3772 w 100588"/>
                <a:gd name="connsiteY1" fmla="*/ 8243 h 8382"/>
                <a:gd name="connsiteX2" fmla="*/ 2096 w 100588"/>
                <a:gd name="connsiteY2" fmla="*/ 5169 h 8382"/>
                <a:gd name="connsiteX3" fmla="*/ 2096 w 100588"/>
                <a:gd name="connsiteY3" fmla="*/ 5169 h 8382"/>
                <a:gd name="connsiteX4" fmla="*/ 3772 w 100588"/>
                <a:gd name="connsiteY4" fmla="*/ 2096 h 8382"/>
                <a:gd name="connsiteX5" fmla="*/ 97934 w 100588"/>
                <a:gd name="connsiteY5" fmla="*/ 2096 h 8382"/>
                <a:gd name="connsiteX6" fmla="*/ 99610 w 100588"/>
                <a:gd name="connsiteY6" fmla="*/ 5169 h 8382"/>
                <a:gd name="connsiteX7" fmla="*/ 99610 w 100588"/>
                <a:gd name="connsiteY7" fmla="*/ 5169 h 8382"/>
                <a:gd name="connsiteX8" fmla="*/ 97934 w 100588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588" h="8382">
                  <a:moveTo>
                    <a:pt x="97934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97934" y="2096"/>
                  </a:lnTo>
                  <a:cubicBezTo>
                    <a:pt x="98772" y="2096"/>
                    <a:pt x="99610" y="3493"/>
                    <a:pt x="99610" y="5169"/>
                  </a:cubicBezTo>
                  <a:lnTo>
                    <a:pt x="99610" y="5169"/>
                  </a:lnTo>
                  <a:cubicBezTo>
                    <a:pt x="99610" y="6846"/>
                    <a:pt x="98772" y="8243"/>
                    <a:pt x="97934" y="8243"/>
                  </a:cubicBezTo>
                  <a:close/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0" name="Forma libre 59">
              <a:extLst>
                <a:ext uri="{FF2B5EF4-FFF2-40B4-BE49-F238E27FC236}">
                  <a16:creationId xmlns:a16="http://schemas.microsoft.com/office/drawing/2014/main" id="{D82B5DF0-5C40-BB42-AD35-11D4BE55EE4E}"/>
                </a:ext>
              </a:extLst>
            </p:cNvPr>
            <p:cNvSpPr/>
            <p:nvPr/>
          </p:nvSpPr>
          <p:spPr>
            <a:xfrm>
              <a:off x="2096869" y="2034433"/>
              <a:ext cx="36323" cy="8382"/>
            </a:xfrm>
            <a:custGeom>
              <a:avLst/>
              <a:gdLst>
                <a:gd name="connsiteX0" fmla="*/ 33948 w 36323"/>
                <a:gd name="connsiteY0" fmla="*/ 8243 h 8382"/>
                <a:gd name="connsiteX1" fmla="*/ 3772 w 36323"/>
                <a:gd name="connsiteY1" fmla="*/ 8243 h 8382"/>
                <a:gd name="connsiteX2" fmla="*/ 2096 w 36323"/>
                <a:gd name="connsiteY2" fmla="*/ 5169 h 8382"/>
                <a:gd name="connsiteX3" fmla="*/ 2096 w 36323"/>
                <a:gd name="connsiteY3" fmla="*/ 5169 h 8382"/>
                <a:gd name="connsiteX4" fmla="*/ 3772 w 36323"/>
                <a:gd name="connsiteY4" fmla="*/ 2096 h 8382"/>
                <a:gd name="connsiteX5" fmla="*/ 33948 w 36323"/>
                <a:gd name="connsiteY5" fmla="*/ 2096 h 8382"/>
                <a:gd name="connsiteX6" fmla="*/ 35625 w 36323"/>
                <a:gd name="connsiteY6" fmla="*/ 5169 h 8382"/>
                <a:gd name="connsiteX7" fmla="*/ 35625 w 36323"/>
                <a:gd name="connsiteY7" fmla="*/ 5169 h 8382"/>
                <a:gd name="connsiteX8" fmla="*/ 33948 w 36323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323" h="8382">
                  <a:moveTo>
                    <a:pt x="33948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33948" y="2096"/>
                  </a:lnTo>
                  <a:cubicBezTo>
                    <a:pt x="34787" y="2096"/>
                    <a:pt x="35625" y="3493"/>
                    <a:pt x="35625" y="5169"/>
                  </a:cubicBezTo>
                  <a:lnTo>
                    <a:pt x="35625" y="5169"/>
                  </a:lnTo>
                  <a:cubicBezTo>
                    <a:pt x="35345" y="6846"/>
                    <a:pt x="34787" y="8243"/>
                    <a:pt x="33948" y="8243"/>
                  </a:cubicBezTo>
                  <a:close/>
                </a:path>
              </a:pathLst>
            </a:custGeom>
            <a:solidFill>
              <a:srgbClr val="EB5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1" name="Forma libre 60">
              <a:extLst>
                <a:ext uri="{FF2B5EF4-FFF2-40B4-BE49-F238E27FC236}">
                  <a16:creationId xmlns:a16="http://schemas.microsoft.com/office/drawing/2014/main" id="{99460097-E5CF-8C43-89CD-21C4E5FD3093}"/>
                </a:ext>
              </a:extLst>
            </p:cNvPr>
            <p:cNvSpPr/>
            <p:nvPr/>
          </p:nvSpPr>
          <p:spPr>
            <a:xfrm>
              <a:off x="2133192" y="2034433"/>
              <a:ext cx="50294" cy="8382"/>
            </a:xfrm>
            <a:custGeom>
              <a:avLst/>
              <a:gdLst>
                <a:gd name="connsiteX0" fmla="*/ 47081 w 50294"/>
                <a:gd name="connsiteY0" fmla="*/ 8243 h 8382"/>
                <a:gd name="connsiteX1" fmla="*/ 3772 w 50294"/>
                <a:gd name="connsiteY1" fmla="*/ 8243 h 8382"/>
                <a:gd name="connsiteX2" fmla="*/ 2096 w 50294"/>
                <a:gd name="connsiteY2" fmla="*/ 5169 h 8382"/>
                <a:gd name="connsiteX3" fmla="*/ 2096 w 50294"/>
                <a:gd name="connsiteY3" fmla="*/ 5169 h 8382"/>
                <a:gd name="connsiteX4" fmla="*/ 3772 w 50294"/>
                <a:gd name="connsiteY4" fmla="*/ 2096 h 8382"/>
                <a:gd name="connsiteX5" fmla="*/ 47081 w 50294"/>
                <a:gd name="connsiteY5" fmla="*/ 2096 h 8382"/>
                <a:gd name="connsiteX6" fmla="*/ 48757 w 50294"/>
                <a:gd name="connsiteY6" fmla="*/ 5169 h 8382"/>
                <a:gd name="connsiteX7" fmla="*/ 48757 w 50294"/>
                <a:gd name="connsiteY7" fmla="*/ 5169 h 8382"/>
                <a:gd name="connsiteX8" fmla="*/ 47081 w 50294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94" h="8382">
                  <a:moveTo>
                    <a:pt x="47081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7081" y="2096"/>
                  </a:lnTo>
                  <a:cubicBezTo>
                    <a:pt x="47919" y="2096"/>
                    <a:pt x="48757" y="3493"/>
                    <a:pt x="48757" y="5169"/>
                  </a:cubicBezTo>
                  <a:lnTo>
                    <a:pt x="48757" y="5169"/>
                  </a:lnTo>
                  <a:cubicBezTo>
                    <a:pt x="48478" y="6846"/>
                    <a:pt x="47919" y="8243"/>
                    <a:pt x="47081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2" name="Forma libre 61">
              <a:extLst>
                <a:ext uri="{FF2B5EF4-FFF2-40B4-BE49-F238E27FC236}">
                  <a16:creationId xmlns:a16="http://schemas.microsoft.com/office/drawing/2014/main" id="{A5CD356F-2641-A243-B3A8-3F36EB11280E}"/>
                </a:ext>
              </a:extLst>
            </p:cNvPr>
            <p:cNvSpPr/>
            <p:nvPr/>
          </p:nvSpPr>
          <p:spPr>
            <a:xfrm>
              <a:off x="2096869" y="2098418"/>
              <a:ext cx="100588" cy="8382"/>
            </a:xfrm>
            <a:custGeom>
              <a:avLst/>
              <a:gdLst>
                <a:gd name="connsiteX0" fmla="*/ 97934 w 100588"/>
                <a:gd name="connsiteY0" fmla="*/ 8243 h 8382"/>
                <a:gd name="connsiteX1" fmla="*/ 3772 w 100588"/>
                <a:gd name="connsiteY1" fmla="*/ 8243 h 8382"/>
                <a:gd name="connsiteX2" fmla="*/ 2096 w 100588"/>
                <a:gd name="connsiteY2" fmla="*/ 5169 h 8382"/>
                <a:gd name="connsiteX3" fmla="*/ 2096 w 100588"/>
                <a:gd name="connsiteY3" fmla="*/ 5169 h 8382"/>
                <a:gd name="connsiteX4" fmla="*/ 3772 w 100588"/>
                <a:gd name="connsiteY4" fmla="*/ 2096 h 8382"/>
                <a:gd name="connsiteX5" fmla="*/ 97934 w 100588"/>
                <a:gd name="connsiteY5" fmla="*/ 2096 h 8382"/>
                <a:gd name="connsiteX6" fmla="*/ 99610 w 100588"/>
                <a:gd name="connsiteY6" fmla="*/ 5169 h 8382"/>
                <a:gd name="connsiteX7" fmla="*/ 99610 w 100588"/>
                <a:gd name="connsiteY7" fmla="*/ 5169 h 8382"/>
                <a:gd name="connsiteX8" fmla="*/ 97934 w 100588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588" h="8382">
                  <a:moveTo>
                    <a:pt x="97934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97934" y="2096"/>
                  </a:lnTo>
                  <a:cubicBezTo>
                    <a:pt x="98772" y="2096"/>
                    <a:pt x="99610" y="3493"/>
                    <a:pt x="99610" y="5169"/>
                  </a:cubicBezTo>
                  <a:lnTo>
                    <a:pt x="99610" y="5169"/>
                  </a:lnTo>
                  <a:cubicBezTo>
                    <a:pt x="99610" y="6846"/>
                    <a:pt x="98772" y="8243"/>
                    <a:pt x="97934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3" name="Forma libre 62">
              <a:extLst>
                <a:ext uri="{FF2B5EF4-FFF2-40B4-BE49-F238E27FC236}">
                  <a16:creationId xmlns:a16="http://schemas.microsoft.com/office/drawing/2014/main" id="{CAAD9E9B-FF85-5141-9AD1-AD12B0EE3308}"/>
                </a:ext>
              </a:extLst>
            </p:cNvPr>
            <p:cNvSpPr/>
            <p:nvPr/>
          </p:nvSpPr>
          <p:spPr>
            <a:xfrm>
              <a:off x="2072560" y="2111550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4" name="Forma libre 63">
              <a:extLst>
                <a:ext uri="{FF2B5EF4-FFF2-40B4-BE49-F238E27FC236}">
                  <a16:creationId xmlns:a16="http://schemas.microsoft.com/office/drawing/2014/main" id="{355F7A9B-7EEA-C949-9D8A-123056FA15AD}"/>
                </a:ext>
              </a:extLst>
            </p:cNvPr>
            <p:cNvSpPr/>
            <p:nvPr/>
          </p:nvSpPr>
          <p:spPr>
            <a:xfrm>
              <a:off x="2096869" y="2111550"/>
              <a:ext cx="36323" cy="8382"/>
            </a:xfrm>
            <a:custGeom>
              <a:avLst/>
              <a:gdLst>
                <a:gd name="connsiteX0" fmla="*/ 33948 w 36323"/>
                <a:gd name="connsiteY0" fmla="*/ 8243 h 8382"/>
                <a:gd name="connsiteX1" fmla="*/ 3772 w 36323"/>
                <a:gd name="connsiteY1" fmla="*/ 8243 h 8382"/>
                <a:gd name="connsiteX2" fmla="*/ 2096 w 36323"/>
                <a:gd name="connsiteY2" fmla="*/ 5169 h 8382"/>
                <a:gd name="connsiteX3" fmla="*/ 2096 w 36323"/>
                <a:gd name="connsiteY3" fmla="*/ 5169 h 8382"/>
                <a:gd name="connsiteX4" fmla="*/ 3772 w 36323"/>
                <a:gd name="connsiteY4" fmla="*/ 2096 h 8382"/>
                <a:gd name="connsiteX5" fmla="*/ 33948 w 36323"/>
                <a:gd name="connsiteY5" fmla="*/ 2096 h 8382"/>
                <a:gd name="connsiteX6" fmla="*/ 35625 w 36323"/>
                <a:gd name="connsiteY6" fmla="*/ 5169 h 8382"/>
                <a:gd name="connsiteX7" fmla="*/ 35625 w 36323"/>
                <a:gd name="connsiteY7" fmla="*/ 5169 h 8382"/>
                <a:gd name="connsiteX8" fmla="*/ 33948 w 36323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323" h="8382">
                  <a:moveTo>
                    <a:pt x="33948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33948" y="2096"/>
                  </a:lnTo>
                  <a:cubicBezTo>
                    <a:pt x="34787" y="2096"/>
                    <a:pt x="35625" y="3493"/>
                    <a:pt x="35625" y="5169"/>
                  </a:cubicBezTo>
                  <a:lnTo>
                    <a:pt x="35625" y="5169"/>
                  </a:lnTo>
                  <a:cubicBezTo>
                    <a:pt x="35345" y="6846"/>
                    <a:pt x="34787" y="8243"/>
                    <a:pt x="33948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5" name="Forma libre 64">
              <a:extLst>
                <a:ext uri="{FF2B5EF4-FFF2-40B4-BE49-F238E27FC236}">
                  <a16:creationId xmlns:a16="http://schemas.microsoft.com/office/drawing/2014/main" id="{F06D72A4-8C2E-1249-943D-DA6DB9FC4C1B}"/>
                </a:ext>
              </a:extLst>
            </p:cNvPr>
            <p:cNvSpPr/>
            <p:nvPr/>
          </p:nvSpPr>
          <p:spPr>
            <a:xfrm>
              <a:off x="2133192" y="2111550"/>
              <a:ext cx="50294" cy="8382"/>
            </a:xfrm>
            <a:custGeom>
              <a:avLst/>
              <a:gdLst>
                <a:gd name="connsiteX0" fmla="*/ 47081 w 50294"/>
                <a:gd name="connsiteY0" fmla="*/ 8243 h 8382"/>
                <a:gd name="connsiteX1" fmla="*/ 3772 w 50294"/>
                <a:gd name="connsiteY1" fmla="*/ 8243 h 8382"/>
                <a:gd name="connsiteX2" fmla="*/ 2096 w 50294"/>
                <a:gd name="connsiteY2" fmla="*/ 5169 h 8382"/>
                <a:gd name="connsiteX3" fmla="*/ 2096 w 50294"/>
                <a:gd name="connsiteY3" fmla="*/ 5169 h 8382"/>
                <a:gd name="connsiteX4" fmla="*/ 3772 w 50294"/>
                <a:gd name="connsiteY4" fmla="*/ 2096 h 8382"/>
                <a:gd name="connsiteX5" fmla="*/ 47081 w 50294"/>
                <a:gd name="connsiteY5" fmla="*/ 2096 h 8382"/>
                <a:gd name="connsiteX6" fmla="*/ 48757 w 50294"/>
                <a:gd name="connsiteY6" fmla="*/ 5169 h 8382"/>
                <a:gd name="connsiteX7" fmla="*/ 48757 w 50294"/>
                <a:gd name="connsiteY7" fmla="*/ 5169 h 8382"/>
                <a:gd name="connsiteX8" fmla="*/ 47081 w 50294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94" h="8382">
                  <a:moveTo>
                    <a:pt x="47081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7081" y="2096"/>
                  </a:lnTo>
                  <a:cubicBezTo>
                    <a:pt x="47919" y="2096"/>
                    <a:pt x="48757" y="3493"/>
                    <a:pt x="48757" y="5169"/>
                  </a:cubicBezTo>
                  <a:lnTo>
                    <a:pt x="48757" y="5169"/>
                  </a:lnTo>
                  <a:cubicBezTo>
                    <a:pt x="48478" y="6846"/>
                    <a:pt x="47919" y="8243"/>
                    <a:pt x="47081" y="8243"/>
                  </a:cubicBezTo>
                  <a:close/>
                </a:path>
              </a:pathLst>
            </a:custGeom>
            <a:solidFill>
              <a:srgbClr val="EB5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6" name="Forma libre 65">
              <a:extLst>
                <a:ext uri="{FF2B5EF4-FFF2-40B4-BE49-F238E27FC236}">
                  <a16:creationId xmlns:a16="http://schemas.microsoft.com/office/drawing/2014/main" id="{892D56DD-AD15-964A-B931-F3EC91400217}"/>
                </a:ext>
              </a:extLst>
            </p:cNvPr>
            <p:cNvSpPr/>
            <p:nvPr/>
          </p:nvSpPr>
          <p:spPr>
            <a:xfrm>
              <a:off x="2096869" y="2047565"/>
              <a:ext cx="122941" cy="8382"/>
            </a:xfrm>
            <a:custGeom>
              <a:avLst/>
              <a:gdLst>
                <a:gd name="connsiteX0" fmla="*/ 121404 w 122940"/>
                <a:gd name="connsiteY0" fmla="*/ 8243 h 8382"/>
                <a:gd name="connsiteX1" fmla="*/ 3772 w 122940"/>
                <a:gd name="connsiteY1" fmla="*/ 8243 h 8382"/>
                <a:gd name="connsiteX2" fmla="*/ 2096 w 122940"/>
                <a:gd name="connsiteY2" fmla="*/ 5169 h 8382"/>
                <a:gd name="connsiteX3" fmla="*/ 2096 w 122940"/>
                <a:gd name="connsiteY3" fmla="*/ 5169 h 8382"/>
                <a:gd name="connsiteX4" fmla="*/ 3772 w 122940"/>
                <a:gd name="connsiteY4" fmla="*/ 2096 h 8382"/>
                <a:gd name="connsiteX5" fmla="*/ 121404 w 122940"/>
                <a:gd name="connsiteY5" fmla="*/ 2096 h 8382"/>
                <a:gd name="connsiteX6" fmla="*/ 123081 w 122940"/>
                <a:gd name="connsiteY6" fmla="*/ 5169 h 8382"/>
                <a:gd name="connsiteX7" fmla="*/ 123081 w 122940"/>
                <a:gd name="connsiteY7" fmla="*/ 5169 h 8382"/>
                <a:gd name="connsiteX8" fmla="*/ 121404 w 122940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940" h="8382">
                  <a:moveTo>
                    <a:pt x="121404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21404" y="2096"/>
                  </a:lnTo>
                  <a:cubicBezTo>
                    <a:pt x="122242" y="2096"/>
                    <a:pt x="123081" y="3493"/>
                    <a:pt x="123081" y="5169"/>
                  </a:cubicBezTo>
                  <a:lnTo>
                    <a:pt x="123081" y="5169"/>
                  </a:lnTo>
                  <a:cubicBezTo>
                    <a:pt x="123081" y="6846"/>
                    <a:pt x="122242" y="8243"/>
                    <a:pt x="121404" y="8243"/>
                  </a:cubicBezTo>
                  <a:close/>
                </a:path>
              </a:pathLst>
            </a:custGeom>
            <a:solidFill>
              <a:srgbClr val="EB5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7" name="Forma libre 66">
              <a:extLst>
                <a:ext uri="{FF2B5EF4-FFF2-40B4-BE49-F238E27FC236}">
                  <a16:creationId xmlns:a16="http://schemas.microsoft.com/office/drawing/2014/main" id="{92B38C6E-5C97-B04F-8BBF-FFE02BC27EEE}"/>
                </a:ext>
              </a:extLst>
            </p:cNvPr>
            <p:cNvSpPr/>
            <p:nvPr/>
          </p:nvSpPr>
          <p:spPr>
            <a:xfrm>
              <a:off x="2162530" y="2060697"/>
              <a:ext cx="33529" cy="8382"/>
            </a:xfrm>
            <a:custGeom>
              <a:avLst/>
              <a:gdLst>
                <a:gd name="connsiteX0" fmla="*/ 31993 w 33529"/>
                <a:gd name="connsiteY0" fmla="*/ 8243 h 8382"/>
                <a:gd name="connsiteX1" fmla="*/ 2654 w 33529"/>
                <a:gd name="connsiteY1" fmla="*/ 8243 h 8382"/>
                <a:gd name="connsiteX2" fmla="*/ 2096 w 33529"/>
                <a:gd name="connsiteY2" fmla="*/ 7684 h 8382"/>
                <a:gd name="connsiteX3" fmla="*/ 2096 w 33529"/>
                <a:gd name="connsiteY3" fmla="*/ 2654 h 8382"/>
                <a:gd name="connsiteX4" fmla="*/ 2654 w 33529"/>
                <a:gd name="connsiteY4" fmla="*/ 2096 h 8382"/>
                <a:gd name="connsiteX5" fmla="*/ 31993 w 33529"/>
                <a:gd name="connsiteY5" fmla="*/ 2096 h 8382"/>
                <a:gd name="connsiteX6" fmla="*/ 32551 w 33529"/>
                <a:gd name="connsiteY6" fmla="*/ 2654 h 8382"/>
                <a:gd name="connsiteX7" fmla="*/ 32551 w 33529"/>
                <a:gd name="connsiteY7" fmla="*/ 7684 h 8382"/>
                <a:gd name="connsiteX8" fmla="*/ 31993 w 33529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529" h="8382">
                  <a:moveTo>
                    <a:pt x="31993" y="8243"/>
                  </a:moveTo>
                  <a:lnTo>
                    <a:pt x="2654" y="8243"/>
                  </a:lnTo>
                  <a:cubicBezTo>
                    <a:pt x="2375" y="8243"/>
                    <a:pt x="2096" y="7963"/>
                    <a:pt x="2096" y="7684"/>
                  </a:cubicBezTo>
                  <a:lnTo>
                    <a:pt x="2096" y="2654"/>
                  </a:lnTo>
                  <a:cubicBezTo>
                    <a:pt x="2096" y="2375"/>
                    <a:pt x="2375" y="2096"/>
                    <a:pt x="2654" y="2096"/>
                  </a:cubicBezTo>
                  <a:lnTo>
                    <a:pt x="31993" y="2096"/>
                  </a:lnTo>
                  <a:cubicBezTo>
                    <a:pt x="32272" y="2096"/>
                    <a:pt x="32551" y="2375"/>
                    <a:pt x="32551" y="2654"/>
                  </a:cubicBezTo>
                  <a:lnTo>
                    <a:pt x="32551" y="7684"/>
                  </a:lnTo>
                  <a:cubicBezTo>
                    <a:pt x="32831" y="7963"/>
                    <a:pt x="32551" y="8243"/>
                    <a:pt x="31993" y="8243"/>
                  </a:cubicBezTo>
                  <a:close/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8" name="Forma libre 67">
              <a:extLst>
                <a:ext uri="{FF2B5EF4-FFF2-40B4-BE49-F238E27FC236}">
                  <a16:creationId xmlns:a16="http://schemas.microsoft.com/office/drawing/2014/main" id="{CBF5CBC1-98BB-FB4D-A21B-FC0DB3A576D8}"/>
                </a:ext>
              </a:extLst>
            </p:cNvPr>
            <p:cNvSpPr/>
            <p:nvPr/>
          </p:nvSpPr>
          <p:spPr>
            <a:xfrm>
              <a:off x="2096869" y="2060697"/>
              <a:ext cx="44706" cy="8382"/>
            </a:xfrm>
            <a:custGeom>
              <a:avLst/>
              <a:gdLst>
                <a:gd name="connsiteX0" fmla="*/ 42890 w 44705"/>
                <a:gd name="connsiteY0" fmla="*/ 8243 h 8382"/>
                <a:gd name="connsiteX1" fmla="*/ 3772 w 44705"/>
                <a:gd name="connsiteY1" fmla="*/ 8243 h 8382"/>
                <a:gd name="connsiteX2" fmla="*/ 2096 w 44705"/>
                <a:gd name="connsiteY2" fmla="*/ 5169 h 8382"/>
                <a:gd name="connsiteX3" fmla="*/ 2096 w 44705"/>
                <a:gd name="connsiteY3" fmla="*/ 5169 h 8382"/>
                <a:gd name="connsiteX4" fmla="*/ 3772 w 44705"/>
                <a:gd name="connsiteY4" fmla="*/ 2096 h 8382"/>
                <a:gd name="connsiteX5" fmla="*/ 42890 w 44705"/>
                <a:gd name="connsiteY5" fmla="*/ 2096 h 8382"/>
                <a:gd name="connsiteX6" fmla="*/ 44566 w 44705"/>
                <a:gd name="connsiteY6" fmla="*/ 5169 h 8382"/>
                <a:gd name="connsiteX7" fmla="*/ 44566 w 44705"/>
                <a:gd name="connsiteY7" fmla="*/ 5169 h 8382"/>
                <a:gd name="connsiteX8" fmla="*/ 42890 w 44705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5" h="8382">
                  <a:moveTo>
                    <a:pt x="4289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2890" y="2096"/>
                  </a:lnTo>
                  <a:cubicBezTo>
                    <a:pt x="43728" y="2096"/>
                    <a:pt x="44566" y="3493"/>
                    <a:pt x="44566" y="5169"/>
                  </a:cubicBezTo>
                  <a:lnTo>
                    <a:pt x="44566" y="5169"/>
                  </a:lnTo>
                  <a:cubicBezTo>
                    <a:pt x="44566" y="6846"/>
                    <a:pt x="43728" y="8243"/>
                    <a:pt x="42890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69" name="Forma libre 68">
              <a:extLst>
                <a:ext uri="{FF2B5EF4-FFF2-40B4-BE49-F238E27FC236}">
                  <a16:creationId xmlns:a16="http://schemas.microsoft.com/office/drawing/2014/main" id="{6FC1A4B0-0405-BF40-AD02-CC01A18111EB}"/>
                </a:ext>
              </a:extLst>
            </p:cNvPr>
            <p:cNvSpPr/>
            <p:nvPr/>
          </p:nvSpPr>
          <p:spPr>
            <a:xfrm>
              <a:off x="2141295" y="2060697"/>
              <a:ext cx="22353" cy="8382"/>
            </a:xfrm>
            <a:custGeom>
              <a:avLst/>
              <a:gdLst>
                <a:gd name="connsiteX0" fmla="*/ 19140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19140 w 22352"/>
                <a:gd name="connsiteY5" fmla="*/ 2096 h 8382"/>
                <a:gd name="connsiteX6" fmla="*/ 20816 w 22352"/>
                <a:gd name="connsiteY6" fmla="*/ 5169 h 8382"/>
                <a:gd name="connsiteX7" fmla="*/ 20816 w 22352"/>
                <a:gd name="connsiteY7" fmla="*/ 5169 h 8382"/>
                <a:gd name="connsiteX8" fmla="*/ 19140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1914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9140" y="2096"/>
                  </a:lnTo>
                  <a:cubicBezTo>
                    <a:pt x="19978" y="2096"/>
                    <a:pt x="20816" y="3493"/>
                    <a:pt x="20816" y="5169"/>
                  </a:cubicBezTo>
                  <a:lnTo>
                    <a:pt x="20816" y="5169"/>
                  </a:lnTo>
                  <a:cubicBezTo>
                    <a:pt x="20816" y="6846"/>
                    <a:pt x="19978" y="8243"/>
                    <a:pt x="19140" y="8243"/>
                  </a:cubicBezTo>
                  <a:close/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0" name="Forma libre 69">
              <a:extLst>
                <a:ext uri="{FF2B5EF4-FFF2-40B4-BE49-F238E27FC236}">
                  <a16:creationId xmlns:a16="http://schemas.microsoft.com/office/drawing/2014/main" id="{012FF248-1E63-E541-A79C-687941C42240}"/>
                </a:ext>
              </a:extLst>
            </p:cNvPr>
            <p:cNvSpPr/>
            <p:nvPr/>
          </p:nvSpPr>
          <p:spPr>
            <a:xfrm>
              <a:off x="2072560" y="2073550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1" name="Forma libre 70">
              <a:extLst>
                <a:ext uri="{FF2B5EF4-FFF2-40B4-BE49-F238E27FC236}">
                  <a16:creationId xmlns:a16="http://schemas.microsoft.com/office/drawing/2014/main" id="{1DE84BE5-E440-DB48-BE7E-4314046D0137}"/>
                </a:ext>
              </a:extLst>
            </p:cNvPr>
            <p:cNvSpPr/>
            <p:nvPr/>
          </p:nvSpPr>
          <p:spPr>
            <a:xfrm>
              <a:off x="2096869" y="2073550"/>
              <a:ext cx="122941" cy="8382"/>
            </a:xfrm>
            <a:custGeom>
              <a:avLst/>
              <a:gdLst>
                <a:gd name="connsiteX0" fmla="*/ 121404 w 122940"/>
                <a:gd name="connsiteY0" fmla="*/ 8243 h 8382"/>
                <a:gd name="connsiteX1" fmla="*/ 3772 w 122940"/>
                <a:gd name="connsiteY1" fmla="*/ 8243 h 8382"/>
                <a:gd name="connsiteX2" fmla="*/ 2096 w 122940"/>
                <a:gd name="connsiteY2" fmla="*/ 5169 h 8382"/>
                <a:gd name="connsiteX3" fmla="*/ 2096 w 122940"/>
                <a:gd name="connsiteY3" fmla="*/ 5169 h 8382"/>
                <a:gd name="connsiteX4" fmla="*/ 3772 w 122940"/>
                <a:gd name="connsiteY4" fmla="*/ 2096 h 8382"/>
                <a:gd name="connsiteX5" fmla="*/ 121404 w 122940"/>
                <a:gd name="connsiteY5" fmla="*/ 2096 h 8382"/>
                <a:gd name="connsiteX6" fmla="*/ 123081 w 122940"/>
                <a:gd name="connsiteY6" fmla="*/ 5169 h 8382"/>
                <a:gd name="connsiteX7" fmla="*/ 123081 w 122940"/>
                <a:gd name="connsiteY7" fmla="*/ 5169 h 8382"/>
                <a:gd name="connsiteX8" fmla="*/ 121404 w 122940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940" h="8382">
                  <a:moveTo>
                    <a:pt x="121404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21404" y="2096"/>
                  </a:lnTo>
                  <a:cubicBezTo>
                    <a:pt x="122242" y="2096"/>
                    <a:pt x="123081" y="3493"/>
                    <a:pt x="123081" y="5169"/>
                  </a:cubicBezTo>
                  <a:lnTo>
                    <a:pt x="123081" y="5169"/>
                  </a:lnTo>
                  <a:cubicBezTo>
                    <a:pt x="123081" y="6846"/>
                    <a:pt x="122242" y="8243"/>
                    <a:pt x="121404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2" name="Forma libre 71">
              <a:extLst>
                <a:ext uri="{FF2B5EF4-FFF2-40B4-BE49-F238E27FC236}">
                  <a16:creationId xmlns:a16="http://schemas.microsoft.com/office/drawing/2014/main" id="{B0D3D0CF-58D9-6B45-A191-1D222893EBAE}"/>
                </a:ext>
              </a:extLst>
            </p:cNvPr>
            <p:cNvSpPr/>
            <p:nvPr/>
          </p:nvSpPr>
          <p:spPr>
            <a:xfrm>
              <a:off x="2072560" y="2123844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3" name="Forma libre 72">
              <a:extLst>
                <a:ext uri="{FF2B5EF4-FFF2-40B4-BE49-F238E27FC236}">
                  <a16:creationId xmlns:a16="http://schemas.microsoft.com/office/drawing/2014/main" id="{098F0BCD-FDA3-B541-B312-B83C2EB818DE}"/>
                </a:ext>
              </a:extLst>
            </p:cNvPr>
            <p:cNvSpPr/>
            <p:nvPr/>
          </p:nvSpPr>
          <p:spPr>
            <a:xfrm>
              <a:off x="2162251" y="2123565"/>
              <a:ext cx="44706" cy="8382"/>
            </a:xfrm>
            <a:custGeom>
              <a:avLst/>
              <a:gdLst>
                <a:gd name="connsiteX0" fmla="*/ 44007 w 44705"/>
                <a:gd name="connsiteY0" fmla="*/ 8522 h 8382"/>
                <a:gd name="connsiteX1" fmla="*/ 2934 w 44705"/>
                <a:gd name="connsiteY1" fmla="*/ 8522 h 8382"/>
                <a:gd name="connsiteX2" fmla="*/ 2096 w 44705"/>
                <a:gd name="connsiteY2" fmla="*/ 7684 h 8382"/>
                <a:gd name="connsiteX3" fmla="*/ 2096 w 44705"/>
                <a:gd name="connsiteY3" fmla="*/ 2934 h 8382"/>
                <a:gd name="connsiteX4" fmla="*/ 2934 w 44705"/>
                <a:gd name="connsiteY4" fmla="*/ 2096 h 8382"/>
                <a:gd name="connsiteX5" fmla="*/ 44007 w 44705"/>
                <a:gd name="connsiteY5" fmla="*/ 2096 h 8382"/>
                <a:gd name="connsiteX6" fmla="*/ 44846 w 44705"/>
                <a:gd name="connsiteY6" fmla="*/ 2934 h 8382"/>
                <a:gd name="connsiteX7" fmla="*/ 44846 w 44705"/>
                <a:gd name="connsiteY7" fmla="*/ 7684 h 8382"/>
                <a:gd name="connsiteX8" fmla="*/ 44007 w 44705"/>
                <a:gd name="connsiteY8" fmla="*/ 8522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5" h="8382">
                  <a:moveTo>
                    <a:pt x="44007" y="8522"/>
                  </a:moveTo>
                  <a:lnTo>
                    <a:pt x="2934" y="8522"/>
                  </a:lnTo>
                  <a:cubicBezTo>
                    <a:pt x="2375" y="8522"/>
                    <a:pt x="2096" y="8243"/>
                    <a:pt x="2096" y="7684"/>
                  </a:cubicBezTo>
                  <a:lnTo>
                    <a:pt x="2096" y="2934"/>
                  </a:lnTo>
                  <a:cubicBezTo>
                    <a:pt x="2096" y="2375"/>
                    <a:pt x="2375" y="2096"/>
                    <a:pt x="2934" y="2096"/>
                  </a:cubicBezTo>
                  <a:lnTo>
                    <a:pt x="44007" y="2096"/>
                  </a:lnTo>
                  <a:cubicBezTo>
                    <a:pt x="44566" y="2096"/>
                    <a:pt x="44846" y="2375"/>
                    <a:pt x="44846" y="2934"/>
                  </a:cubicBezTo>
                  <a:lnTo>
                    <a:pt x="44846" y="7684"/>
                  </a:lnTo>
                  <a:cubicBezTo>
                    <a:pt x="44846" y="8243"/>
                    <a:pt x="44566" y="8522"/>
                    <a:pt x="44007" y="8522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4" name="Forma libre 73">
              <a:extLst>
                <a:ext uri="{FF2B5EF4-FFF2-40B4-BE49-F238E27FC236}">
                  <a16:creationId xmlns:a16="http://schemas.microsoft.com/office/drawing/2014/main" id="{C96D7211-23BF-8041-A539-2BF23E52F21E}"/>
                </a:ext>
              </a:extLst>
            </p:cNvPr>
            <p:cNvSpPr/>
            <p:nvPr/>
          </p:nvSpPr>
          <p:spPr>
            <a:xfrm>
              <a:off x="2096869" y="2123844"/>
              <a:ext cx="44706" cy="8382"/>
            </a:xfrm>
            <a:custGeom>
              <a:avLst/>
              <a:gdLst>
                <a:gd name="connsiteX0" fmla="*/ 42890 w 44705"/>
                <a:gd name="connsiteY0" fmla="*/ 8243 h 8382"/>
                <a:gd name="connsiteX1" fmla="*/ 3772 w 44705"/>
                <a:gd name="connsiteY1" fmla="*/ 8243 h 8382"/>
                <a:gd name="connsiteX2" fmla="*/ 2096 w 44705"/>
                <a:gd name="connsiteY2" fmla="*/ 5169 h 8382"/>
                <a:gd name="connsiteX3" fmla="*/ 2096 w 44705"/>
                <a:gd name="connsiteY3" fmla="*/ 5169 h 8382"/>
                <a:gd name="connsiteX4" fmla="*/ 3772 w 44705"/>
                <a:gd name="connsiteY4" fmla="*/ 2096 h 8382"/>
                <a:gd name="connsiteX5" fmla="*/ 42890 w 44705"/>
                <a:gd name="connsiteY5" fmla="*/ 2096 h 8382"/>
                <a:gd name="connsiteX6" fmla="*/ 44566 w 44705"/>
                <a:gd name="connsiteY6" fmla="*/ 5169 h 8382"/>
                <a:gd name="connsiteX7" fmla="*/ 44566 w 44705"/>
                <a:gd name="connsiteY7" fmla="*/ 5169 h 8382"/>
                <a:gd name="connsiteX8" fmla="*/ 42890 w 44705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5" h="8382">
                  <a:moveTo>
                    <a:pt x="4289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2890" y="2096"/>
                  </a:lnTo>
                  <a:cubicBezTo>
                    <a:pt x="43728" y="2096"/>
                    <a:pt x="44566" y="3493"/>
                    <a:pt x="44566" y="5169"/>
                  </a:cubicBezTo>
                  <a:lnTo>
                    <a:pt x="44566" y="5169"/>
                  </a:lnTo>
                  <a:cubicBezTo>
                    <a:pt x="44566" y="6846"/>
                    <a:pt x="43728" y="8243"/>
                    <a:pt x="42890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5" name="Forma libre 74">
              <a:extLst>
                <a:ext uri="{FF2B5EF4-FFF2-40B4-BE49-F238E27FC236}">
                  <a16:creationId xmlns:a16="http://schemas.microsoft.com/office/drawing/2014/main" id="{A3FCD144-2943-2A4F-9864-344399A45641}"/>
                </a:ext>
              </a:extLst>
            </p:cNvPr>
            <p:cNvSpPr/>
            <p:nvPr/>
          </p:nvSpPr>
          <p:spPr>
            <a:xfrm>
              <a:off x="2141295" y="2123844"/>
              <a:ext cx="22353" cy="8382"/>
            </a:xfrm>
            <a:custGeom>
              <a:avLst/>
              <a:gdLst>
                <a:gd name="connsiteX0" fmla="*/ 19140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19140 w 22352"/>
                <a:gd name="connsiteY5" fmla="*/ 2096 h 8382"/>
                <a:gd name="connsiteX6" fmla="*/ 20816 w 22352"/>
                <a:gd name="connsiteY6" fmla="*/ 5169 h 8382"/>
                <a:gd name="connsiteX7" fmla="*/ 20816 w 22352"/>
                <a:gd name="connsiteY7" fmla="*/ 5169 h 8382"/>
                <a:gd name="connsiteX8" fmla="*/ 19140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1914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9140" y="2096"/>
                  </a:lnTo>
                  <a:cubicBezTo>
                    <a:pt x="19978" y="2096"/>
                    <a:pt x="20816" y="3493"/>
                    <a:pt x="20816" y="5169"/>
                  </a:cubicBezTo>
                  <a:lnTo>
                    <a:pt x="20816" y="5169"/>
                  </a:lnTo>
                  <a:cubicBezTo>
                    <a:pt x="20816" y="6846"/>
                    <a:pt x="19978" y="8243"/>
                    <a:pt x="19140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6" name="Forma libre 75">
              <a:extLst>
                <a:ext uri="{FF2B5EF4-FFF2-40B4-BE49-F238E27FC236}">
                  <a16:creationId xmlns:a16="http://schemas.microsoft.com/office/drawing/2014/main" id="{F0456BC4-E6A9-7141-BF11-AD498710A073}"/>
                </a:ext>
              </a:extLst>
            </p:cNvPr>
            <p:cNvSpPr/>
            <p:nvPr/>
          </p:nvSpPr>
          <p:spPr>
            <a:xfrm>
              <a:off x="2072560" y="2136697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56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FCC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7" name="Forma libre 76">
              <a:extLst>
                <a:ext uri="{FF2B5EF4-FFF2-40B4-BE49-F238E27FC236}">
                  <a16:creationId xmlns:a16="http://schemas.microsoft.com/office/drawing/2014/main" id="{C25C2BF1-D9B0-974B-A367-5864BF50F3D4}"/>
                </a:ext>
              </a:extLst>
            </p:cNvPr>
            <p:cNvSpPr/>
            <p:nvPr/>
          </p:nvSpPr>
          <p:spPr>
            <a:xfrm>
              <a:off x="2096869" y="2136697"/>
              <a:ext cx="27941" cy="8382"/>
            </a:xfrm>
            <a:custGeom>
              <a:avLst/>
              <a:gdLst>
                <a:gd name="connsiteX0" fmla="*/ 24169 w 27941"/>
                <a:gd name="connsiteY0" fmla="*/ 8243 h 8382"/>
                <a:gd name="connsiteX1" fmla="*/ 3772 w 27941"/>
                <a:gd name="connsiteY1" fmla="*/ 8243 h 8382"/>
                <a:gd name="connsiteX2" fmla="*/ 2096 w 27941"/>
                <a:gd name="connsiteY2" fmla="*/ 5169 h 8382"/>
                <a:gd name="connsiteX3" fmla="*/ 2096 w 27941"/>
                <a:gd name="connsiteY3" fmla="*/ 5169 h 8382"/>
                <a:gd name="connsiteX4" fmla="*/ 3772 w 27941"/>
                <a:gd name="connsiteY4" fmla="*/ 2096 h 8382"/>
                <a:gd name="connsiteX5" fmla="*/ 24169 w 27941"/>
                <a:gd name="connsiteY5" fmla="*/ 2096 h 8382"/>
                <a:gd name="connsiteX6" fmla="*/ 25846 w 27941"/>
                <a:gd name="connsiteY6" fmla="*/ 5169 h 8382"/>
                <a:gd name="connsiteX7" fmla="*/ 25846 w 27941"/>
                <a:gd name="connsiteY7" fmla="*/ 5169 h 8382"/>
                <a:gd name="connsiteX8" fmla="*/ 24169 w 27941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41" h="8382">
                  <a:moveTo>
                    <a:pt x="24169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4169" y="2096"/>
                  </a:lnTo>
                  <a:cubicBezTo>
                    <a:pt x="25007" y="2096"/>
                    <a:pt x="25846" y="3493"/>
                    <a:pt x="25846" y="5169"/>
                  </a:cubicBezTo>
                  <a:lnTo>
                    <a:pt x="25846" y="5169"/>
                  </a:lnTo>
                  <a:cubicBezTo>
                    <a:pt x="25846" y="6566"/>
                    <a:pt x="25007" y="8243"/>
                    <a:pt x="24169" y="8243"/>
                  </a:cubicBezTo>
                  <a:close/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8" name="Forma libre 77">
              <a:extLst>
                <a:ext uri="{FF2B5EF4-FFF2-40B4-BE49-F238E27FC236}">
                  <a16:creationId xmlns:a16="http://schemas.microsoft.com/office/drawing/2014/main" id="{84EAAB71-219C-DD4B-A7B0-9559939CAD3D}"/>
                </a:ext>
              </a:extLst>
            </p:cNvPr>
            <p:cNvSpPr/>
            <p:nvPr/>
          </p:nvSpPr>
          <p:spPr>
            <a:xfrm>
              <a:off x="2072560" y="2086682"/>
              <a:ext cx="22353" cy="8382"/>
            </a:xfrm>
            <a:custGeom>
              <a:avLst/>
              <a:gdLst>
                <a:gd name="connsiteX0" fmla="*/ 3772 w 22352"/>
                <a:gd name="connsiteY0" fmla="*/ 8243 h 8382"/>
                <a:gd name="connsiteX1" fmla="*/ 2096 w 22352"/>
                <a:gd name="connsiteY1" fmla="*/ 5169 h 8382"/>
                <a:gd name="connsiteX2" fmla="*/ 2096 w 22352"/>
                <a:gd name="connsiteY2" fmla="*/ 5169 h 8382"/>
                <a:gd name="connsiteX3" fmla="*/ 3772 w 22352"/>
                <a:gd name="connsiteY3" fmla="*/ 2096 h 8382"/>
                <a:gd name="connsiteX4" fmla="*/ 20257 w 22352"/>
                <a:gd name="connsiteY4" fmla="*/ 2096 h 8382"/>
                <a:gd name="connsiteX5" fmla="*/ 21934 w 22352"/>
                <a:gd name="connsiteY5" fmla="*/ 5169 h 8382"/>
                <a:gd name="connsiteX6" fmla="*/ 21934 w 22352"/>
                <a:gd name="connsiteY6" fmla="*/ 5169 h 8382"/>
                <a:gd name="connsiteX7" fmla="*/ 20257 w 22352"/>
                <a:gd name="connsiteY7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52" h="8382">
                  <a:moveTo>
                    <a:pt x="3772" y="8243"/>
                  </a:move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79" name="Forma libre 78">
              <a:extLst>
                <a:ext uri="{FF2B5EF4-FFF2-40B4-BE49-F238E27FC236}">
                  <a16:creationId xmlns:a16="http://schemas.microsoft.com/office/drawing/2014/main" id="{F64BF426-E9FE-424E-AE57-E66DD562CBBF}"/>
                </a:ext>
              </a:extLst>
            </p:cNvPr>
            <p:cNvSpPr/>
            <p:nvPr/>
          </p:nvSpPr>
          <p:spPr>
            <a:xfrm>
              <a:off x="2162530" y="2086403"/>
              <a:ext cx="50294" cy="8382"/>
            </a:xfrm>
            <a:custGeom>
              <a:avLst/>
              <a:gdLst>
                <a:gd name="connsiteX0" fmla="*/ 49316 w 50294"/>
                <a:gd name="connsiteY0" fmla="*/ 8522 h 8382"/>
                <a:gd name="connsiteX1" fmla="*/ 2934 w 50294"/>
                <a:gd name="connsiteY1" fmla="*/ 8522 h 8382"/>
                <a:gd name="connsiteX2" fmla="*/ 2096 w 50294"/>
                <a:gd name="connsiteY2" fmla="*/ 7684 h 8382"/>
                <a:gd name="connsiteX3" fmla="*/ 2096 w 50294"/>
                <a:gd name="connsiteY3" fmla="*/ 2934 h 8382"/>
                <a:gd name="connsiteX4" fmla="*/ 2934 w 50294"/>
                <a:gd name="connsiteY4" fmla="*/ 2096 h 8382"/>
                <a:gd name="connsiteX5" fmla="*/ 49316 w 50294"/>
                <a:gd name="connsiteY5" fmla="*/ 2096 h 8382"/>
                <a:gd name="connsiteX6" fmla="*/ 50154 w 50294"/>
                <a:gd name="connsiteY6" fmla="*/ 2934 h 8382"/>
                <a:gd name="connsiteX7" fmla="*/ 50154 w 50294"/>
                <a:gd name="connsiteY7" fmla="*/ 7684 h 8382"/>
                <a:gd name="connsiteX8" fmla="*/ 49316 w 50294"/>
                <a:gd name="connsiteY8" fmla="*/ 8522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94" h="8382">
                  <a:moveTo>
                    <a:pt x="49316" y="8522"/>
                  </a:moveTo>
                  <a:lnTo>
                    <a:pt x="2934" y="8522"/>
                  </a:lnTo>
                  <a:cubicBezTo>
                    <a:pt x="2375" y="8522"/>
                    <a:pt x="2096" y="8243"/>
                    <a:pt x="2096" y="7684"/>
                  </a:cubicBezTo>
                  <a:lnTo>
                    <a:pt x="2096" y="2934"/>
                  </a:lnTo>
                  <a:cubicBezTo>
                    <a:pt x="2096" y="2375"/>
                    <a:pt x="2375" y="2096"/>
                    <a:pt x="2934" y="2096"/>
                  </a:cubicBezTo>
                  <a:lnTo>
                    <a:pt x="49316" y="2096"/>
                  </a:lnTo>
                  <a:cubicBezTo>
                    <a:pt x="49875" y="2096"/>
                    <a:pt x="50154" y="2375"/>
                    <a:pt x="50154" y="2934"/>
                  </a:cubicBezTo>
                  <a:lnTo>
                    <a:pt x="50154" y="7684"/>
                  </a:lnTo>
                  <a:cubicBezTo>
                    <a:pt x="50154" y="7963"/>
                    <a:pt x="49595" y="8522"/>
                    <a:pt x="49316" y="8522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0" name="Forma libre 79">
              <a:extLst>
                <a:ext uri="{FF2B5EF4-FFF2-40B4-BE49-F238E27FC236}">
                  <a16:creationId xmlns:a16="http://schemas.microsoft.com/office/drawing/2014/main" id="{9D9CE236-1AD9-7D43-A5E1-D7782436FA6D}"/>
                </a:ext>
              </a:extLst>
            </p:cNvPr>
            <p:cNvSpPr/>
            <p:nvPr/>
          </p:nvSpPr>
          <p:spPr>
            <a:xfrm>
              <a:off x="2096869" y="2086682"/>
              <a:ext cx="44706" cy="8382"/>
            </a:xfrm>
            <a:custGeom>
              <a:avLst/>
              <a:gdLst>
                <a:gd name="connsiteX0" fmla="*/ 42890 w 44705"/>
                <a:gd name="connsiteY0" fmla="*/ 8243 h 8382"/>
                <a:gd name="connsiteX1" fmla="*/ 3772 w 44705"/>
                <a:gd name="connsiteY1" fmla="*/ 8243 h 8382"/>
                <a:gd name="connsiteX2" fmla="*/ 2096 w 44705"/>
                <a:gd name="connsiteY2" fmla="*/ 5169 h 8382"/>
                <a:gd name="connsiteX3" fmla="*/ 2096 w 44705"/>
                <a:gd name="connsiteY3" fmla="*/ 5169 h 8382"/>
                <a:gd name="connsiteX4" fmla="*/ 3772 w 44705"/>
                <a:gd name="connsiteY4" fmla="*/ 2096 h 8382"/>
                <a:gd name="connsiteX5" fmla="*/ 42890 w 44705"/>
                <a:gd name="connsiteY5" fmla="*/ 2096 h 8382"/>
                <a:gd name="connsiteX6" fmla="*/ 44566 w 44705"/>
                <a:gd name="connsiteY6" fmla="*/ 5169 h 8382"/>
                <a:gd name="connsiteX7" fmla="*/ 44566 w 44705"/>
                <a:gd name="connsiteY7" fmla="*/ 5169 h 8382"/>
                <a:gd name="connsiteX8" fmla="*/ 42890 w 44705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5" h="8382">
                  <a:moveTo>
                    <a:pt x="4289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2890" y="2096"/>
                  </a:lnTo>
                  <a:cubicBezTo>
                    <a:pt x="43728" y="2096"/>
                    <a:pt x="44566" y="3493"/>
                    <a:pt x="44566" y="5169"/>
                  </a:cubicBezTo>
                  <a:lnTo>
                    <a:pt x="44566" y="5169"/>
                  </a:lnTo>
                  <a:cubicBezTo>
                    <a:pt x="44566" y="6846"/>
                    <a:pt x="43728" y="8243"/>
                    <a:pt x="42890" y="8243"/>
                  </a:cubicBezTo>
                  <a:close/>
                </a:path>
              </a:pathLst>
            </a:custGeom>
            <a:solidFill>
              <a:srgbClr val="FCC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1" name="Forma libre 80">
              <a:extLst>
                <a:ext uri="{FF2B5EF4-FFF2-40B4-BE49-F238E27FC236}">
                  <a16:creationId xmlns:a16="http://schemas.microsoft.com/office/drawing/2014/main" id="{8232D71D-84B2-5149-B4C0-C4A1778E56CA}"/>
                </a:ext>
              </a:extLst>
            </p:cNvPr>
            <p:cNvSpPr/>
            <p:nvPr/>
          </p:nvSpPr>
          <p:spPr>
            <a:xfrm>
              <a:off x="2141295" y="2086682"/>
              <a:ext cx="22353" cy="8382"/>
            </a:xfrm>
            <a:custGeom>
              <a:avLst/>
              <a:gdLst>
                <a:gd name="connsiteX0" fmla="*/ 19140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19140 w 22352"/>
                <a:gd name="connsiteY5" fmla="*/ 2096 h 8382"/>
                <a:gd name="connsiteX6" fmla="*/ 20816 w 22352"/>
                <a:gd name="connsiteY6" fmla="*/ 5169 h 8382"/>
                <a:gd name="connsiteX7" fmla="*/ 20816 w 22352"/>
                <a:gd name="connsiteY7" fmla="*/ 5169 h 8382"/>
                <a:gd name="connsiteX8" fmla="*/ 19140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1914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9140" y="2096"/>
                  </a:lnTo>
                  <a:cubicBezTo>
                    <a:pt x="19978" y="2096"/>
                    <a:pt x="20816" y="3493"/>
                    <a:pt x="20816" y="5169"/>
                  </a:cubicBezTo>
                  <a:lnTo>
                    <a:pt x="20816" y="5169"/>
                  </a:lnTo>
                  <a:cubicBezTo>
                    <a:pt x="20816" y="6846"/>
                    <a:pt x="19978" y="8243"/>
                    <a:pt x="19140" y="8243"/>
                  </a:cubicBezTo>
                  <a:close/>
                </a:path>
              </a:pathLst>
            </a:custGeom>
            <a:solidFill>
              <a:srgbClr val="FCC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2" name="Forma libre 81">
              <a:extLst>
                <a:ext uri="{FF2B5EF4-FFF2-40B4-BE49-F238E27FC236}">
                  <a16:creationId xmlns:a16="http://schemas.microsoft.com/office/drawing/2014/main" id="{F2FAEEE1-461C-A848-903A-6EC637A4E9F1}"/>
                </a:ext>
              </a:extLst>
            </p:cNvPr>
            <p:cNvSpPr/>
            <p:nvPr/>
          </p:nvSpPr>
          <p:spPr>
            <a:xfrm>
              <a:off x="2096869" y="2150109"/>
              <a:ext cx="100588" cy="8382"/>
            </a:xfrm>
            <a:custGeom>
              <a:avLst/>
              <a:gdLst>
                <a:gd name="connsiteX0" fmla="*/ 97934 w 100588"/>
                <a:gd name="connsiteY0" fmla="*/ 8243 h 8382"/>
                <a:gd name="connsiteX1" fmla="*/ 3772 w 100588"/>
                <a:gd name="connsiteY1" fmla="*/ 8243 h 8382"/>
                <a:gd name="connsiteX2" fmla="*/ 2096 w 100588"/>
                <a:gd name="connsiteY2" fmla="*/ 5169 h 8382"/>
                <a:gd name="connsiteX3" fmla="*/ 2096 w 100588"/>
                <a:gd name="connsiteY3" fmla="*/ 5169 h 8382"/>
                <a:gd name="connsiteX4" fmla="*/ 3772 w 100588"/>
                <a:gd name="connsiteY4" fmla="*/ 2096 h 8382"/>
                <a:gd name="connsiteX5" fmla="*/ 97934 w 100588"/>
                <a:gd name="connsiteY5" fmla="*/ 2096 h 8382"/>
                <a:gd name="connsiteX6" fmla="*/ 99610 w 100588"/>
                <a:gd name="connsiteY6" fmla="*/ 5169 h 8382"/>
                <a:gd name="connsiteX7" fmla="*/ 99610 w 100588"/>
                <a:gd name="connsiteY7" fmla="*/ 5169 h 8382"/>
                <a:gd name="connsiteX8" fmla="*/ 97934 w 100588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588" h="8382">
                  <a:moveTo>
                    <a:pt x="97934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97934" y="2096"/>
                  </a:lnTo>
                  <a:cubicBezTo>
                    <a:pt x="98772" y="2096"/>
                    <a:pt x="99610" y="3493"/>
                    <a:pt x="99610" y="5169"/>
                  </a:cubicBezTo>
                  <a:lnTo>
                    <a:pt x="99610" y="5169"/>
                  </a:lnTo>
                  <a:cubicBezTo>
                    <a:pt x="99610" y="6846"/>
                    <a:pt x="98772" y="8243"/>
                    <a:pt x="97934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3" name="Forma libre 82">
              <a:extLst>
                <a:ext uri="{FF2B5EF4-FFF2-40B4-BE49-F238E27FC236}">
                  <a16:creationId xmlns:a16="http://schemas.microsoft.com/office/drawing/2014/main" id="{E127B8BE-E514-7443-AB76-585B92DE0EC8}"/>
                </a:ext>
              </a:extLst>
            </p:cNvPr>
            <p:cNvSpPr/>
            <p:nvPr/>
          </p:nvSpPr>
          <p:spPr>
            <a:xfrm>
              <a:off x="2096869" y="2163241"/>
              <a:ext cx="36323" cy="8382"/>
            </a:xfrm>
            <a:custGeom>
              <a:avLst/>
              <a:gdLst>
                <a:gd name="connsiteX0" fmla="*/ 33948 w 36323"/>
                <a:gd name="connsiteY0" fmla="*/ 8243 h 8382"/>
                <a:gd name="connsiteX1" fmla="*/ 3772 w 36323"/>
                <a:gd name="connsiteY1" fmla="*/ 8243 h 8382"/>
                <a:gd name="connsiteX2" fmla="*/ 2096 w 36323"/>
                <a:gd name="connsiteY2" fmla="*/ 5169 h 8382"/>
                <a:gd name="connsiteX3" fmla="*/ 2096 w 36323"/>
                <a:gd name="connsiteY3" fmla="*/ 5169 h 8382"/>
                <a:gd name="connsiteX4" fmla="*/ 3772 w 36323"/>
                <a:gd name="connsiteY4" fmla="*/ 2096 h 8382"/>
                <a:gd name="connsiteX5" fmla="*/ 33948 w 36323"/>
                <a:gd name="connsiteY5" fmla="*/ 2096 h 8382"/>
                <a:gd name="connsiteX6" fmla="*/ 35625 w 36323"/>
                <a:gd name="connsiteY6" fmla="*/ 5169 h 8382"/>
                <a:gd name="connsiteX7" fmla="*/ 35625 w 36323"/>
                <a:gd name="connsiteY7" fmla="*/ 5169 h 8382"/>
                <a:gd name="connsiteX8" fmla="*/ 33948 w 36323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323" h="8382">
                  <a:moveTo>
                    <a:pt x="33948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33948" y="2096"/>
                  </a:lnTo>
                  <a:cubicBezTo>
                    <a:pt x="34787" y="2096"/>
                    <a:pt x="35625" y="3493"/>
                    <a:pt x="35625" y="5169"/>
                  </a:cubicBezTo>
                  <a:lnTo>
                    <a:pt x="35625" y="5169"/>
                  </a:lnTo>
                  <a:cubicBezTo>
                    <a:pt x="35345" y="6846"/>
                    <a:pt x="34787" y="8243"/>
                    <a:pt x="33948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4" name="Forma libre 83">
              <a:extLst>
                <a:ext uri="{FF2B5EF4-FFF2-40B4-BE49-F238E27FC236}">
                  <a16:creationId xmlns:a16="http://schemas.microsoft.com/office/drawing/2014/main" id="{0773A343-060C-D448-B380-7F27395B3950}"/>
                </a:ext>
              </a:extLst>
            </p:cNvPr>
            <p:cNvSpPr/>
            <p:nvPr/>
          </p:nvSpPr>
          <p:spPr>
            <a:xfrm>
              <a:off x="2133192" y="2163241"/>
              <a:ext cx="50294" cy="8382"/>
            </a:xfrm>
            <a:custGeom>
              <a:avLst/>
              <a:gdLst>
                <a:gd name="connsiteX0" fmla="*/ 47081 w 50294"/>
                <a:gd name="connsiteY0" fmla="*/ 8243 h 8382"/>
                <a:gd name="connsiteX1" fmla="*/ 3772 w 50294"/>
                <a:gd name="connsiteY1" fmla="*/ 8243 h 8382"/>
                <a:gd name="connsiteX2" fmla="*/ 2096 w 50294"/>
                <a:gd name="connsiteY2" fmla="*/ 5169 h 8382"/>
                <a:gd name="connsiteX3" fmla="*/ 2096 w 50294"/>
                <a:gd name="connsiteY3" fmla="*/ 5169 h 8382"/>
                <a:gd name="connsiteX4" fmla="*/ 3772 w 50294"/>
                <a:gd name="connsiteY4" fmla="*/ 2096 h 8382"/>
                <a:gd name="connsiteX5" fmla="*/ 47081 w 50294"/>
                <a:gd name="connsiteY5" fmla="*/ 2096 h 8382"/>
                <a:gd name="connsiteX6" fmla="*/ 48757 w 50294"/>
                <a:gd name="connsiteY6" fmla="*/ 5169 h 8382"/>
                <a:gd name="connsiteX7" fmla="*/ 48757 w 50294"/>
                <a:gd name="connsiteY7" fmla="*/ 5169 h 8382"/>
                <a:gd name="connsiteX8" fmla="*/ 47081 w 50294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94" h="8382">
                  <a:moveTo>
                    <a:pt x="47081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7081" y="2096"/>
                  </a:lnTo>
                  <a:cubicBezTo>
                    <a:pt x="47919" y="2096"/>
                    <a:pt x="48757" y="3493"/>
                    <a:pt x="48757" y="5169"/>
                  </a:cubicBezTo>
                  <a:lnTo>
                    <a:pt x="48757" y="5169"/>
                  </a:lnTo>
                  <a:cubicBezTo>
                    <a:pt x="48478" y="6846"/>
                    <a:pt x="47919" y="8243"/>
                    <a:pt x="47081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5" name="Forma libre 84">
              <a:extLst>
                <a:ext uri="{FF2B5EF4-FFF2-40B4-BE49-F238E27FC236}">
                  <a16:creationId xmlns:a16="http://schemas.microsoft.com/office/drawing/2014/main" id="{282AC114-BD27-AE4E-83C2-2605C38CC375}"/>
                </a:ext>
              </a:extLst>
            </p:cNvPr>
            <p:cNvSpPr/>
            <p:nvPr/>
          </p:nvSpPr>
          <p:spPr>
            <a:xfrm>
              <a:off x="2096869" y="2227506"/>
              <a:ext cx="100588" cy="8382"/>
            </a:xfrm>
            <a:custGeom>
              <a:avLst/>
              <a:gdLst>
                <a:gd name="connsiteX0" fmla="*/ 97934 w 100588"/>
                <a:gd name="connsiteY0" fmla="*/ 8243 h 8382"/>
                <a:gd name="connsiteX1" fmla="*/ 3772 w 100588"/>
                <a:gd name="connsiteY1" fmla="*/ 8243 h 8382"/>
                <a:gd name="connsiteX2" fmla="*/ 2096 w 100588"/>
                <a:gd name="connsiteY2" fmla="*/ 5169 h 8382"/>
                <a:gd name="connsiteX3" fmla="*/ 2096 w 100588"/>
                <a:gd name="connsiteY3" fmla="*/ 5169 h 8382"/>
                <a:gd name="connsiteX4" fmla="*/ 3772 w 100588"/>
                <a:gd name="connsiteY4" fmla="*/ 2096 h 8382"/>
                <a:gd name="connsiteX5" fmla="*/ 97934 w 100588"/>
                <a:gd name="connsiteY5" fmla="*/ 2096 h 8382"/>
                <a:gd name="connsiteX6" fmla="*/ 99610 w 100588"/>
                <a:gd name="connsiteY6" fmla="*/ 5169 h 8382"/>
                <a:gd name="connsiteX7" fmla="*/ 99610 w 100588"/>
                <a:gd name="connsiteY7" fmla="*/ 5169 h 8382"/>
                <a:gd name="connsiteX8" fmla="*/ 97934 w 100588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588" h="8382">
                  <a:moveTo>
                    <a:pt x="97934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97934" y="2096"/>
                  </a:lnTo>
                  <a:cubicBezTo>
                    <a:pt x="98772" y="2096"/>
                    <a:pt x="99610" y="3493"/>
                    <a:pt x="99610" y="5169"/>
                  </a:cubicBezTo>
                  <a:lnTo>
                    <a:pt x="99610" y="5169"/>
                  </a:lnTo>
                  <a:cubicBezTo>
                    <a:pt x="99610" y="6566"/>
                    <a:pt x="98772" y="8243"/>
                    <a:pt x="97934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6" name="Forma libre 85">
              <a:extLst>
                <a:ext uri="{FF2B5EF4-FFF2-40B4-BE49-F238E27FC236}">
                  <a16:creationId xmlns:a16="http://schemas.microsoft.com/office/drawing/2014/main" id="{E2D02FEC-CB37-6444-A2B8-D28B5DB42653}"/>
                </a:ext>
              </a:extLst>
            </p:cNvPr>
            <p:cNvSpPr/>
            <p:nvPr/>
          </p:nvSpPr>
          <p:spPr>
            <a:xfrm>
              <a:off x="2072560" y="2240638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EB5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7" name="Forma libre 86">
              <a:extLst>
                <a:ext uri="{FF2B5EF4-FFF2-40B4-BE49-F238E27FC236}">
                  <a16:creationId xmlns:a16="http://schemas.microsoft.com/office/drawing/2014/main" id="{3F63E7E6-35FB-B54A-A3FE-3A06C1635E2A}"/>
                </a:ext>
              </a:extLst>
            </p:cNvPr>
            <p:cNvSpPr/>
            <p:nvPr/>
          </p:nvSpPr>
          <p:spPr>
            <a:xfrm>
              <a:off x="2096869" y="2240638"/>
              <a:ext cx="36323" cy="8382"/>
            </a:xfrm>
            <a:custGeom>
              <a:avLst/>
              <a:gdLst>
                <a:gd name="connsiteX0" fmla="*/ 33948 w 36323"/>
                <a:gd name="connsiteY0" fmla="*/ 8243 h 8382"/>
                <a:gd name="connsiteX1" fmla="*/ 3772 w 36323"/>
                <a:gd name="connsiteY1" fmla="*/ 8243 h 8382"/>
                <a:gd name="connsiteX2" fmla="*/ 2096 w 36323"/>
                <a:gd name="connsiteY2" fmla="*/ 5169 h 8382"/>
                <a:gd name="connsiteX3" fmla="*/ 2096 w 36323"/>
                <a:gd name="connsiteY3" fmla="*/ 5169 h 8382"/>
                <a:gd name="connsiteX4" fmla="*/ 3772 w 36323"/>
                <a:gd name="connsiteY4" fmla="*/ 2096 h 8382"/>
                <a:gd name="connsiteX5" fmla="*/ 33948 w 36323"/>
                <a:gd name="connsiteY5" fmla="*/ 2096 h 8382"/>
                <a:gd name="connsiteX6" fmla="*/ 35625 w 36323"/>
                <a:gd name="connsiteY6" fmla="*/ 5169 h 8382"/>
                <a:gd name="connsiteX7" fmla="*/ 35625 w 36323"/>
                <a:gd name="connsiteY7" fmla="*/ 5169 h 8382"/>
                <a:gd name="connsiteX8" fmla="*/ 33948 w 36323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323" h="8382">
                  <a:moveTo>
                    <a:pt x="33948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33948" y="2096"/>
                  </a:lnTo>
                  <a:cubicBezTo>
                    <a:pt x="34787" y="2096"/>
                    <a:pt x="35625" y="3493"/>
                    <a:pt x="35625" y="5169"/>
                  </a:cubicBezTo>
                  <a:lnTo>
                    <a:pt x="35625" y="5169"/>
                  </a:lnTo>
                  <a:cubicBezTo>
                    <a:pt x="35345" y="6846"/>
                    <a:pt x="34787" y="8243"/>
                    <a:pt x="33948" y="8243"/>
                  </a:cubicBezTo>
                  <a:close/>
                </a:path>
              </a:pathLst>
            </a:custGeom>
            <a:solidFill>
              <a:srgbClr val="3EC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8" name="Forma libre 87">
              <a:extLst>
                <a:ext uri="{FF2B5EF4-FFF2-40B4-BE49-F238E27FC236}">
                  <a16:creationId xmlns:a16="http://schemas.microsoft.com/office/drawing/2014/main" id="{75FE54D1-DE31-7E43-BCE2-F3B00EC82192}"/>
                </a:ext>
              </a:extLst>
            </p:cNvPr>
            <p:cNvSpPr/>
            <p:nvPr/>
          </p:nvSpPr>
          <p:spPr>
            <a:xfrm>
              <a:off x="2133192" y="2240638"/>
              <a:ext cx="50294" cy="8382"/>
            </a:xfrm>
            <a:custGeom>
              <a:avLst/>
              <a:gdLst>
                <a:gd name="connsiteX0" fmla="*/ 47081 w 50294"/>
                <a:gd name="connsiteY0" fmla="*/ 8243 h 8382"/>
                <a:gd name="connsiteX1" fmla="*/ 3772 w 50294"/>
                <a:gd name="connsiteY1" fmla="*/ 8243 h 8382"/>
                <a:gd name="connsiteX2" fmla="*/ 2096 w 50294"/>
                <a:gd name="connsiteY2" fmla="*/ 5169 h 8382"/>
                <a:gd name="connsiteX3" fmla="*/ 2096 w 50294"/>
                <a:gd name="connsiteY3" fmla="*/ 5169 h 8382"/>
                <a:gd name="connsiteX4" fmla="*/ 3772 w 50294"/>
                <a:gd name="connsiteY4" fmla="*/ 2096 h 8382"/>
                <a:gd name="connsiteX5" fmla="*/ 47081 w 50294"/>
                <a:gd name="connsiteY5" fmla="*/ 2096 h 8382"/>
                <a:gd name="connsiteX6" fmla="*/ 48757 w 50294"/>
                <a:gd name="connsiteY6" fmla="*/ 5169 h 8382"/>
                <a:gd name="connsiteX7" fmla="*/ 48757 w 50294"/>
                <a:gd name="connsiteY7" fmla="*/ 5169 h 8382"/>
                <a:gd name="connsiteX8" fmla="*/ 47081 w 50294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294" h="8382">
                  <a:moveTo>
                    <a:pt x="47081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7081" y="2096"/>
                  </a:lnTo>
                  <a:cubicBezTo>
                    <a:pt x="47919" y="2096"/>
                    <a:pt x="48757" y="3493"/>
                    <a:pt x="48757" y="5169"/>
                  </a:cubicBezTo>
                  <a:lnTo>
                    <a:pt x="48757" y="5169"/>
                  </a:lnTo>
                  <a:cubicBezTo>
                    <a:pt x="48478" y="6846"/>
                    <a:pt x="47919" y="8243"/>
                    <a:pt x="47081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89" name="Forma libre 88">
              <a:extLst>
                <a:ext uri="{FF2B5EF4-FFF2-40B4-BE49-F238E27FC236}">
                  <a16:creationId xmlns:a16="http://schemas.microsoft.com/office/drawing/2014/main" id="{F69EFC1F-333C-5D4F-96DA-8EB75BBCA488}"/>
                </a:ext>
              </a:extLst>
            </p:cNvPr>
            <p:cNvSpPr/>
            <p:nvPr/>
          </p:nvSpPr>
          <p:spPr>
            <a:xfrm>
              <a:off x="2072560" y="2176373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EB5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0" name="Forma libre 89">
              <a:extLst>
                <a:ext uri="{FF2B5EF4-FFF2-40B4-BE49-F238E27FC236}">
                  <a16:creationId xmlns:a16="http://schemas.microsoft.com/office/drawing/2014/main" id="{8462F4D8-6938-7A40-ABA4-904667EB1C97}"/>
                </a:ext>
              </a:extLst>
            </p:cNvPr>
            <p:cNvSpPr/>
            <p:nvPr/>
          </p:nvSpPr>
          <p:spPr>
            <a:xfrm>
              <a:off x="2096869" y="2176094"/>
              <a:ext cx="89412" cy="8382"/>
            </a:xfrm>
            <a:custGeom>
              <a:avLst/>
              <a:gdLst>
                <a:gd name="connsiteX0" fmla="*/ 88992 w 89411"/>
                <a:gd name="connsiteY0" fmla="*/ 8522 h 8382"/>
                <a:gd name="connsiteX1" fmla="*/ 2934 w 89411"/>
                <a:gd name="connsiteY1" fmla="*/ 8522 h 8382"/>
                <a:gd name="connsiteX2" fmla="*/ 2096 w 89411"/>
                <a:gd name="connsiteY2" fmla="*/ 7684 h 8382"/>
                <a:gd name="connsiteX3" fmla="*/ 2096 w 89411"/>
                <a:gd name="connsiteY3" fmla="*/ 2934 h 8382"/>
                <a:gd name="connsiteX4" fmla="*/ 2934 w 89411"/>
                <a:gd name="connsiteY4" fmla="*/ 2096 h 8382"/>
                <a:gd name="connsiteX5" fmla="*/ 88992 w 89411"/>
                <a:gd name="connsiteY5" fmla="*/ 2096 h 8382"/>
                <a:gd name="connsiteX6" fmla="*/ 89831 w 89411"/>
                <a:gd name="connsiteY6" fmla="*/ 2934 h 8382"/>
                <a:gd name="connsiteX7" fmla="*/ 89831 w 89411"/>
                <a:gd name="connsiteY7" fmla="*/ 7684 h 8382"/>
                <a:gd name="connsiteX8" fmla="*/ 88992 w 89411"/>
                <a:gd name="connsiteY8" fmla="*/ 8522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411" h="8382">
                  <a:moveTo>
                    <a:pt x="88992" y="8522"/>
                  </a:moveTo>
                  <a:lnTo>
                    <a:pt x="2934" y="8522"/>
                  </a:lnTo>
                  <a:cubicBezTo>
                    <a:pt x="2654" y="8522"/>
                    <a:pt x="2096" y="8243"/>
                    <a:pt x="2096" y="7684"/>
                  </a:cubicBezTo>
                  <a:lnTo>
                    <a:pt x="2096" y="2934"/>
                  </a:lnTo>
                  <a:cubicBezTo>
                    <a:pt x="2096" y="2654"/>
                    <a:pt x="2375" y="2096"/>
                    <a:pt x="2934" y="2096"/>
                  </a:cubicBezTo>
                  <a:lnTo>
                    <a:pt x="88992" y="2096"/>
                  </a:lnTo>
                  <a:cubicBezTo>
                    <a:pt x="89272" y="2096"/>
                    <a:pt x="89831" y="2375"/>
                    <a:pt x="89831" y="2934"/>
                  </a:cubicBezTo>
                  <a:lnTo>
                    <a:pt x="89831" y="7684"/>
                  </a:lnTo>
                  <a:cubicBezTo>
                    <a:pt x="89831" y="8243"/>
                    <a:pt x="89551" y="8522"/>
                    <a:pt x="88992" y="8522"/>
                  </a:cubicBezTo>
                  <a:close/>
                </a:path>
              </a:pathLst>
            </a:custGeom>
            <a:solidFill>
              <a:srgbClr val="EB5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1" name="Forma libre 90">
              <a:extLst>
                <a:ext uri="{FF2B5EF4-FFF2-40B4-BE49-F238E27FC236}">
                  <a16:creationId xmlns:a16="http://schemas.microsoft.com/office/drawing/2014/main" id="{F9DB82AE-920C-0F4E-B74E-4BC5E6E4492A}"/>
                </a:ext>
              </a:extLst>
            </p:cNvPr>
            <p:cNvSpPr/>
            <p:nvPr/>
          </p:nvSpPr>
          <p:spPr>
            <a:xfrm>
              <a:off x="2072560" y="2189506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2" name="Forma libre 91">
              <a:extLst>
                <a:ext uri="{FF2B5EF4-FFF2-40B4-BE49-F238E27FC236}">
                  <a16:creationId xmlns:a16="http://schemas.microsoft.com/office/drawing/2014/main" id="{732280F5-B137-E041-9FF7-09CAC837F396}"/>
                </a:ext>
              </a:extLst>
            </p:cNvPr>
            <p:cNvSpPr/>
            <p:nvPr/>
          </p:nvSpPr>
          <p:spPr>
            <a:xfrm>
              <a:off x="2096869" y="2189506"/>
              <a:ext cx="44706" cy="8382"/>
            </a:xfrm>
            <a:custGeom>
              <a:avLst/>
              <a:gdLst>
                <a:gd name="connsiteX0" fmla="*/ 42890 w 44705"/>
                <a:gd name="connsiteY0" fmla="*/ 8243 h 8382"/>
                <a:gd name="connsiteX1" fmla="*/ 3772 w 44705"/>
                <a:gd name="connsiteY1" fmla="*/ 8243 h 8382"/>
                <a:gd name="connsiteX2" fmla="*/ 2096 w 44705"/>
                <a:gd name="connsiteY2" fmla="*/ 5169 h 8382"/>
                <a:gd name="connsiteX3" fmla="*/ 2096 w 44705"/>
                <a:gd name="connsiteY3" fmla="*/ 5169 h 8382"/>
                <a:gd name="connsiteX4" fmla="*/ 3772 w 44705"/>
                <a:gd name="connsiteY4" fmla="*/ 2096 h 8382"/>
                <a:gd name="connsiteX5" fmla="*/ 42890 w 44705"/>
                <a:gd name="connsiteY5" fmla="*/ 2096 h 8382"/>
                <a:gd name="connsiteX6" fmla="*/ 44566 w 44705"/>
                <a:gd name="connsiteY6" fmla="*/ 5169 h 8382"/>
                <a:gd name="connsiteX7" fmla="*/ 44566 w 44705"/>
                <a:gd name="connsiteY7" fmla="*/ 5169 h 8382"/>
                <a:gd name="connsiteX8" fmla="*/ 42890 w 44705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5" h="8382">
                  <a:moveTo>
                    <a:pt x="4289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2890" y="2096"/>
                  </a:lnTo>
                  <a:cubicBezTo>
                    <a:pt x="43728" y="2096"/>
                    <a:pt x="44566" y="3493"/>
                    <a:pt x="44566" y="5169"/>
                  </a:cubicBezTo>
                  <a:lnTo>
                    <a:pt x="44566" y="5169"/>
                  </a:lnTo>
                  <a:cubicBezTo>
                    <a:pt x="44566" y="6846"/>
                    <a:pt x="43728" y="8243"/>
                    <a:pt x="42890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3" name="Forma libre 92">
              <a:extLst>
                <a:ext uri="{FF2B5EF4-FFF2-40B4-BE49-F238E27FC236}">
                  <a16:creationId xmlns:a16="http://schemas.microsoft.com/office/drawing/2014/main" id="{74751B00-9506-3346-A890-C8037A7CE369}"/>
                </a:ext>
              </a:extLst>
            </p:cNvPr>
            <p:cNvSpPr/>
            <p:nvPr/>
          </p:nvSpPr>
          <p:spPr>
            <a:xfrm>
              <a:off x="2141295" y="2189506"/>
              <a:ext cx="22353" cy="8382"/>
            </a:xfrm>
            <a:custGeom>
              <a:avLst/>
              <a:gdLst>
                <a:gd name="connsiteX0" fmla="*/ 19140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19140 w 22352"/>
                <a:gd name="connsiteY5" fmla="*/ 2096 h 8382"/>
                <a:gd name="connsiteX6" fmla="*/ 20816 w 22352"/>
                <a:gd name="connsiteY6" fmla="*/ 5169 h 8382"/>
                <a:gd name="connsiteX7" fmla="*/ 20816 w 22352"/>
                <a:gd name="connsiteY7" fmla="*/ 5169 h 8382"/>
                <a:gd name="connsiteX8" fmla="*/ 19140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1914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9140" y="2096"/>
                  </a:lnTo>
                  <a:cubicBezTo>
                    <a:pt x="19978" y="2096"/>
                    <a:pt x="20816" y="3493"/>
                    <a:pt x="20816" y="5169"/>
                  </a:cubicBezTo>
                  <a:lnTo>
                    <a:pt x="20816" y="5169"/>
                  </a:lnTo>
                  <a:cubicBezTo>
                    <a:pt x="20816" y="6846"/>
                    <a:pt x="19978" y="8243"/>
                    <a:pt x="19140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4" name="Forma libre 93">
              <a:extLst>
                <a:ext uri="{FF2B5EF4-FFF2-40B4-BE49-F238E27FC236}">
                  <a16:creationId xmlns:a16="http://schemas.microsoft.com/office/drawing/2014/main" id="{E9639015-90C9-0E42-94D5-0DF24F067B8D}"/>
                </a:ext>
              </a:extLst>
            </p:cNvPr>
            <p:cNvSpPr/>
            <p:nvPr/>
          </p:nvSpPr>
          <p:spPr>
            <a:xfrm>
              <a:off x="2072560" y="2202359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5" name="Forma libre 94">
              <a:extLst>
                <a:ext uri="{FF2B5EF4-FFF2-40B4-BE49-F238E27FC236}">
                  <a16:creationId xmlns:a16="http://schemas.microsoft.com/office/drawing/2014/main" id="{B4DB2120-CC81-1642-831C-50CD61603D37}"/>
                </a:ext>
              </a:extLst>
            </p:cNvPr>
            <p:cNvSpPr/>
            <p:nvPr/>
          </p:nvSpPr>
          <p:spPr>
            <a:xfrm>
              <a:off x="2096869" y="2202079"/>
              <a:ext cx="114559" cy="8382"/>
            </a:xfrm>
            <a:custGeom>
              <a:avLst/>
              <a:gdLst>
                <a:gd name="connsiteX0" fmla="*/ 111625 w 114558"/>
                <a:gd name="connsiteY0" fmla="*/ 8522 h 8382"/>
                <a:gd name="connsiteX1" fmla="*/ 2934 w 114558"/>
                <a:gd name="connsiteY1" fmla="*/ 8522 h 8382"/>
                <a:gd name="connsiteX2" fmla="*/ 2096 w 114558"/>
                <a:gd name="connsiteY2" fmla="*/ 7684 h 8382"/>
                <a:gd name="connsiteX3" fmla="*/ 2096 w 114558"/>
                <a:gd name="connsiteY3" fmla="*/ 2934 h 8382"/>
                <a:gd name="connsiteX4" fmla="*/ 2934 w 114558"/>
                <a:gd name="connsiteY4" fmla="*/ 2096 h 8382"/>
                <a:gd name="connsiteX5" fmla="*/ 111625 w 114558"/>
                <a:gd name="connsiteY5" fmla="*/ 2096 h 8382"/>
                <a:gd name="connsiteX6" fmla="*/ 112463 w 114558"/>
                <a:gd name="connsiteY6" fmla="*/ 2934 h 8382"/>
                <a:gd name="connsiteX7" fmla="*/ 112463 w 114558"/>
                <a:gd name="connsiteY7" fmla="*/ 7684 h 8382"/>
                <a:gd name="connsiteX8" fmla="*/ 111625 w 114558"/>
                <a:gd name="connsiteY8" fmla="*/ 8522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558" h="8382">
                  <a:moveTo>
                    <a:pt x="111625" y="8522"/>
                  </a:moveTo>
                  <a:lnTo>
                    <a:pt x="2934" y="8522"/>
                  </a:lnTo>
                  <a:cubicBezTo>
                    <a:pt x="2375" y="8522"/>
                    <a:pt x="2096" y="8243"/>
                    <a:pt x="2096" y="7684"/>
                  </a:cubicBezTo>
                  <a:lnTo>
                    <a:pt x="2096" y="2934"/>
                  </a:lnTo>
                  <a:cubicBezTo>
                    <a:pt x="2096" y="2375"/>
                    <a:pt x="2375" y="2096"/>
                    <a:pt x="2934" y="2096"/>
                  </a:cubicBezTo>
                  <a:lnTo>
                    <a:pt x="111625" y="2096"/>
                  </a:lnTo>
                  <a:cubicBezTo>
                    <a:pt x="112184" y="2096"/>
                    <a:pt x="112463" y="2375"/>
                    <a:pt x="112463" y="2934"/>
                  </a:cubicBezTo>
                  <a:lnTo>
                    <a:pt x="112463" y="7684"/>
                  </a:lnTo>
                  <a:cubicBezTo>
                    <a:pt x="112463" y="8243"/>
                    <a:pt x="112184" y="8522"/>
                    <a:pt x="111625" y="8522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6" name="Forma libre 95">
              <a:extLst>
                <a:ext uri="{FF2B5EF4-FFF2-40B4-BE49-F238E27FC236}">
                  <a16:creationId xmlns:a16="http://schemas.microsoft.com/office/drawing/2014/main" id="{CCA1CBF6-E0A3-4A47-AEC2-A991218359E8}"/>
                </a:ext>
              </a:extLst>
            </p:cNvPr>
            <p:cNvSpPr/>
            <p:nvPr/>
          </p:nvSpPr>
          <p:spPr>
            <a:xfrm>
              <a:off x="2072560" y="2252653"/>
              <a:ext cx="22353" cy="8382"/>
            </a:xfrm>
            <a:custGeom>
              <a:avLst/>
              <a:gdLst>
                <a:gd name="connsiteX0" fmla="*/ 20257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20257 w 22352"/>
                <a:gd name="connsiteY5" fmla="*/ 2096 h 8382"/>
                <a:gd name="connsiteX6" fmla="*/ 21934 w 22352"/>
                <a:gd name="connsiteY6" fmla="*/ 5169 h 8382"/>
                <a:gd name="connsiteX7" fmla="*/ 21934 w 22352"/>
                <a:gd name="connsiteY7" fmla="*/ 5169 h 8382"/>
                <a:gd name="connsiteX8" fmla="*/ 20257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20257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20257" y="2096"/>
                  </a:lnTo>
                  <a:cubicBezTo>
                    <a:pt x="21096" y="2096"/>
                    <a:pt x="21934" y="3493"/>
                    <a:pt x="21934" y="5169"/>
                  </a:cubicBezTo>
                  <a:lnTo>
                    <a:pt x="21934" y="5169"/>
                  </a:lnTo>
                  <a:cubicBezTo>
                    <a:pt x="21934" y="6846"/>
                    <a:pt x="21096" y="8243"/>
                    <a:pt x="20257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7" name="Forma libre 96">
              <a:extLst>
                <a:ext uri="{FF2B5EF4-FFF2-40B4-BE49-F238E27FC236}">
                  <a16:creationId xmlns:a16="http://schemas.microsoft.com/office/drawing/2014/main" id="{E8033667-6498-8B48-8E28-64966D1764CA}"/>
                </a:ext>
              </a:extLst>
            </p:cNvPr>
            <p:cNvSpPr/>
            <p:nvPr/>
          </p:nvSpPr>
          <p:spPr>
            <a:xfrm>
              <a:off x="2162530" y="2252653"/>
              <a:ext cx="58676" cy="8382"/>
            </a:xfrm>
            <a:custGeom>
              <a:avLst/>
              <a:gdLst>
                <a:gd name="connsiteX0" fmla="*/ 55743 w 58676"/>
                <a:gd name="connsiteY0" fmla="*/ 8243 h 8382"/>
                <a:gd name="connsiteX1" fmla="*/ 3772 w 58676"/>
                <a:gd name="connsiteY1" fmla="*/ 8243 h 8382"/>
                <a:gd name="connsiteX2" fmla="*/ 2096 w 58676"/>
                <a:gd name="connsiteY2" fmla="*/ 5169 h 8382"/>
                <a:gd name="connsiteX3" fmla="*/ 2096 w 58676"/>
                <a:gd name="connsiteY3" fmla="*/ 5169 h 8382"/>
                <a:gd name="connsiteX4" fmla="*/ 3772 w 58676"/>
                <a:gd name="connsiteY4" fmla="*/ 2096 h 8382"/>
                <a:gd name="connsiteX5" fmla="*/ 55743 w 58676"/>
                <a:gd name="connsiteY5" fmla="*/ 2096 h 8382"/>
                <a:gd name="connsiteX6" fmla="*/ 57419 w 58676"/>
                <a:gd name="connsiteY6" fmla="*/ 5169 h 8382"/>
                <a:gd name="connsiteX7" fmla="*/ 57419 w 58676"/>
                <a:gd name="connsiteY7" fmla="*/ 5169 h 8382"/>
                <a:gd name="connsiteX8" fmla="*/ 55743 w 58676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76" h="8382">
                  <a:moveTo>
                    <a:pt x="55743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55743" y="2096"/>
                  </a:lnTo>
                  <a:cubicBezTo>
                    <a:pt x="56581" y="2096"/>
                    <a:pt x="57419" y="3493"/>
                    <a:pt x="57419" y="5169"/>
                  </a:cubicBezTo>
                  <a:lnTo>
                    <a:pt x="57419" y="5169"/>
                  </a:lnTo>
                  <a:cubicBezTo>
                    <a:pt x="57140" y="6846"/>
                    <a:pt x="56581" y="8243"/>
                    <a:pt x="55743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8" name="Forma libre 97">
              <a:extLst>
                <a:ext uri="{FF2B5EF4-FFF2-40B4-BE49-F238E27FC236}">
                  <a16:creationId xmlns:a16="http://schemas.microsoft.com/office/drawing/2014/main" id="{2DA2BCD7-0689-1649-9A13-7F8393585F16}"/>
                </a:ext>
              </a:extLst>
            </p:cNvPr>
            <p:cNvSpPr/>
            <p:nvPr/>
          </p:nvSpPr>
          <p:spPr>
            <a:xfrm>
              <a:off x="2096869" y="2252653"/>
              <a:ext cx="44706" cy="8382"/>
            </a:xfrm>
            <a:custGeom>
              <a:avLst/>
              <a:gdLst>
                <a:gd name="connsiteX0" fmla="*/ 42890 w 44705"/>
                <a:gd name="connsiteY0" fmla="*/ 8243 h 8382"/>
                <a:gd name="connsiteX1" fmla="*/ 3772 w 44705"/>
                <a:gd name="connsiteY1" fmla="*/ 8243 h 8382"/>
                <a:gd name="connsiteX2" fmla="*/ 2096 w 44705"/>
                <a:gd name="connsiteY2" fmla="*/ 5169 h 8382"/>
                <a:gd name="connsiteX3" fmla="*/ 2096 w 44705"/>
                <a:gd name="connsiteY3" fmla="*/ 5169 h 8382"/>
                <a:gd name="connsiteX4" fmla="*/ 3772 w 44705"/>
                <a:gd name="connsiteY4" fmla="*/ 2096 h 8382"/>
                <a:gd name="connsiteX5" fmla="*/ 42890 w 44705"/>
                <a:gd name="connsiteY5" fmla="*/ 2096 h 8382"/>
                <a:gd name="connsiteX6" fmla="*/ 44566 w 44705"/>
                <a:gd name="connsiteY6" fmla="*/ 5169 h 8382"/>
                <a:gd name="connsiteX7" fmla="*/ 44566 w 44705"/>
                <a:gd name="connsiteY7" fmla="*/ 5169 h 8382"/>
                <a:gd name="connsiteX8" fmla="*/ 42890 w 44705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5" h="8382">
                  <a:moveTo>
                    <a:pt x="4289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2890" y="2096"/>
                  </a:lnTo>
                  <a:cubicBezTo>
                    <a:pt x="43728" y="2096"/>
                    <a:pt x="44566" y="3493"/>
                    <a:pt x="44566" y="5169"/>
                  </a:cubicBezTo>
                  <a:lnTo>
                    <a:pt x="44566" y="5169"/>
                  </a:lnTo>
                  <a:cubicBezTo>
                    <a:pt x="44566" y="6846"/>
                    <a:pt x="43728" y="8243"/>
                    <a:pt x="42890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99" name="Forma libre 98">
              <a:extLst>
                <a:ext uri="{FF2B5EF4-FFF2-40B4-BE49-F238E27FC236}">
                  <a16:creationId xmlns:a16="http://schemas.microsoft.com/office/drawing/2014/main" id="{60C62CFA-8700-6F40-992A-367DF73EC7C7}"/>
                </a:ext>
              </a:extLst>
            </p:cNvPr>
            <p:cNvSpPr/>
            <p:nvPr/>
          </p:nvSpPr>
          <p:spPr>
            <a:xfrm>
              <a:off x="2141295" y="2252653"/>
              <a:ext cx="22353" cy="8382"/>
            </a:xfrm>
            <a:custGeom>
              <a:avLst/>
              <a:gdLst>
                <a:gd name="connsiteX0" fmla="*/ 19140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19140 w 22352"/>
                <a:gd name="connsiteY5" fmla="*/ 2096 h 8382"/>
                <a:gd name="connsiteX6" fmla="*/ 20816 w 22352"/>
                <a:gd name="connsiteY6" fmla="*/ 5169 h 8382"/>
                <a:gd name="connsiteX7" fmla="*/ 20816 w 22352"/>
                <a:gd name="connsiteY7" fmla="*/ 5169 h 8382"/>
                <a:gd name="connsiteX8" fmla="*/ 19140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1914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9140" y="2096"/>
                  </a:lnTo>
                  <a:cubicBezTo>
                    <a:pt x="19978" y="2096"/>
                    <a:pt x="20816" y="3493"/>
                    <a:pt x="20816" y="5169"/>
                  </a:cubicBezTo>
                  <a:lnTo>
                    <a:pt x="20816" y="5169"/>
                  </a:lnTo>
                  <a:cubicBezTo>
                    <a:pt x="20816" y="6846"/>
                    <a:pt x="19978" y="8243"/>
                    <a:pt x="19140" y="8243"/>
                  </a:cubicBezTo>
                  <a:close/>
                </a:path>
              </a:pathLst>
            </a:custGeom>
            <a:solidFill>
              <a:srgbClr val="E4E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0" name="Forma libre 99">
              <a:extLst>
                <a:ext uri="{FF2B5EF4-FFF2-40B4-BE49-F238E27FC236}">
                  <a16:creationId xmlns:a16="http://schemas.microsoft.com/office/drawing/2014/main" id="{7022F533-DBC4-8E47-8115-2404AB111151}"/>
                </a:ext>
              </a:extLst>
            </p:cNvPr>
            <p:cNvSpPr/>
            <p:nvPr/>
          </p:nvSpPr>
          <p:spPr>
            <a:xfrm>
              <a:off x="2097148" y="2265506"/>
              <a:ext cx="75441" cy="8382"/>
            </a:xfrm>
            <a:custGeom>
              <a:avLst/>
              <a:gdLst>
                <a:gd name="connsiteX0" fmla="*/ 74184 w 75441"/>
                <a:gd name="connsiteY0" fmla="*/ 8243 h 8382"/>
                <a:gd name="connsiteX1" fmla="*/ 2654 w 75441"/>
                <a:gd name="connsiteY1" fmla="*/ 8243 h 8382"/>
                <a:gd name="connsiteX2" fmla="*/ 2096 w 75441"/>
                <a:gd name="connsiteY2" fmla="*/ 7684 h 8382"/>
                <a:gd name="connsiteX3" fmla="*/ 2096 w 75441"/>
                <a:gd name="connsiteY3" fmla="*/ 2654 h 8382"/>
                <a:gd name="connsiteX4" fmla="*/ 2654 w 75441"/>
                <a:gd name="connsiteY4" fmla="*/ 2096 h 8382"/>
                <a:gd name="connsiteX5" fmla="*/ 74184 w 75441"/>
                <a:gd name="connsiteY5" fmla="*/ 2096 h 8382"/>
                <a:gd name="connsiteX6" fmla="*/ 74742 w 75441"/>
                <a:gd name="connsiteY6" fmla="*/ 2654 h 8382"/>
                <a:gd name="connsiteX7" fmla="*/ 74742 w 75441"/>
                <a:gd name="connsiteY7" fmla="*/ 7684 h 8382"/>
                <a:gd name="connsiteX8" fmla="*/ 74184 w 75441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1" h="8382">
                  <a:moveTo>
                    <a:pt x="74184" y="8243"/>
                  </a:moveTo>
                  <a:lnTo>
                    <a:pt x="2654" y="8243"/>
                  </a:lnTo>
                  <a:cubicBezTo>
                    <a:pt x="2375" y="8243"/>
                    <a:pt x="2096" y="7963"/>
                    <a:pt x="2096" y="7684"/>
                  </a:cubicBezTo>
                  <a:lnTo>
                    <a:pt x="2096" y="2654"/>
                  </a:lnTo>
                  <a:cubicBezTo>
                    <a:pt x="2096" y="2375"/>
                    <a:pt x="2375" y="2096"/>
                    <a:pt x="2654" y="2096"/>
                  </a:cubicBezTo>
                  <a:lnTo>
                    <a:pt x="74184" y="2096"/>
                  </a:lnTo>
                  <a:cubicBezTo>
                    <a:pt x="74463" y="2096"/>
                    <a:pt x="74742" y="2375"/>
                    <a:pt x="74742" y="2654"/>
                  </a:cubicBezTo>
                  <a:lnTo>
                    <a:pt x="74742" y="7684"/>
                  </a:lnTo>
                  <a:cubicBezTo>
                    <a:pt x="74742" y="7963"/>
                    <a:pt x="74463" y="8243"/>
                    <a:pt x="74184" y="8243"/>
                  </a:cubicBezTo>
                  <a:close/>
                </a:path>
              </a:pathLst>
            </a:custGeom>
            <a:solidFill>
              <a:srgbClr val="FCC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1" name="Forma libre 100">
              <a:extLst>
                <a:ext uri="{FF2B5EF4-FFF2-40B4-BE49-F238E27FC236}">
                  <a16:creationId xmlns:a16="http://schemas.microsoft.com/office/drawing/2014/main" id="{879B43B4-75D4-0D4F-B577-C182D20E20DA}"/>
                </a:ext>
              </a:extLst>
            </p:cNvPr>
            <p:cNvSpPr/>
            <p:nvPr/>
          </p:nvSpPr>
          <p:spPr>
            <a:xfrm>
              <a:off x="2162530" y="2215212"/>
              <a:ext cx="53088" cy="8382"/>
            </a:xfrm>
            <a:custGeom>
              <a:avLst/>
              <a:gdLst>
                <a:gd name="connsiteX0" fmla="*/ 52110 w 53088"/>
                <a:gd name="connsiteY0" fmla="*/ 8522 h 8382"/>
                <a:gd name="connsiteX1" fmla="*/ 2934 w 53088"/>
                <a:gd name="connsiteY1" fmla="*/ 8522 h 8382"/>
                <a:gd name="connsiteX2" fmla="*/ 2096 w 53088"/>
                <a:gd name="connsiteY2" fmla="*/ 7684 h 8382"/>
                <a:gd name="connsiteX3" fmla="*/ 2096 w 53088"/>
                <a:gd name="connsiteY3" fmla="*/ 2934 h 8382"/>
                <a:gd name="connsiteX4" fmla="*/ 2934 w 53088"/>
                <a:gd name="connsiteY4" fmla="*/ 2096 h 8382"/>
                <a:gd name="connsiteX5" fmla="*/ 52110 w 53088"/>
                <a:gd name="connsiteY5" fmla="*/ 2096 h 8382"/>
                <a:gd name="connsiteX6" fmla="*/ 52948 w 53088"/>
                <a:gd name="connsiteY6" fmla="*/ 2934 h 8382"/>
                <a:gd name="connsiteX7" fmla="*/ 52948 w 53088"/>
                <a:gd name="connsiteY7" fmla="*/ 7684 h 8382"/>
                <a:gd name="connsiteX8" fmla="*/ 52110 w 53088"/>
                <a:gd name="connsiteY8" fmla="*/ 8522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088" h="8382">
                  <a:moveTo>
                    <a:pt x="52110" y="8522"/>
                  </a:moveTo>
                  <a:lnTo>
                    <a:pt x="2934" y="8522"/>
                  </a:lnTo>
                  <a:cubicBezTo>
                    <a:pt x="2375" y="8522"/>
                    <a:pt x="2096" y="8243"/>
                    <a:pt x="2096" y="7684"/>
                  </a:cubicBezTo>
                  <a:lnTo>
                    <a:pt x="2096" y="2934"/>
                  </a:lnTo>
                  <a:cubicBezTo>
                    <a:pt x="2096" y="2375"/>
                    <a:pt x="2375" y="2096"/>
                    <a:pt x="2934" y="2096"/>
                  </a:cubicBezTo>
                  <a:lnTo>
                    <a:pt x="52110" y="2096"/>
                  </a:lnTo>
                  <a:cubicBezTo>
                    <a:pt x="52669" y="2096"/>
                    <a:pt x="52948" y="2375"/>
                    <a:pt x="52948" y="2934"/>
                  </a:cubicBezTo>
                  <a:lnTo>
                    <a:pt x="52948" y="7684"/>
                  </a:lnTo>
                  <a:cubicBezTo>
                    <a:pt x="52948" y="8243"/>
                    <a:pt x="52390" y="8522"/>
                    <a:pt x="52110" y="8522"/>
                  </a:cubicBezTo>
                  <a:close/>
                </a:path>
              </a:pathLst>
            </a:custGeom>
            <a:solidFill>
              <a:srgbClr val="EB5C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2" name="Forma libre 101">
              <a:extLst>
                <a:ext uri="{FF2B5EF4-FFF2-40B4-BE49-F238E27FC236}">
                  <a16:creationId xmlns:a16="http://schemas.microsoft.com/office/drawing/2014/main" id="{BB9331F8-66F3-2544-8A88-3CFBEF415DF9}"/>
                </a:ext>
              </a:extLst>
            </p:cNvPr>
            <p:cNvSpPr/>
            <p:nvPr/>
          </p:nvSpPr>
          <p:spPr>
            <a:xfrm>
              <a:off x="2096869" y="2215491"/>
              <a:ext cx="44706" cy="8382"/>
            </a:xfrm>
            <a:custGeom>
              <a:avLst/>
              <a:gdLst>
                <a:gd name="connsiteX0" fmla="*/ 42890 w 44705"/>
                <a:gd name="connsiteY0" fmla="*/ 8243 h 8382"/>
                <a:gd name="connsiteX1" fmla="*/ 3772 w 44705"/>
                <a:gd name="connsiteY1" fmla="*/ 8243 h 8382"/>
                <a:gd name="connsiteX2" fmla="*/ 2096 w 44705"/>
                <a:gd name="connsiteY2" fmla="*/ 5169 h 8382"/>
                <a:gd name="connsiteX3" fmla="*/ 2096 w 44705"/>
                <a:gd name="connsiteY3" fmla="*/ 5169 h 8382"/>
                <a:gd name="connsiteX4" fmla="*/ 3772 w 44705"/>
                <a:gd name="connsiteY4" fmla="*/ 2096 h 8382"/>
                <a:gd name="connsiteX5" fmla="*/ 42890 w 44705"/>
                <a:gd name="connsiteY5" fmla="*/ 2096 h 8382"/>
                <a:gd name="connsiteX6" fmla="*/ 44566 w 44705"/>
                <a:gd name="connsiteY6" fmla="*/ 5169 h 8382"/>
                <a:gd name="connsiteX7" fmla="*/ 44566 w 44705"/>
                <a:gd name="connsiteY7" fmla="*/ 5169 h 8382"/>
                <a:gd name="connsiteX8" fmla="*/ 42890 w 44705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05" h="8382">
                  <a:moveTo>
                    <a:pt x="4289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42890" y="2096"/>
                  </a:lnTo>
                  <a:cubicBezTo>
                    <a:pt x="43728" y="2096"/>
                    <a:pt x="44566" y="3493"/>
                    <a:pt x="44566" y="5169"/>
                  </a:cubicBezTo>
                  <a:lnTo>
                    <a:pt x="44566" y="5169"/>
                  </a:lnTo>
                  <a:cubicBezTo>
                    <a:pt x="44566" y="6846"/>
                    <a:pt x="43728" y="8243"/>
                    <a:pt x="42890" y="8243"/>
                  </a:cubicBezTo>
                  <a:close/>
                </a:path>
              </a:pathLst>
            </a:custGeom>
            <a:solidFill>
              <a:srgbClr val="FCC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3" name="Forma libre 102">
              <a:extLst>
                <a:ext uri="{FF2B5EF4-FFF2-40B4-BE49-F238E27FC236}">
                  <a16:creationId xmlns:a16="http://schemas.microsoft.com/office/drawing/2014/main" id="{FBBC49FE-49E9-5848-8CE4-8169DA5A73FF}"/>
                </a:ext>
              </a:extLst>
            </p:cNvPr>
            <p:cNvSpPr/>
            <p:nvPr/>
          </p:nvSpPr>
          <p:spPr>
            <a:xfrm>
              <a:off x="2141295" y="2215491"/>
              <a:ext cx="22353" cy="8382"/>
            </a:xfrm>
            <a:custGeom>
              <a:avLst/>
              <a:gdLst>
                <a:gd name="connsiteX0" fmla="*/ 19140 w 22352"/>
                <a:gd name="connsiteY0" fmla="*/ 8243 h 8382"/>
                <a:gd name="connsiteX1" fmla="*/ 3772 w 22352"/>
                <a:gd name="connsiteY1" fmla="*/ 8243 h 8382"/>
                <a:gd name="connsiteX2" fmla="*/ 2096 w 22352"/>
                <a:gd name="connsiteY2" fmla="*/ 5169 h 8382"/>
                <a:gd name="connsiteX3" fmla="*/ 2096 w 22352"/>
                <a:gd name="connsiteY3" fmla="*/ 5169 h 8382"/>
                <a:gd name="connsiteX4" fmla="*/ 3772 w 22352"/>
                <a:gd name="connsiteY4" fmla="*/ 2096 h 8382"/>
                <a:gd name="connsiteX5" fmla="*/ 19140 w 22352"/>
                <a:gd name="connsiteY5" fmla="*/ 2096 h 8382"/>
                <a:gd name="connsiteX6" fmla="*/ 20816 w 22352"/>
                <a:gd name="connsiteY6" fmla="*/ 5169 h 8382"/>
                <a:gd name="connsiteX7" fmla="*/ 20816 w 22352"/>
                <a:gd name="connsiteY7" fmla="*/ 5169 h 8382"/>
                <a:gd name="connsiteX8" fmla="*/ 19140 w 22352"/>
                <a:gd name="connsiteY8" fmla="*/ 8243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52" h="8382">
                  <a:moveTo>
                    <a:pt x="19140" y="8243"/>
                  </a:moveTo>
                  <a:lnTo>
                    <a:pt x="3772" y="8243"/>
                  </a:lnTo>
                  <a:cubicBezTo>
                    <a:pt x="2934" y="8243"/>
                    <a:pt x="2096" y="6846"/>
                    <a:pt x="2096" y="5169"/>
                  </a:cubicBezTo>
                  <a:lnTo>
                    <a:pt x="2096" y="5169"/>
                  </a:lnTo>
                  <a:cubicBezTo>
                    <a:pt x="2096" y="3493"/>
                    <a:pt x="2934" y="2096"/>
                    <a:pt x="3772" y="2096"/>
                  </a:cubicBezTo>
                  <a:lnTo>
                    <a:pt x="19140" y="2096"/>
                  </a:lnTo>
                  <a:cubicBezTo>
                    <a:pt x="19978" y="2096"/>
                    <a:pt x="20816" y="3493"/>
                    <a:pt x="20816" y="5169"/>
                  </a:cubicBezTo>
                  <a:lnTo>
                    <a:pt x="20816" y="5169"/>
                  </a:lnTo>
                  <a:cubicBezTo>
                    <a:pt x="20816" y="6846"/>
                    <a:pt x="19978" y="8243"/>
                    <a:pt x="19140" y="8243"/>
                  </a:cubicBezTo>
                  <a:close/>
                </a:path>
              </a:pathLst>
            </a:custGeom>
            <a:solidFill>
              <a:srgbClr val="FCC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4" name="Forma libre 103">
              <a:extLst>
                <a:ext uri="{FF2B5EF4-FFF2-40B4-BE49-F238E27FC236}">
                  <a16:creationId xmlns:a16="http://schemas.microsoft.com/office/drawing/2014/main" id="{10610168-5CAE-844C-AD17-9005B6984FF9}"/>
                </a:ext>
              </a:extLst>
            </p:cNvPr>
            <p:cNvSpPr/>
            <p:nvPr/>
          </p:nvSpPr>
          <p:spPr>
            <a:xfrm>
              <a:off x="2210869" y="1939153"/>
              <a:ext cx="106176" cy="106176"/>
            </a:xfrm>
            <a:custGeom>
              <a:avLst/>
              <a:gdLst>
                <a:gd name="connsiteX0" fmla="*/ 106037 w 106176"/>
                <a:gd name="connsiteY0" fmla="*/ 54066 h 106176"/>
                <a:gd name="connsiteX1" fmla="*/ 54066 w 106176"/>
                <a:gd name="connsiteY1" fmla="*/ 106037 h 106176"/>
                <a:gd name="connsiteX2" fmla="*/ 2096 w 106176"/>
                <a:gd name="connsiteY2" fmla="*/ 54066 h 106176"/>
                <a:gd name="connsiteX3" fmla="*/ 54066 w 106176"/>
                <a:gd name="connsiteY3" fmla="*/ 2096 h 106176"/>
                <a:gd name="connsiteX4" fmla="*/ 106037 w 106176"/>
                <a:gd name="connsiteY4" fmla="*/ 54066 h 10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76" h="106176">
                  <a:moveTo>
                    <a:pt x="106037" y="54066"/>
                  </a:moveTo>
                  <a:cubicBezTo>
                    <a:pt x="106037" y="82769"/>
                    <a:pt x="82769" y="106037"/>
                    <a:pt x="54066" y="106037"/>
                  </a:cubicBezTo>
                  <a:cubicBezTo>
                    <a:pt x="25364" y="106037"/>
                    <a:pt x="2096" y="82769"/>
                    <a:pt x="2096" y="54066"/>
                  </a:cubicBezTo>
                  <a:cubicBezTo>
                    <a:pt x="2096" y="25364"/>
                    <a:pt x="25364" y="2096"/>
                    <a:pt x="54066" y="2096"/>
                  </a:cubicBezTo>
                  <a:cubicBezTo>
                    <a:pt x="82769" y="2096"/>
                    <a:pt x="106037" y="25364"/>
                    <a:pt x="106037" y="54066"/>
                  </a:cubicBezTo>
                  <a:close/>
                </a:path>
              </a:pathLst>
            </a:custGeom>
            <a:solidFill>
              <a:srgbClr val="CB62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5" name="Forma libre 104">
              <a:extLst>
                <a:ext uri="{FF2B5EF4-FFF2-40B4-BE49-F238E27FC236}">
                  <a16:creationId xmlns:a16="http://schemas.microsoft.com/office/drawing/2014/main" id="{4F0D2DB7-E037-6E45-9F85-810E9B1E0EEB}"/>
                </a:ext>
              </a:extLst>
            </p:cNvPr>
            <p:cNvSpPr/>
            <p:nvPr/>
          </p:nvSpPr>
          <p:spPr>
            <a:xfrm>
              <a:off x="2229589" y="1978550"/>
              <a:ext cx="33529" cy="33529"/>
            </a:xfrm>
            <a:custGeom>
              <a:avLst/>
              <a:gdLst>
                <a:gd name="connsiteX0" fmla="*/ 31713 w 33529"/>
                <a:gd name="connsiteY0" fmla="*/ 9640 h 33529"/>
                <a:gd name="connsiteX1" fmla="*/ 11037 w 33529"/>
                <a:gd name="connsiteY1" fmla="*/ 17184 h 33529"/>
                <a:gd name="connsiteX2" fmla="*/ 31713 w 33529"/>
                <a:gd name="connsiteY2" fmla="*/ 24728 h 33529"/>
                <a:gd name="connsiteX3" fmla="*/ 31713 w 33529"/>
                <a:gd name="connsiteY3" fmla="*/ 32551 h 33529"/>
                <a:gd name="connsiteX4" fmla="*/ 2096 w 33529"/>
                <a:gd name="connsiteY4" fmla="*/ 21375 h 33529"/>
                <a:gd name="connsiteX5" fmla="*/ 2096 w 33529"/>
                <a:gd name="connsiteY5" fmla="*/ 13272 h 33529"/>
                <a:gd name="connsiteX6" fmla="*/ 31713 w 33529"/>
                <a:gd name="connsiteY6" fmla="*/ 2096 h 33529"/>
                <a:gd name="connsiteX7" fmla="*/ 31713 w 33529"/>
                <a:gd name="connsiteY7" fmla="*/ 9640 h 3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529" h="33529">
                  <a:moveTo>
                    <a:pt x="31713" y="9640"/>
                  </a:moveTo>
                  <a:lnTo>
                    <a:pt x="11037" y="17184"/>
                  </a:lnTo>
                  <a:lnTo>
                    <a:pt x="31713" y="24728"/>
                  </a:lnTo>
                  <a:lnTo>
                    <a:pt x="31713" y="32551"/>
                  </a:lnTo>
                  <a:lnTo>
                    <a:pt x="2096" y="21375"/>
                  </a:lnTo>
                  <a:lnTo>
                    <a:pt x="2096" y="13272"/>
                  </a:lnTo>
                  <a:lnTo>
                    <a:pt x="31713" y="2096"/>
                  </a:lnTo>
                  <a:lnTo>
                    <a:pt x="31713" y="9640"/>
                  </a:ln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6" name="Forma libre 105">
              <a:extLst>
                <a:ext uri="{FF2B5EF4-FFF2-40B4-BE49-F238E27FC236}">
                  <a16:creationId xmlns:a16="http://schemas.microsoft.com/office/drawing/2014/main" id="{165C0DC9-AD34-0D49-A58A-6CDD9A34D2E2}"/>
                </a:ext>
              </a:extLst>
            </p:cNvPr>
            <p:cNvSpPr/>
            <p:nvPr/>
          </p:nvSpPr>
          <p:spPr>
            <a:xfrm>
              <a:off x="2265913" y="1978550"/>
              <a:ext cx="33529" cy="33529"/>
            </a:xfrm>
            <a:custGeom>
              <a:avLst/>
              <a:gdLst>
                <a:gd name="connsiteX0" fmla="*/ 2096 w 33529"/>
                <a:gd name="connsiteY0" fmla="*/ 2096 h 33529"/>
                <a:gd name="connsiteX1" fmla="*/ 31713 w 33529"/>
                <a:gd name="connsiteY1" fmla="*/ 13272 h 33529"/>
                <a:gd name="connsiteX2" fmla="*/ 31713 w 33529"/>
                <a:gd name="connsiteY2" fmla="*/ 21375 h 33529"/>
                <a:gd name="connsiteX3" fmla="*/ 2096 w 33529"/>
                <a:gd name="connsiteY3" fmla="*/ 32551 h 33529"/>
                <a:gd name="connsiteX4" fmla="*/ 2096 w 33529"/>
                <a:gd name="connsiteY4" fmla="*/ 24728 h 33529"/>
                <a:gd name="connsiteX5" fmla="*/ 22772 w 33529"/>
                <a:gd name="connsiteY5" fmla="*/ 17184 h 33529"/>
                <a:gd name="connsiteX6" fmla="*/ 2096 w 33529"/>
                <a:gd name="connsiteY6" fmla="*/ 9640 h 33529"/>
                <a:gd name="connsiteX7" fmla="*/ 2096 w 33529"/>
                <a:gd name="connsiteY7" fmla="*/ 2096 h 3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529" h="33529">
                  <a:moveTo>
                    <a:pt x="2096" y="2096"/>
                  </a:moveTo>
                  <a:lnTo>
                    <a:pt x="31713" y="13272"/>
                  </a:lnTo>
                  <a:lnTo>
                    <a:pt x="31713" y="21375"/>
                  </a:lnTo>
                  <a:lnTo>
                    <a:pt x="2096" y="32551"/>
                  </a:lnTo>
                  <a:lnTo>
                    <a:pt x="2096" y="24728"/>
                  </a:lnTo>
                  <a:lnTo>
                    <a:pt x="22772" y="17184"/>
                  </a:lnTo>
                  <a:lnTo>
                    <a:pt x="2096" y="9640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7" name="Forma libre 106">
              <a:extLst>
                <a:ext uri="{FF2B5EF4-FFF2-40B4-BE49-F238E27FC236}">
                  <a16:creationId xmlns:a16="http://schemas.microsoft.com/office/drawing/2014/main" id="{37D44EAD-8309-9C47-8803-CAD2F430CF63}"/>
                </a:ext>
              </a:extLst>
            </p:cNvPr>
            <p:cNvSpPr/>
            <p:nvPr/>
          </p:nvSpPr>
          <p:spPr>
            <a:xfrm>
              <a:off x="1808378" y="2689115"/>
              <a:ext cx="234705" cy="234705"/>
            </a:xfrm>
            <a:custGeom>
              <a:avLst/>
              <a:gdLst>
                <a:gd name="connsiteX0" fmla="*/ 187466 w 234705"/>
                <a:gd name="connsiteY0" fmla="*/ 71820 h 234705"/>
                <a:gd name="connsiteX1" fmla="*/ 165293 w 234705"/>
                <a:gd name="connsiteY1" fmla="*/ 187466 h 234705"/>
                <a:gd name="connsiteX2" fmla="*/ 49647 w 234705"/>
                <a:gd name="connsiteY2" fmla="*/ 165293 h 234705"/>
                <a:gd name="connsiteX3" fmla="*/ 71820 w 234705"/>
                <a:gd name="connsiteY3" fmla="*/ 49647 h 234705"/>
                <a:gd name="connsiteX4" fmla="*/ 187466 w 234705"/>
                <a:gd name="connsiteY4" fmla="*/ 71820 h 23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705" h="234705">
                  <a:moveTo>
                    <a:pt x="187466" y="71820"/>
                  </a:moveTo>
                  <a:cubicBezTo>
                    <a:pt x="213278" y="109878"/>
                    <a:pt x="203351" y="161655"/>
                    <a:pt x="165293" y="187466"/>
                  </a:cubicBezTo>
                  <a:cubicBezTo>
                    <a:pt x="127235" y="213278"/>
                    <a:pt x="75459" y="203351"/>
                    <a:pt x="49647" y="165293"/>
                  </a:cubicBezTo>
                  <a:cubicBezTo>
                    <a:pt x="23835" y="127235"/>
                    <a:pt x="33763" y="75459"/>
                    <a:pt x="71820" y="49647"/>
                  </a:cubicBezTo>
                  <a:cubicBezTo>
                    <a:pt x="109878" y="23835"/>
                    <a:pt x="161655" y="33763"/>
                    <a:pt x="187466" y="71820"/>
                  </a:cubicBezTo>
                  <a:close/>
                </a:path>
              </a:pathLst>
            </a:custGeom>
            <a:solidFill>
              <a:srgbClr val="FCC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8" name="Forma libre 107">
              <a:extLst>
                <a:ext uri="{FF2B5EF4-FFF2-40B4-BE49-F238E27FC236}">
                  <a16:creationId xmlns:a16="http://schemas.microsoft.com/office/drawing/2014/main" id="{03EF6318-4992-DD41-8AB5-C3AEEC394BE8}"/>
                </a:ext>
              </a:extLst>
            </p:cNvPr>
            <p:cNvSpPr/>
            <p:nvPr/>
          </p:nvSpPr>
          <p:spPr>
            <a:xfrm>
              <a:off x="1880884" y="2761460"/>
              <a:ext cx="92206" cy="92206"/>
            </a:xfrm>
            <a:custGeom>
              <a:avLst/>
              <a:gdLst>
                <a:gd name="connsiteX0" fmla="*/ 90110 w 92205"/>
                <a:gd name="connsiteY0" fmla="*/ 41213 h 92205"/>
                <a:gd name="connsiteX1" fmla="*/ 87595 w 92205"/>
                <a:gd name="connsiteY1" fmla="*/ 55463 h 92205"/>
                <a:gd name="connsiteX2" fmla="*/ 80610 w 92205"/>
                <a:gd name="connsiteY2" fmla="*/ 65522 h 92205"/>
                <a:gd name="connsiteX3" fmla="*/ 69992 w 92205"/>
                <a:gd name="connsiteY3" fmla="*/ 69154 h 92205"/>
                <a:gd name="connsiteX4" fmla="*/ 63007 w 92205"/>
                <a:gd name="connsiteY4" fmla="*/ 67198 h 92205"/>
                <a:gd name="connsiteX5" fmla="*/ 58537 w 92205"/>
                <a:gd name="connsiteY5" fmla="*/ 62169 h 92205"/>
                <a:gd name="connsiteX6" fmla="*/ 57698 w 92205"/>
                <a:gd name="connsiteY6" fmla="*/ 62169 h 92205"/>
                <a:gd name="connsiteX7" fmla="*/ 42890 w 92205"/>
                <a:gd name="connsiteY7" fmla="*/ 69154 h 92205"/>
                <a:gd name="connsiteX8" fmla="*/ 27801 w 92205"/>
                <a:gd name="connsiteY8" fmla="*/ 63287 h 92205"/>
                <a:gd name="connsiteX9" fmla="*/ 22213 w 92205"/>
                <a:gd name="connsiteY9" fmla="*/ 47640 h 92205"/>
                <a:gd name="connsiteX10" fmla="*/ 29478 w 92205"/>
                <a:gd name="connsiteY10" fmla="*/ 29478 h 92205"/>
                <a:gd name="connsiteX11" fmla="*/ 48198 w 92205"/>
                <a:gd name="connsiteY11" fmla="*/ 22493 h 92205"/>
                <a:gd name="connsiteX12" fmla="*/ 58257 w 92205"/>
                <a:gd name="connsiteY12" fmla="*/ 23331 h 92205"/>
                <a:gd name="connsiteX13" fmla="*/ 67478 w 92205"/>
                <a:gd name="connsiteY13" fmla="*/ 25566 h 92205"/>
                <a:gd name="connsiteX14" fmla="*/ 66360 w 92205"/>
                <a:gd name="connsiteY14" fmla="*/ 51831 h 92205"/>
                <a:gd name="connsiteX15" fmla="*/ 70551 w 92205"/>
                <a:gd name="connsiteY15" fmla="*/ 59375 h 92205"/>
                <a:gd name="connsiteX16" fmla="*/ 76140 w 92205"/>
                <a:gd name="connsiteY16" fmla="*/ 54345 h 92205"/>
                <a:gd name="connsiteX17" fmla="*/ 78095 w 92205"/>
                <a:gd name="connsiteY17" fmla="*/ 41213 h 92205"/>
                <a:gd name="connsiteX18" fmla="*/ 74463 w 92205"/>
                <a:gd name="connsiteY18" fmla="*/ 25846 h 92205"/>
                <a:gd name="connsiteX19" fmla="*/ 64404 w 92205"/>
                <a:gd name="connsiteY19" fmla="*/ 15787 h 92205"/>
                <a:gd name="connsiteX20" fmla="*/ 49595 w 92205"/>
                <a:gd name="connsiteY20" fmla="*/ 12154 h 92205"/>
                <a:gd name="connsiteX21" fmla="*/ 30595 w 92205"/>
                <a:gd name="connsiteY21" fmla="*/ 16625 h 92205"/>
                <a:gd name="connsiteX22" fmla="*/ 18301 w 92205"/>
                <a:gd name="connsiteY22" fmla="*/ 29478 h 92205"/>
                <a:gd name="connsiteX23" fmla="*/ 14110 w 92205"/>
                <a:gd name="connsiteY23" fmla="*/ 49037 h 92205"/>
                <a:gd name="connsiteX24" fmla="*/ 21934 w 92205"/>
                <a:gd name="connsiteY24" fmla="*/ 71948 h 92205"/>
                <a:gd name="connsiteX25" fmla="*/ 44845 w 92205"/>
                <a:gd name="connsiteY25" fmla="*/ 79772 h 92205"/>
                <a:gd name="connsiteX26" fmla="*/ 57419 w 92205"/>
                <a:gd name="connsiteY26" fmla="*/ 78375 h 92205"/>
                <a:gd name="connsiteX27" fmla="*/ 70831 w 92205"/>
                <a:gd name="connsiteY27" fmla="*/ 74742 h 92205"/>
                <a:gd name="connsiteX28" fmla="*/ 70831 w 92205"/>
                <a:gd name="connsiteY28" fmla="*/ 85081 h 92205"/>
                <a:gd name="connsiteX29" fmla="*/ 45404 w 92205"/>
                <a:gd name="connsiteY29" fmla="*/ 90110 h 92205"/>
                <a:gd name="connsiteX30" fmla="*/ 13551 w 92205"/>
                <a:gd name="connsiteY30" fmla="*/ 79213 h 92205"/>
                <a:gd name="connsiteX31" fmla="*/ 2096 w 92205"/>
                <a:gd name="connsiteY31" fmla="*/ 49316 h 92205"/>
                <a:gd name="connsiteX32" fmla="*/ 7963 w 92205"/>
                <a:gd name="connsiteY32" fmla="*/ 25287 h 92205"/>
                <a:gd name="connsiteX33" fmla="*/ 24728 w 92205"/>
                <a:gd name="connsiteY33" fmla="*/ 8243 h 92205"/>
                <a:gd name="connsiteX34" fmla="*/ 49595 w 92205"/>
                <a:gd name="connsiteY34" fmla="*/ 2096 h 92205"/>
                <a:gd name="connsiteX35" fmla="*/ 70831 w 92205"/>
                <a:gd name="connsiteY35" fmla="*/ 6846 h 92205"/>
                <a:gd name="connsiteX36" fmla="*/ 85081 w 92205"/>
                <a:gd name="connsiteY36" fmla="*/ 20537 h 92205"/>
                <a:gd name="connsiteX37" fmla="*/ 90110 w 92205"/>
                <a:gd name="connsiteY37" fmla="*/ 41213 h 92205"/>
                <a:gd name="connsiteX38" fmla="*/ 34787 w 92205"/>
                <a:gd name="connsiteY38" fmla="*/ 48198 h 92205"/>
                <a:gd name="connsiteX39" fmla="*/ 44007 w 92205"/>
                <a:gd name="connsiteY39" fmla="*/ 59654 h 92205"/>
                <a:gd name="connsiteX40" fmla="*/ 51272 w 92205"/>
                <a:gd name="connsiteY40" fmla="*/ 56301 h 92205"/>
                <a:gd name="connsiteX41" fmla="*/ 54345 w 92205"/>
                <a:gd name="connsiteY41" fmla="*/ 45125 h 92205"/>
                <a:gd name="connsiteX42" fmla="*/ 55184 w 92205"/>
                <a:gd name="connsiteY42" fmla="*/ 33110 h 92205"/>
                <a:gd name="connsiteX43" fmla="*/ 49037 w 92205"/>
                <a:gd name="connsiteY43" fmla="*/ 32551 h 92205"/>
                <a:gd name="connsiteX44" fmla="*/ 38698 w 92205"/>
                <a:gd name="connsiteY44" fmla="*/ 36743 h 92205"/>
                <a:gd name="connsiteX45" fmla="*/ 34787 w 92205"/>
                <a:gd name="connsiteY45" fmla="*/ 48198 h 92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2205" h="92205">
                  <a:moveTo>
                    <a:pt x="90110" y="41213"/>
                  </a:moveTo>
                  <a:cubicBezTo>
                    <a:pt x="90110" y="46243"/>
                    <a:pt x="89272" y="50993"/>
                    <a:pt x="87595" y="55463"/>
                  </a:cubicBezTo>
                  <a:cubicBezTo>
                    <a:pt x="85919" y="59654"/>
                    <a:pt x="83684" y="63007"/>
                    <a:pt x="80610" y="65522"/>
                  </a:cubicBezTo>
                  <a:cubicBezTo>
                    <a:pt x="77537" y="68037"/>
                    <a:pt x="74184" y="69154"/>
                    <a:pt x="69992" y="69154"/>
                  </a:cubicBezTo>
                  <a:cubicBezTo>
                    <a:pt x="67198" y="69154"/>
                    <a:pt x="64963" y="68595"/>
                    <a:pt x="63007" y="67198"/>
                  </a:cubicBezTo>
                  <a:cubicBezTo>
                    <a:pt x="61051" y="65801"/>
                    <a:pt x="59375" y="64125"/>
                    <a:pt x="58537" y="62169"/>
                  </a:cubicBezTo>
                  <a:lnTo>
                    <a:pt x="57698" y="62169"/>
                  </a:lnTo>
                  <a:cubicBezTo>
                    <a:pt x="53787" y="66919"/>
                    <a:pt x="48757" y="69154"/>
                    <a:pt x="42890" y="69154"/>
                  </a:cubicBezTo>
                  <a:cubicBezTo>
                    <a:pt x="36463" y="69154"/>
                    <a:pt x="31434" y="67198"/>
                    <a:pt x="27801" y="63287"/>
                  </a:cubicBezTo>
                  <a:cubicBezTo>
                    <a:pt x="24169" y="59375"/>
                    <a:pt x="22213" y="54345"/>
                    <a:pt x="22213" y="47640"/>
                  </a:cubicBezTo>
                  <a:cubicBezTo>
                    <a:pt x="22213" y="40095"/>
                    <a:pt x="24728" y="33948"/>
                    <a:pt x="29478" y="29478"/>
                  </a:cubicBezTo>
                  <a:cubicBezTo>
                    <a:pt x="34228" y="24728"/>
                    <a:pt x="40654" y="22493"/>
                    <a:pt x="48198" y="22493"/>
                  </a:cubicBezTo>
                  <a:cubicBezTo>
                    <a:pt x="51272" y="22493"/>
                    <a:pt x="54625" y="22772"/>
                    <a:pt x="58257" y="23331"/>
                  </a:cubicBezTo>
                  <a:cubicBezTo>
                    <a:pt x="61890" y="23890"/>
                    <a:pt x="64963" y="24728"/>
                    <a:pt x="67478" y="25566"/>
                  </a:cubicBezTo>
                  <a:lnTo>
                    <a:pt x="66360" y="51831"/>
                  </a:lnTo>
                  <a:cubicBezTo>
                    <a:pt x="66360" y="56860"/>
                    <a:pt x="67757" y="59375"/>
                    <a:pt x="70551" y="59375"/>
                  </a:cubicBezTo>
                  <a:cubicBezTo>
                    <a:pt x="72787" y="59375"/>
                    <a:pt x="74742" y="57698"/>
                    <a:pt x="76140" y="54345"/>
                  </a:cubicBezTo>
                  <a:cubicBezTo>
                    <a:pt x="77537" y="50993"/>
                    <a:pt x="78095" y="46522"/>
                    <a:pt x="78095" y="41213"/>
                  </a:cubicBezTo>
                  <a:cubicBezTo>
                    <a:pt x="78095" y="35345"/>
                    <a:pt x="76978" y="30316"/>
                    <a:pt x="74463" y="25846"/>
                  </a:cubicBezTo>
                  <a:cubicBezTo>
                    <a:pt x="71948" y="21375"/>
                    <a:pt x="68595" y="18022"/>
                    <a:pt x="64404" y="15787"/>
                  </a:cubicBezTo>
                  <a:cubicBezTo>
                    <a:pt x="59934" y="13551"/>
                    <a:pt x="55184" y="12154"/>
                    <a:pt x="49595" y="12154"/>
                  </a:cubicBezTo>
                  <a:cubicBezTo>
                    <a:pt x="42331" y="12154"/>
                    <a:pt x="36184" y="13551"/>
                    <a:pt x="30595" y="16625"/>
                  </a:cubicBezTo>
                  <a:cubicBezTo>
                    <a:pt x="25287" y="19698"/>
                    <a:pt x="21096" y="23890"/>
                    <a:pt x="18301" y="29478"/>
                  </a:cubicBezTo>
                  <a:cubicBezTo>
                    <a:pt x="15507" y="35066"/>
                    <a:pt x="14110" y="41492"/>
                    <a:pt x="14110" y="49037"/>
                  </a:cubicBezTo>
                  <a:cubicBezTo>
                    <a:pt x="14110" y="58816"/>
                    <a:pt x="16625" y="66639"/>
                    <a:pt x="21934" y="71948"/>
                  </a:cubicBezTo>
                  <a:cubicBezTo>
                    <a:pt x="27243" y="77257"/>
                    <a:pt x="34787" y="79772"/>
                    <a:pt x="44845" y="79772"/>
                  </a:cubicBezTo>
                  <a:cubicBezTo>
                    <a:pt x="48757" y="79772"/>
                    <a:pt x="52948" y="79213"/>
                    <a:pt x="57419" y="78375"/>
                  </a:cubicBezTo>
                  <a:cubicBezTo>
                    <a:pt x="61890" y="77537"/>
                    <a:pt x="66360" y="76419"/>
                    <a:pt x="70831" y="74742"/>
                  </a:cubicBezTo>
                  <a:lnTo>
                    <a:pt x="70831" y="85081"/>
                  </a:lnTo>
                  <a:cubicBezTo>
                    <a:pt x="63287" y="88434"/>
                    <a:pt x="54625" y="90110"/>
                    <a:pt x="45404" y="90110"/>
                  </a:cubicBezTo>
                  <a:cubicBezTo>
                    <a:pt x="31713" y="90110"/>
                    <a:pt x="21096" y="86478"/>
                    <a:pt x="13551" y="79213"/>
                  </a:cubicBezTo>
                  <a:cubicBezTo>
                    <a:pt x="6007" y="71948"/>
                    <a:pt x="2096" y="62169"/>
                    <a:pt x="2096" y="49316"/>
                  </a:cubicBezTo>
                  <a:cubicBezTo>
                    <a:pt x="2096" y="40375"/>
                    <a:pt x="4051" y="32551"/>
                    <a:pt x="7963" y="25287"/>
                  </a:cubicBezTo>
                  <a:cubicBezTo>
                    <a:pt x="11875" y="18022"/>
                    <a:pt x="17463" y="12434"/>
                    <a:pt x="24728" y="8243"/>
                  </a:cubicBezTo>
                  <a:cubicBezTo>
                    <a:pt x="31993" y="4051"/>
                    <a:pt x="40096" y="2096"/>
                    <a:pt x="49595" y="2096"/>
                  </a:cubicBezTo>
                  <a:cubicBezTo>
                    <a:pt x="57419" y="2096"/>
                    <a:pt x="64404" y="3772"/>
                    <a:pt x="70831" y="6846"/>
                  </a:cubicBezTo>
                  <a:cubicBezTo>
                    <a:pt x="76978" y="10198"/>
                    <a:pt x="81728" y="14669"/>
                    <a:pt x="85081" y="20537"/>
                  </a:cubicBezTo>
                  <a:cubicBezTo>
                    <a:pt x="88434" y="26684"/>
                    <a:pt x="90110" y="33669"/>
                    <a:pt x="90110" y="41213"/>
                  </a:cubicBezTo>
                  <a:close/>
                  <a:moveTo>
                    <a:pt x="34787" y="48198"/>
                  </a:moveTo>
                  <a:cubicBezTo>
                    <a:pt x="34787" y="55742"/>
                    <a:pt x="37860" y="59654"/>
                    <a:pt x="44007" y="59654"/>
                  </a:cubicBezTo>
                  <a:cubicBezTo>
                    <a:pt x="47360" y="59654"/>
                    <a:pt x="49595" y="58537"/>
                    <a:pt x="51272" y="56301"/>
                  </a:cubicBezTo>
                  <a:cubicBezTo>
                    <a:pt x="52948" y="54066"/>
                    <a:pt x="54066" y="50434"/>
                    <a:pt x="54345" y="45125"/>
                  </a:cubicBezTo>
                  <a:lnTo>
                    <a:pt x="55184" y="33110"/>
                  </a:lnTo>
                  <a:cubicBezTo>
                    <a:pt x="53228" y="32831"/>
                    <a:pt x="51272" y="32551"/>
                    <a:pt x="49037" y="32551"/>
                  </a:cubicBezTo>
                  <a:cubicBezTo>
                    <a:pt x="44566" y="32551"/>
                    <a:pt x="40934" y="33948"/>
                    <a:pt x="38698" y="36743"/>
                  </a:cubicBezTo>
                  <a:cubicBezTo>
                    <a:pt x="36184" y="39537"/>
                    <a:pt x="34787" y="43169"/>
                    <a:pt x="34787" y="481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09" name="Forma libre 108">
              <a:extLst>
                <a:ext uri="{FF2B5EF4-FFF2-40B4-BE49-F238E27FC236}">
                  <a16:creationId xmlns:a16="http://schemas.microsoft.com/office/drawing/2014/main" id="{9DEF8BCB-A77B-C84B-8B60-503DA192D113}"/>
                </a:ext>
              </a:extLst>
            </p:cNvPr>
            <p:cNvSpPr/>
            <p:nvPr/>
          </p:nvSpPr>
          <p:spPr>
            <a:xfrm>
              <a:off x="1228738" y="1891933"/>
              <a:ext cx="461028" cy="131323"/>
            </a:xfrm>
            <a:custGeom>
              <a:avLst/>
              <a:gdLst>
                <a:gd name="connsiteX0" fmla="*/ 408080 w 461028"/>
                <a:gd name="connsiteY0" fmla="*/ 2096 h 131323"/>
                <a:gd name="connsiteX1" fmla="*/ 54066 w 461028"/>
                <a:gd name="connsiteY1" fmla="*/ 2096 h 131323"/>
                <a:gd name="connsiteX2" fmla="*/ 2096 w 461028"/>
                <a:gd name="connsiteY2" fmla="*/ 54066 h 131323"/>
                <a:gd name="connsiteX3" fmla="*/ 54066 w 461028"/>
                <a:gd name="connsiteY3" fmla="*/ 106037 h 131323"/>
                <a:gd name="connsiteX4" fmla="*/ 80051 w 461028"/>
                <a:gd name="connsiteY4" fmla="*/ 106037 h 131323"/>
                <a:gd name="connsiteX5" fmla="*/ 105198 w 461028"/>
                <a:gd name="connsiteY5" fmla="*/ 131184 h 131323"/>
                <a:gd name="connsiteX6" fmla="*/ 130345 w 461028"/>
                <a:gd name="connsiteY6" fmla="*/ 106037 h 131323"/>
                <a:gd name="connsiteX7" fmla="*/ 408080 w 461028"/>
                <a:gd name="connsiteY7" fmla="*/ 106037 h 131323"/>
                <a:gd name="connsiteX8" fmla="*/ 460050 w 461028"/>
                <a:gd name="connsiteY8" fmla="*/ 54066 h 131323"/>
                <a:gd name="connsiteX9" fmla="*/ 408080 w 461028"/>
                <a:gd name="connsiteY9" fmla="*/ 2096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028" h="131323">
                  <a:moveTo>
                    <a:pt x="408080" y="2096"/>
                  </a:moveTo>
                  <a:lnTo>
                    <a:pt x="54066" y="2096"/>
                  </a:lnTo>
                  <a:cubicBezTo>
                    <a:pt x="25287" y="2096"/>
                    <a:pt x="2096" y="25287"/>
                    <a:pt x="2096" y="54066"/>
                  </a:cubicBezTo>
                  <a:cubicBezTo>
                    <a:pt x="2096" y="82845"/>
                    <a:pt x="25287" y="106037"/>
                    <a:pt x="54066" y="106037"/>
                  </a:cubicBezTo>
                  <a:lnTo>
                    <a:pt x="80051" y="106037"/>
                  </a:lnTo>
                  <a:lnTo>
                    <a:pt x="105198" y="131184"/>
                  </a:lnTo>
                  <a:lnTo>
                    <a:pt x="130345" y="106037"/>
                  </a:lnTo>
                  <a:lnTo>
                    <a:pt x="408080" y="106037"/>
                  </a:lnTo>
                  <a:cubicBezTo>
                    <a:pt x="436859" y="106037"/>
                    <a:pt x="460050" y="82845"/>
                    <a:pt x="460050" y="54066"/>
                  </a:cubicBezTo>
                  <a:cubicBezTo>
                    <a:pt x="460330" y="25566"/>
                    <a:pt x="436859" y="2096"/>
                    <a:pt x="408080" y="2096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0" name="Forma libre 109">
              <a:extLst>
                <a:ext uri="{FF2B5EF4-FFF2-40B4-BE49-F238E27FC236}">
                  <a16:creationId xmlns:a16="http://schemas.microsoft.com/office/drawing/2014/main" id="{D0C8170B-BD0E-F14E-A3D9-7D5FEB04007F}"/>
                </a:ext>
              </a:extLst>
            </p:cNvPr>
            <p:cNvSpPr/>
            <p:nvPr/>
          </p:nvSpPr>
          <p:spPr>
            <a:xfrm>
              <a:off x="1294679" y="1948933"/>
              <a:ext cx="248676" cy="13971"/>
            </a:xfrm>
            <a:custGeom>
              <a:avLst/>
              <a:gdLst>
                <a:gd name="connsiteX0" fmla="*/ 240992 w 248675"/>
                <a:gd name="connsiteY0" fmla="*/ 13831 h 13970"/>
                <a:gd name="connsiteX1" fmla="*/ 7963 w 248675"/>
                <a:gd name="connsiteY1" fmla="*/ 13831 h 13970"/>
                <a:gd name="connsiteX2" fmla="*/ 2096 w 248675"/>
                <a:gd name="connsiteY2" fmla="*/ 7963 h 13970"/>
                <a:gd name="connsiteX3" fmla="*/ 2096 w 248675"/>
                <a:gd name="connsiteY3" fmla="*/ 7963 h 13970"/>
                <a:gd name="connsiteX4" fmla="*/ 7963 w 248675"/>
                <a:gd name="connsiteY4" fmla="*/ 2096 h 13970"/>
                <a:gd name="connsiteX5" fmla="*/ 240992 w 248675"/>
                <a:gd name="connsiteY5" fmla="*/ 2096 h 13970"/>
                <a:gd name="connsiteX6" fmla="*/ 246860 w 248675"/>
                <a:gd name="connsiteY6" fmla="*/ 7963 h 13970"/>
                <a:gd name="connsiteX7" fmla="*/ 246860 w 248675"/>
                <a:gd name="connsiteY7" fmla="*/ 7963 h 13970"/>
                <a:gd name="connsiteX8" fmla="*/ 240992 w 248675"/>
                <a:gd name="connsiteY8" fmla="*/ 13831 h 1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675" h="13970">
                  <a:moveTo>
                    <a:pt x="240992" y="13831"/>
                  </a:moveTo>
                  <a:lnTo>
                    <a:pt x="7963" y="13831"/>
                  </a:lnTo>
                  <a:cubicBezTo>
                    <a:pt x="4610" y="13831"/>
                    <a:pt x="2096" y="11316"/>
                    <a:pt x="2096" y="7963"/>
                  </a:cubicBezTo>
                  <a:lnTo>
                    <a:pt x="2096" y="7963"/>
                  </a:lnTo>
                  <a:cubicBezTo>
                    <a:pt x="2096" y="4610"/>
                    <a:pt x="4610" y="2096"/>
                    <a:pt x="7963" y="2096"/>
                  </a:cubicBezTo>
                  <a:lnTo>
                    <a:pt x="240992" y="2096"/>
                  </a:lnTo>
                  <a:cubicBezTo>
                    <a:pt x="244345" y="2096"/>
                    <a:pt x="246860" y="4610"/>
                    <a:pt x="246860" y="7963"/>
                  </a:cubicBezTo>
                  <a:lnTo>
                    <a:pt x="246860" y="7963"/>
                  </a:lnTo>
                  <a:cubicBezTo>
                    <a:pt x="246580" y="11316"/>
                    <a:pt x="244066" y="13831"/>
                    <a:pt x="240992" y="1383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1" name="Forma libre 110">
              <a:extLst>
                <a:ext uri="{FF2B5EF4-FFF2-40B4-BE49-F238E27FC236}">
                  <a16:creationId xmlns:a16="http://schemas.microsoft.com/office/drawing/2014/main" id="{D997D7C1-D61F-BE4E-9B7A-3BC91CFF3FAC}"/>
                </a:ext>
              </a:extLst>
            </p:cNvPr>
            <p:cNvSpPr/>
            <p:nvPr/>
          </p:nvSpPr>
          <p:spPr>
            <a:xfrm>
              <a:off x="1294400" y="1916800"/>
              <a:ext cx="176029" cy="13971"/>
            </a:xfrm>
            <a:custGeom>
              <a:avLst/>
              <a:gdLst>
                <a:gd name="connsiteX0" fmla="*/ 168345 w 176029"/>
                <a:gd name="connsiteY0" fmla="*/ 13831 h 13970"/>
                <a:gd name="connsiteX1" fmla="*/ 7963 w 176029"/>
                <a:gd name="connsiteY1" fmla="*/ 13831 h 13970"/>
                <a:gd name="connsiteX2" fmla="*/ 2096 w 176029"/>
                <a:gd name="connsiteY2" fmla="*/ 7963 h 13970"/>
                <a:gd name="connsiteX3" fmla="*/ 2096 w 176029"/>
                <a:gd name="connsiteY3" fmla="*/ 7963 h 13970"/>
                <a:gd name="connsiteX4" fmla="*/ 7963 w 176029"/>
                <a:gd name="connsiteY4" fmla="*/ 2096 h 13970"/>
                <a:gd name="connsiteX5" fmla="*/ 168345 w 176029"/>
                <a:gd name="connsiteY5" fmla="*/ 2096 h 13970"/>
                <a:gd name="connsiteX6" fmla="*/ 174213 w 176029"/>
                <a:gd name="connsiteY6" fmla="*/ 7963 h 13970"/>
                <a:gd name="connsiteX7" fmla="*/ 174213 w 176029"/>
                <a:gd name="connsiteY7" fmla="*/ 7963 h 13970"/>
                <a:gd name="connsiteX8" fmla="*/ 168345 w 176029"/>
                <a:gd name="connsiteY8" fmla="*/ 13831 h 1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029" h="13970">
                  <a:moveTo>
                    <a:pt x="168345" y="13831"/>
                  </a:moveTo>
                  <a:lnTo>
                    <a:pt x="7963" y="13831"/>
                  </a:lnTo>
                  <a:cubicBezTo>
                    <a:pt x="4610" y="13831"/>
                    <a:pt x="2096" y="11316"/>
                    <a:pt x="2096" y="7963"/>
                  </a:cubicBezTo>
                  <a:lnTo>
                    <a:pt x="2096" y="7963"/>
                  </a:lnTo>
                  <a:cubicBezTo>
                    <a:pt x="2096" y="4610"/>
                    <a:pt x="4610" y="2096"/>
                    <a:pt x="7963" y="2096"/>
                  </a:cubicBezTo>
                  <a:lnTo>
                    <a:pt x="168345" y="2096"/>
                  </a:lnTo>
                  <a:cubicBezTo>
                    <a:pt x="171698" y="2096"/>
                    <a:pt x="174213" y="4610"/>
                    <a:pt x="174213" y="7963"/>
                  </a:cubicBezTo>
                  <a:lnTo>
                    <a:pt x="174213" y="7963"/>
                  </a:lnTo>
                  <a:cubicBezTo>
                    <a:pt x="174213" y="11316"/>
                    <a:pt x="171419" y="13831"/>
                    <a:pt x="168345" y="1383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2" name="Forma libre 111">
              <a:extLst>
                <a:ext uri="{FF2B5EF4-FFF2-40B4-BE49-F238E27FC236}">
                  <a16:creationId xmlns:a16="http://schemas.microsoft.com/office/drawing/2014/main" id="{94ECC1F7-2D69-D849-993E-267480313AD3}"/>
                </a:ext>
              </a:extLst>
            </p:cNvPr>
            <p:cNvSpPr/>
            <p:nvPr/>
          </p:nvSpPr>
          <p:spPr>
            <a:xfrm>
              <a:off x="2156942" y="2332005"/>
              <a:ext cx="117353" cy="117353"/>
            </a:xfrm>
            <a:custGeom>
              <a:avLst/>
              <a:gdLst>
                <a:gd name="connsiteX0" fmla="*/ 58816 w 117352"/>
                <a:gd name="connsiteY0" fmla="*/ 2096 h 117352"/>
                <a:gd name="connsiteX1" fmla="*/ 2096 w 117352"/>
                <a:gd name="connsiteY1" fmla="*/ 58816 h 117352"/>
                <a:gd name="connsiteX2" fmla="*/ 58816 w 117352"/>
                <a:gd name="connsiteY2" fmla="*/ 115537 h 117352"/>
                <a:gd name="connsiteX3" fmla="*/ 115537 w 117352"/>
                <a:gd name="connsiteY3" fmla="*/ 58816 h 117352"/>
                <a:gd name="connsiteX4" fmla="*/ 58816 w 117352"/>
                <a:gd name="connsiteY4" fmla="*/ 2096 h 117352"/>
                <a:gd name="connsiteX5" fmla="*/ 30037 w 117352"/>
                <a:gd name="connsiteY5" fmla="*/ 54345 h 117352"/>
                <a:gd name="connsiteX6" fmla="*/ 37022 w 117352"/>
                <a:gd name="connsiteY6" fmla="*/ 47360 h 117352"/>
                <a:gd name="connsiteX7" fmla="*/ 44007 w 117352"/>
                <a:gd name="connsiteY7" fmla="*/ 54345 h 117352"/>
                <a:gd name="connsiteX8" fmla="*/ 37022 w 117352"/>
                <a:gd name="connsiteY8" fmla="*/ 61331 h 117352"/>
                <a:gd name="connsiteX9" fmla="*/ 30037 w 117352"/>
                <a:gd name="connsiteY9" fmla="*/ 54345 h 117352"/>
                <a:gd name="connsiteX10" fmla="*/ 58816 w 117352"/>
                <a:gd name="connsiteY10" fmla="*/ 89831 h 117352"/>
                <a:gd name="connsiteX11" fmla="*/ 40934 w 117352"/>
                <a:gd name="connsiteY11" fmla="*/ 74184 h 117352"/>
                <a:gd name="connsiteX12" fmla="*/ 76698 w 117352"/>
                <a:gd name="connsiteY12" fmla="*/ 74184 h 117352"/>
                <a:gd name="connsiteX13" fmla="*/ 58816 w 117352"/>
                <a:gd name="connsiteY13" fmla="*/ 89831 h 117352"/>
                <a:gd name="connsiteX14" fmla="*/ 80610 w 117352"/>
                <a:gd name="connsiteY14" fmla="*/ 61331 h 117352"/>
                <a:gd name="connsiteX15" fmla="*/ 73625 w 117352"/>
                <a:gd name="connsiteY15" fmla="*/ 54345 h 117352"/>
                <a:gd name="connsiteX16" fmla="*/ 80610 w 117352"/>
                <a:gd name="connsiteY16" fmla="*/ 47360 h 117352"/>
                <a:gd name="connsiteX17" fmla="*/ 87595 w 117352"/>
                <a:gd name="connsiteY17" fmla="*/ 54345 h 117352"/>
                <a:gd name="connsiteX18" fmla="*/ 80610 w 117352"/>
                <a:gd name="connsiteY18" fmla="*/ 61331 h 1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7352" h="117352">
                  <a:moveTo>
                    <a:pt x="58816" y="2096"/>
                  </a:moveTo>
                  <a:cubicBezTo>
                    <a:pt x="27522" y="2096"/>
                    <a:pt x="2096" y="27522"/>
                    <a:pt x="2096" y="58816"/>
                  </a:cubicBezTo>
                  <a:cubicBezTo>
                    <a:pt x="2096" y="90110"/>
                    <a:pt x="27522" y="115537"/>
                    <a:pt x="58816" y="115537"/>
                  </a:cubicBezTo>
                  <a:cubicBezTo>
                    <a:pt x="90110" y="115537"/>
                    <a:pt x="115537" y="90110"/>
                    <a:pt x="115537" y="58816"/>
                  </a:cubicBezTo>
                  <a:cubicBezTo>
                    <a:pt x="115537" y="27522"/>
                    <a:pt x="90110" y="2096"/>
                    <a:pt x="58816" y="2096"/>
                  </a:cubicBezTo>
                  <a:close/>
                  <a:moveTo>
                    <a:pt x="30037" y="54345"/>
                  </a:moveTo>
                  <a:cubicBezTo>
                    <a:pt x="30037" y="50434"/>
                    <a:pt x="33110" y="47360"/>
                    <a:pt x="37022" y="47360"/>
                  </a:cubicBezTo>
                  <a:cubicBezTo>
                    <a:pt x="40934" y="47360"/>
                    <a:pt x="44007" y="50434"/>
                    <a:pt x="44007" y="54345"/>
                  </a:cubicBezTo>
                  <a:cubicBezTo>
                    <a:pt x="44007" y="58257"/>
                    <a:pt x="40934" y="61331"/>
                    <a:pt x="37022" y="61331"/>
                  </a:cubicBezTo>
                  <a:cubicBezTo>
                    <a:pt x="33110" y="61331"/>
                    <a:pt x="30037" y="58257"/>
                    <a:pt x="30037" y="54345"/>
                  </a:cubicBezTo>
                  <a:close/>
                  <a:moveTo>
                    <a:pt x="58816" y="89831"/>
                  </a:moveTo>
                  <a:cubicBezTo>
                    <a:pt x="49595" y="89831"/>
                    <a:pt x="42051" y="83125"/>
                    <a:pt x="40934" y="74184"/>
                  </a:cubicBezTo>
                  <a:lnTo>
                    <a:pt x="76698" y="74184"/>
                  </a:lnTo>
                  <a:cubicBezTo>
                    <a:pt x="75581" y="83125"/>
                    <a:pt x="68037" y="89831"/>
                    <a:pt x="58816" y="89831"/>
                  </a:cubicBezTo>
                  <a:close/>
                  <a:moveTo>
                    <a:pt x="80610" y="61331"/>
                  </a:moveTo>
                  <a:cubicBezTo>
                    <a:pt x="76698" y="61331"/>
                    <a:pt x="73625" y="58257"/>
                    <a:pt x="73625" y="54345"/>
                  </a:cubicBezTo>
                  <a:cubicBezTo>
                    <a:pt x="73625" y="50434"/>
                    <a:pt x="76698" y="47360"/>
                    <a:pt x="80610" y="47360"/>
                  </a:cubicBezTo>
                  <a:cubicBezTo>
                    <a:pt x="84522" y="47360"/>
                    <a:pt x="87595" y="50434"/>
                    <a:pt x="87595" y="54345"/>
                  </a:cubicBezTo>
                  <a:cubicBezTo>
                    <a:pt x="87595" y="58257"/>
                    <a:pt x="84522" y="61331"/>
                    <a:pt x="80610" y="61331"/>
                  </a:cubicBezTo>
                  <a:close/>
                </a:path>
              </a:pathLst>
            </a:custGeom>
            <a:solidFill>
              <a:srgbClr val="FEC7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3" name="Forma libre 112">
              <a:extLst>
                <a:ext uri="{FF2B5EF4-FFF2-40B4-BE49-F238E27FC236}">
                  <a16:creationId xmlns:a16="http://schemas.microsoft.com/office/drawing/2014/main" id="{7552830C-CF47-0142-8FA5-B7920D5BF121}"/>
                </a:ext>
              </a:extLst>
            </p:cNvPr>
            <p:cNvSpPr/>
            <p:nvPr/>
          </p:nvSpPr>
          <p:spPr>
            <a:xfrm>
              <a:off x="1366488" y="2648578"/>
              <a:ext cx="653822" cy="148088"/>
            </a:xfrm>
            <a:custGeom>
              <a:avLst/>
              <a:gdLst>
                <a:gd name="connsiteX0" fmla="*/ 5449 w 653822"/>
                <a:gd name="connsiteY0" fmla="*/ 146272 h 148087"/>
                <a:gd name="connsiteX1" fmla="*/ 2096 w 653822"/>
                <a:gd name="connsiteY1" fmla="*/ 139566 h 148087"/>
                <a:gd name="connsiteX2" fmla="*/ 92066 w 653822"/>
                <a:gd name="connsiteY2" fmla="*/ 94581 h 148087"/>
                <a:gd name="connsiteX3" fmla="*/ 205786 w 653822"/>
                <a:gd name="connsiteY3" fmla="*/ 96537 h 148087"/>
                <a:gd name="connsiteX4" fmla="*/ 329007 w 653822"/>
                <a:gd name="connsiteY4" fmla="*/ 50154 h 148087"/>
                <a:gd name="connsiteX5" fmla="*/ 423448 w 653822"/>
                <a:gd name="connsiteY5" fmla="*/ 50154 h 148087"/>
                <a:gd name="connsiteX6" fmla="*/ 524036 w 653822"/>
                <a:gd name="connsiteY6" fmla="*/ 16625 h 148087"/>
                <a:gd name="connsiteX7" fmla="*/ 524874 w 653822"/>
                <a:gd name="connsiteY7" fmla="*/ 16625 h 148087"/>
                <a:gd name="connsiteX8" fmla="*/ 605344 w 653822"/>
                <a:gd name="connsiteY8" fmla="*/ 25846 h 148087"/>
                <a:gd name="connsiteX9" fmla="*/ 650888 w 653822"/>
                <a:gd name="connsiteY9" fmla="*/ 2096 h 148087"/>
                <a:gd name="connsiteX10" fmla="*/ 654241 w 653822"/>
                <a:gd name="connsiteY10" fmla="*/ 8802 h 148087"/>
                <a:gd name="connsiteX11" fmla="*/ 606741 w 653822"/>
                <a:gd name="connsiteY11" fmla="*/ 33390 h 148087"/>
                <a:gd name="connsiteX12" fmla="*/ 605624 w 653822"/>
                <a:gd name="connsiteY12" fmla="*/ 33390 h 148087"/>
                <a:gd name="connsiteX13" fmla="*/ 524594 w 653822"/>
                <a:gd name="connsiteY13" fmla="*/ 24169 h 148087"/>
                <a:gd name="connsiteX14" fmla="*/ 424006 w 653822"/>
                <a:gd name="connsiteY14" fmla="*/ 57419 h 148087"/>
                <a:gd name="connsiteX15" fmla="*/ 329845 w 653822"/>
                <a:gd name="connsiteY15" fmla="*/ 57419 h 148087"/>
                <a:gd name="connsiteX16" fmla="*/ 207183 w 653822"/>
                <a:gd name="connsiteY16" fmla="*/ 104081 h 148087"/>
                <a:gd name="connsiteX17" fmla="*/ 206345 w 653822"/>
                <a:gd name="connsiteY17" fmla="*/ 104081 h 148087"/>
                <a:gd name="connsiteX18" fmla="*/ 93742 w 653822"/>
                <a:gd name="connsiteY18" fmla="*/ 102125 h 14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3822" h="148087">
                  <a:moveTo>
                    <a:pt x="5449" y="146272"/>
                  </a:moveTo>
                  <a:lnTo>
                    <a:pt x="2096" y="139566"/>
                  </a:lnTo>
                  <a:lnTo>
                    <a:pt x="92066" y="94581"/>
                  </a:lnTo>
                  <a:lnTo>
                    <a:pt x="205786" y="96537"/>
                  </a:lnTo>
                  <a:lnTo>
                    <a:pt x="329007" y="50154"/>
                  </a:lnTo>
                  <a:lnTo>
                    <a:pt x="423448" y="50154"/>
                  </a:lnTo>
                  <a:lnTo>
                    <a:pt x="524036" y="16625"/>
                  </a:lnTo>
                  <a:lnTo>
                    <a:pt x="524874" y="16625"/>
                  </a:lnTo>
                  <a:lnTo>
                    <a:pt x="605344" y="25846"/>
                  </a:lnTo>
                  <a:lnTo>
                    <a:pt x="650888" y="2096"/>
                  </a:lnTo>
                  <a:lnTo>
                    <a:pt x="654241" y="8802"/>
                  </a:lnTo>
                  <a:lnTo>
                    <a:pt x="606741" y="33390"/>
                  </a:lnTo>
                  <a:lnTo>
                    <a:pt x="605624" y="33390"/>
                  </a:lnTo>
                  <a:lnTo>
                    <a:pt x="524594" y="24169"/>
                  </a:lnTo>
                  <a:lnTo>
                    <a:pt x="424006" y="57419"/>
                  </a:lnTo>
                  <a:lnTo>
                    <a:pt x="329845" y="57419"/>
                  </a:lnTo>
                  <a:lnTo>
                    <a:pt x="207183" y="104081"/>
                  </a:lnTo>
                  <a:lnTo>
                    <a:pt x="206345" y="104081"/>
                  </a:lnTo>
                  <a:lnTo>
                    <a:pt x="93742" y="102125"/>
                  </a:lnTo>
                  <a:close/>
                </a:path>
              </a:pathLst>
            </a:custGeom>
            <a:solidFill>
              <a:srgbClr val="FA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4" name="Forma libre 113">
              <a:extLst>
                <a:ext uri="{FF2B5EF4-FFF2-40B4-BE49-F238E27FC236}">
                  <a16:creationId xmlns:a16="http://schemas.microsoft.com/office/drawing/2014/main" id="{238D9727-7B5E-BF4F-BCE1-6FC7075D867E}"/>
                </a:ext>
              </a:extLst>
            </p:cNvPr>
            <p:cNvSpPr/>
            <p:nvPr/>
          </p:nvSpPr>
          <p:spPr>
            <a:xfrm>
              <a:off x="1201879" y="2731806"/>
              <a:ext cx="145294" cy="142500"/>
            </a:xfrm>
            <a:custGeom>
              <a:avLst/>
              <a:gdLst>
                <a:gd name="connsiteX0" fmla="*/ 90147 w 145293"/>
                <a:gd name="connsiteY0" fmla="*/ 3250 h 142499"/>
                <a:gd name="connsiteX1" fmla="*/ 26441 w 145293"/>
                <a:gd name="connsiteY1" fmla="*/ 20853 h 142499"/>
                <a:gd name="connsiteX2" fmla="*/ 3250 w 145293"/>
                <a:gd name="connsiteY2" fmla="*/ 61367 h 142499"/>
                <a:gd name="connsiteX3" fmla="*/ 15264 w 145293"/>
                <a:gd name="connsiteY3" fmla="*/ 105235 h 142499"/>
                <a:gd name="connsiteX4" fmla="*/ 55779 w 145293"/>
                <a:gd name="connsiteY4" fmla="*/ 128426 h 142499"/>
                <a:gd name="connsiteX5" fmla="*/ 74779 w 145293"/>
                <a:gd name="connsiteY5" fmla="*/ 123117 h 142499"/>
                <a:gd name="connsiteX6" fmla="*/ 93499 w 145293"/>
                <a:gd name="connsiteY6" fmla="*/ 141838 h 142499"/>
                <a:gd name="connsiteX7" fmla="*/ 100205 w 145293"/>
                <a:gd name="connsiteY7" fmla="*/ 116132 h 142499"/>
                <a:gd name="connsiteX8" fmla="*/ 119205 w 145293"/>
                <a:gd name="connsiteY8" fmla="*/ 110823 h 142499"/>
                <a:gd name="connsiteX9" fmla="*/ 142396 w 145293"/>
                <a:gd name="connsiteY9" fmla="*/ 70308 h 142499"/>
                <a:gd name="connsiteX10" fmla="*/ 130382 w 145293"/>
                <a:gd name="connsiteY10" fmla="*/ 26441 h 142499"/>
                <a:gd name="connsiteX11" fmla="*/ 90147 w 145293"/>
                <a:gd name="connsiteY11" fmla="*/ 3250 h 14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293" h="142499">
                  <a:moveTo>
                    <a:pt x="90147" y="3250"/>
                  </a:moveTo>
                  <a:lnTo>
                    <a:pt x="26441" y="20853"/>
                  </a:lnTo>
                  <a:cubicBezTo>
                    <a:pt x="8838" y="25603"/>
                    <a:pt x="-1500" y="44044"/>
                    <a:pt x="3250" y="61367"/>
                  </a:cubicBezTo>
                  <a:lnTo>
                    <a:pt x="15264" y="105235"/>
                  </a:lnTo>
                  <a:cubicBezTo>
                    <a:pt x="20014" y="122838"/>
                    <a:pt x="38455" y="133176"/>
                    <a:pt x="55779" y="128426"/>
                  </a:cubicBezTo>
                  <a:lnTo>
                    <a:pt x="74779" y="123117"/>
                  </a:lnTo>
                  <a:lnTo>
                    <a:pt x="93499" y="141838"/>
                  </a:lnTo>
                  <a:lnTo>
                    <a:pt x="100205" y="116132"/>
                  </a:lnTo>
                  <a:lnTo>
                    <a:pt x="119205" y="110823"/>
                  </a:lnTo>
                  <a:cubicBezTo>
                    <a:pt x="136808" y="106073"/>
                    <a:pt x="147146" y="87632"/>
                    <a:pt x="142396" y="70308"/>
                  </a:cubicBezTo>
                  <a:lnTo>
                    <a:pt x="130382" y="26441"/>
                  </a:lnTo>
                  <a:cubicBezTo>
                    <a:pt x="125911" y="8838"/>
                    <a:pt x="107470" y="-1500"/>
                    <a:pt x="90147" y="3250"/>
                  </a:cubicBezTo>
                  <a:close/>
                </a:path>
              </a:pathLst>
            </a:custGeom>
            <a:solidFill>
              <a:srgbClr val="7C6E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5" name="Forma libre 114">
              <a:extLst>
                <a:ext uri="{FF2B5EF4-FFF2-40B4-BE49-F238E27FC236}">
                  <a16:creationId xmlns:a16="http://schemas.microsoft.com/office/drawing/2014/main" id="{19E5FBF4-B0FC-AF4F-8ACA-207D23BDB89F}"/>
                </a:ext>
              </a:extLst>
            </p:cNvPr>
            <p:cNvSpPr/>
            <p:nvPr/>
          </p:nvSpPr>
          <p:spPr>
            <a:xfrm>
              <a:off x="1233480" y="2799731"/>
              <a:ext cx="16765" cy="16765"/>
            </a:xfrm>
            <a:custGeom>
              <a:avLst/>
              <a:gdLst>
                <a:gd name="connsiteX0" fmla="*/ 16354 w 16764"/>
                <a:gd name="connsiteY0" fmla="*/ 7413 h 16764"/>
                <a:gd name="connsiteX1" fmla="*/ 11324 w 16764"/>
                <a:gd name="connsiteY1" fmla="*/ 16354 h 16764"/>
                <a:gd name="connsiteX2" fmla="*/ 2383 w 16764"/>
                <a:gd name="connsiteY2" fmla="*/ 11324 h 16764"/>
                <a:gd name="connsiteX3" fmla="*/ 7413 w 16764"/>
                <a:gd name="connsiteY3" fmla="*/ 2383 h 16764"/>
                <a:gd name="connsiteX4" fmla="*/ 16354 w 16764"/>
                <a:gd name="connsiteY4" fmla="*/ 7413 h 1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" h="16764">
                  <a:moveTo>
                    <a:pt x="16354" y="7413"/>
                  </a:moveTo>
                  <a:cubicBezTo>
                    <a:pt x="17471" y="11324"/>
                    <a:pt x="15236" y="15236"/>
                    <a:pt x="11324" y="16354"/>
                  </a:cubicBezTo>
                  <a:cubicBezTo>
                    <a:pt x="7413" y="17471"/>
                    <a:pt x="3501" y="15236"/>
                    <a:pt x="2383" y="11324"/>
                  </a:cubicBezTo>
                  <a:cubicBezTo>
                    <a:pt x="1266" y="7413"/>
                    <a:pt x="3501" y="3501"/>
                    <a:pt x="7413" y="2383"/>
                  </a:cubicBezTo>
                  <a:cubicBezTo>
                    <a:pt x="11045" y="1266"/>
                    <a:pt x="15236" y="3501"/>
                    <a:pt x="16354" y="741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6" name="Forma libre 115">
              <a:extLst>
                <a:ext uri="{FF2B5EF4-FFF2-40B4-BE49-F238E27FC236}">
                  <a16:creationId xmlns:a16="http://schemas.microsoft.com/office/drawing/2014/main" id="{5E4B9C4A-39FC-514B-994C-7D34CF4D19AB}"/>
                </a:ext>
              </a:extLst>
            </p:cNvPr>
            <p:cNvSpPr/>
            <p:nvPr/>
          </p:nvSpPr>
          <p:spPr>
            <a:xfrm>
              <a:off x="1265612" y="2790790"/>
              <a:ext cx="16765" cy="16765"/>
            </a:xfrm>
            <a:custGeom>
              <a:avLst/>
              <a:gdLst>
                <a:gd name="connsiteX0" fmla="*/ 16354 w 16764"/>
                <a:gd name="connsiteY0" fmla="*/ 7413 h 16764"/>
                <a:gd name="connsiteX1" fmla="*/ 11324 w 16764"/>
                <a:gd name="connsiteY1" fmla="*/ 16354 h 16764"/>
                <a:gd name="connsiteX2" fmla="*/ 2383 w 16764"/>
                <a:gd name="connsiteY2" fmla="*/ 11324 h 16764"/>
                <a:gd name="connsiteX3" fmla="*/ 7413 w 16764"/>
                <a:gd name="connsiteY3" fmla="*/ 2383 h 16764"/>
                <a:gd name="connsiteX4" fmla="*/ 16354 w 16764"/>
                <a:gd name="connsiteY4" fmla="*/ 7413 h 1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" h="16764">
                  <a:moveTo>
                    <a:pt x="16354" y="7413"/>
                  </a:moveTo>
                  <a:cubicBezTo>
                    <a:pt x="17471" y="11324"/>
                    <a:pt x="15236" y="15236"/>
                    <a:pt x="11324" y="16354"/>
                  </a:cubicBezTo>
                  <a:cubicBezTo>
                    <a:pt x="7413" y="17472"/>
                    <a:pt x="3501" y="15236"/>
                    <a:pt x="2383" y="11324"/>
                  </a:cubicBezTo>
                  <a:cubicBezTo>
                    <a:pt x="1266" y="7413"/>
                    <a:pt x="3501" y="3501"/>
                    <a:pt x="7413" y="2383"/>
                  </a:cubicBezTo>
                  <a:cubicBezTo>
                    <a:pt x="11324" y="1266"/>
                    <a:pt x="15236" y="3501"/>
                    <a:pt x="16354" y="741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7" name="Forma libre 116">
              <a:extLst>
                <a:ext uri="{FF2B5EF4-FFF2-40B4-BE49-F238E27FC236}">
                  <a16:creationId xmlns:a16="http://schemas.microsoft.com/office/drawing/2014/main" id="{62C70A31-753F-0A49-9B3E-03EEFD3FED4F}"/>
                </a:ext>
              </a:extLst>
            </p:cNvPr>
            <p:cNvSpPr/>
            <p:nvPr/>
          </p:nvSpPr>
          <p:spPr>
            <a:xfrm>
              <a:off x="1297745" y="2782128"/>
              <a:ext cx="16765" cy="16765"/>
            </a:xfrm>
            <a:custGeom>
              <a:avLst/>
              <a:gdLst>
                <a:gd name="connsiteX0" fmla="*/ 16354 w 16764"/>
                <a:gd name="connsiteY0" fmla="*/ 7413 h 16764"/>
                <a:gd name="connsiteX1" fmla="*/ 11324 w 16764"/>
                <a:gd name="connsiteY1" fmla="*/ 16354 h 16764"/>
                <a:gd name="connsiteX2" fmla="*/ 2383 w 16764"/>
                <a:gd name="connsiteY2" fmla="*/ 11324 h 16764"/>
                <a:gd name="connsiteX3" fmla="*/ 7413 w 16764"/>
                <a:gd name="connsiteY3" fmla="*/ 2383 h 16764"/>
                <a:gd name="connsiteX4" fmla="*/ 16354 w 16764"/>
                <a:gd name="connsiteY4" fmla="*/ 7413 h 1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" h="16764">
                  <a:moveTo>
                    <a:pt x="16354" y="7413"/>
                  </a:moveTo>
                  <a:cubicBezTo>
                    <a:pt x="17471" y="11324"/>
                    <a:pt x="15236" y="15236"/>
                    <a:pt x="11324" y="16354"/>
                  </a:cubicBezTo>
                  <a:cubicBezTo>
                    <a:pt x="7413" y="17471"/>
                    <a:pt x="3501" y="15236"/>
                    <a:pt x="2383" y="11324"/>
                  </a:cubicBezTo>
                  <a:cubicBezTo>
                    <a:pt x="1266" y="7413"/>
                    <a:pt x="3501" y="3501"/>
                    <a:pt x="7413" y="2383"/>
                  </a:cubicBezTo>
                  <a:cubicBezTo>
                    <a:pt x="11045" y="1266"/>
                    <a:pt x="15236" y="3501"/>
                    <a:pt x="16354" y="741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8" name="Forma libre 117">
              <a:extLst>
                <a:ext uri="{FF2B5EF4-FFF2-40B4-BE49-F238E27FC236}">
                  <a16:creationId xmlns:a16="http://schemas.microsoft.com/office/drawing/2014/main" id="{7AEC1E0D-3DED-9F49-9A08-E14D33BAA575}"/>
                </a:ext>
              </a:extLst>
            </p:cNvPr>
            <p:cNvSpPr/>
            <p:nvPr/>
          </p:nvSpPr>
          <p:spPr>
            <a:xfrm>
              <a:off x="1445003" y="2731284"/>
              <a:ext cx="25147" cy="25147"/>
            </a:xfrm>
            <a:custGeom>
              <a:avLst/>
              <a:gdLst>
                <a:gd name="connsiteX0" fmla="*/ 25566 w 25147"/>
                <a:gd name="connsiteY0" fmla="*/ 13831 h 25147"/>
                <a:gd name="connsiteX1" fmla="*/ 13831 w 25147"/>
                <a:gd name="connsiteY1" fmla="*/ 25566 h 25147"/>
                <a:gd name="connsiteX2" fmla="*/ 2096 w 25147"/>
                <a:gd name="connsiteY2" fmla="*/ 13831 h 25147"/>
                <a:gd name="connsiteX3" fmla="*/ 13831 w 25147"/>
                <a:gd name="connsiteY3" fmla="*/ 2096 h 25147"/>
                <a:gd name="connsiteX4" fmla="*/ 25566 w 25147"/>
                <a:gd name="connsiteY4" fmla="*/ 13831 h 2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7" h="25147">
                  <a:moveTo>
                    <a:pt x="25566" y="13831"/>
                  </a:moveTo>
                  <a:cubicBezTo>
                    <a:pt x="25566" y="20312"/>
                    <a:pt x="20312" y="25566"/>
                    <a:pt x="13831" y="25566"/>
                  </a:cubicBezTo>
                  <a:cubicBezTo>
                    <a:pt x="7350" y="25566"/>
                    <a:pt x="2096" y="20312"/>
                    <a:pt x="2096" y="13831"/>
                  </a:cubicBezTo>
                  <a:cubicBezTo>
                    <a:pt x="2096" y="7350"/>
                    <a:pt x="7350" y="2096"/>
                    <a:pt x="13831" y="2096"/>
                  </a:cubicBezTo>
                  <a:cubicBezTo>
                    <a:pt x="20312" y="2096"/>
                    <a:pt x="25566" y="7350"/>
                    <a:pt x="25566" y="13831"/>
                  </a:cubicBezTo>
                  <a:close/>
                </a:path>
              </a:pathLst>
            </a:custGeom>
            <a:solidFill>
              <a:srgbClr val="FCC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19" name="Forma libre 118">
              <a:extLst>
                <a:ext uri="{FF2B5EF4-FFF2-40B4-BE49-F238E27FC236}">
                  <a16:creationId xmlns:a16="http://schemas.microsoft.com/office/drawing/2014/main" id="{30C8038E-3278-A245-9DCA-6AF128666B5D}"/>
                </a:ext>
              </a:extLst>
            </p:cNvPr>
            <p:cNvSpPr/>
            <p:nvPr/>
          </p:nvSpPr>
          <p:spPr>
            <a:xfrm>
              <a:off x="1877531" y="2655563"/>
              <a:ext cx="25147" cy="25147"/>
            </a:xfrm>
            <a:custGeom>
              <a:avLst/>
              <a:gdLst>
                <a:gd name="connsiteX0" fmla="*/ 25566 w 25147"/>
                <a:gd name="connsiteY0" fmla="*/ 13831 h 25147"/>
                <a:gd name="connsiteX1" fmla="*/ 13831 w 25147"/>
                <a:gd name="connsiteY1" fmla="*/ 25566 h 25147"/>
                <a:gd name="connsiteX2" fmla="*/ 2095 w 25147"/>
                <a:gd name="connsiteY2" fmla="*/ 13831 h 25147"/>
                <a:gd name="connsiteX3" fmla="*/ 13831 w 25147"/>
                <a:gd name="connsiteY3" fmla="*/ 2096 h 25147"/>
                <a:gd name="connsiteX4" fmla="*/ 25566 w 25147"/>
                <a:gd name="connsiteY4" fmla="*/ 13831 h 2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7" h="25147">
                  <a:moveTo>
                    <a:pt x="25566" y="13831"/>
                  </a:moveTo>
                  <a:cubicBezTo>
                    <a:pt x="25566" y="20312"/>
                    <a:pt x="20312" y="25566"/>
                    <a:pt x="13831" y="25566"/>
                  </a:cubicBezTo>
                  <a:cubicBezTo>
                    <a:pt x="7350" y="25566"/>
                    <a:pt x="2095" y="20312"/>
                    <a:pt x="2095" y="13831"/>
                  </a:cubicBezTo>
                  <a:cubicBezTo>
                    <a:pt x="2095" y="7350"/>
                    <a:pt x="7350" y="2096"/>
                    <a:pt x="13831" y="2096"/>
                  </a:cubicBezTo>
                  <a:cubicBezTo>
                    <a:pt x="20312" y="2096"/>
                    <a:pt x="25566" y="7350"/>
                    <a:pt x="25566" y="13831"/>
                  </a:cubicBezTo>
                  <a:close/>
                </a:path>
              </a:pathLst>
            </a:custGeom>
            <a:solidFill>
              <a:srgbClr val="EA50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0" name="Forma libre 119">
              <a:extLst>
                <a:ext uri="{FF2B5EF4-FFF2-40B4-BE49-F238E27FC236}">
                  <a16:creationId xmlns:a16="http://schemas.microsoft.com/office/drawing/2014/main" id="{CD4C8092-DA48-F942-A567-73DF641D5C69}"/>
                </a:ext>
              </a:extLst>
            </p:cNvPr>
            <p:cNvSpPr/>
            <p:nvPr/>
          </p:nvSpPr>
          <p:spPr>
            <a:xfrm>
              <a:off x="1785605" y="3077195"/>
              <a:ext cx="284999" cy="25147"/>
            </a:xfrm>
            <a:custGeom>
              <a:avLst/>
              <a:gdLst>
                <a:gd name="connsiteX0" fmla="*/ 2096 w 284999"/>
                <a:gd name="connsiteY0" fmla="*/ 12993 h 25147"/>
                <a:gd name="connsiteX1" fmla="*/ 143757 w 284999"/>
                <a:gd name="connsiteY1" fmla="*/ 23890 h 25147"/>
                <a:gd name="connsiteX2" fmla="*/ 285418 w 284999"/>
                <a:gd name="connsiteY2" fmla="*/ 12993 h 25147"/>
                <a:gd name="connsiteX3" fmla="*/ 143757 w 284999"/>
                <a:gd name="connsiteY3" fmla="*/ 2096 h 25147"/>
                <a:gd name="connsiteX4" fmla="*/ 2096 w 284999"/>
                <a:gd name="connsiteY4" fmla="*/ 12993 h 2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99" h="25147">
                  <a:moveTo>
                    <a:pt x="2096" y="12993"/>
                  </a:moveTo>
                  <a:cubicBezTo>
                    <a:pt x="2096" y="18860"/>
                    <a:pt x="65522" y="23890"/>
                    <a:pt x="143757" y="23890"/>
                  </a:cubicBezTo>
                  <a:cubicBezTo>
                    <a:pt x="221992" y="23890"/>
                    <a:pt x="285418" y="19140"/>
                    <a:pt x="285418" y="12993"/>
                  </a:cubicBezTo>
                  <a:cubicBezTo>
                    <a:pt x="285418" y="7125"/>
                    <a:pt x="221992" y="2096"/>
                    <a:pt x="143757" y="2096"/>
                  </a:cubicBezTo>
                  <a:cubicBezTo>
                    <a:pt x="65522" y="2375"/>
                    <a:pt x="2096" y="7125"/>
                    <a:pt x="2096" y="12993"/>
                  </a:cubicBezTo>
                  <a:close/>
                </a:path>
              </a:pathLst>
            </a:custGeom>
            <a:solidFill>
              <a:srgbClr val="D8D8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1" name="Forma libre 120">
              <a:extLst>
                <a:ext uri="{FF2B5EF4-FFF2-40B4-BE49-F238E27FC236}">
                  <a16:creationId xmlns:a16="http://schemas.microsoft.com/office/drawing/2014/main" id="{68DBDDFF-1F3E-4543-ACE4-90430E7AE42F}"/>
                </a:ext>
              </a:extLst>
            </p:cNvPr>
            <p:cNvSpPr/>
            <p:nvPr/>
          </p:nvSpPr>
          <p:spPr>
            <a:xfrm>
              <a:off x="1887081" y="2395694"/>
              <a:ext cx="53088" cy="145294"/>
            </a:xfrm>
            <a:custGeom>
              <a:avLst/>
              <a:gdLst>
                <a:gd name="connsiteX0" fmla="*/ 26355 w 53088"/>
                <a:gd name="connsiteY0" fmla="*/ 140422 h 145293"/>
                <a:gd name="connsiteX1" fmla="*/ 45913 w 53088"/>
                <a:gd name="connsiteY1" fmla="*/ 67216 h 145293"/>
                <a:gd name="connsiteX2" fmla="*/ 51502 w 53088"/>
                <a:gd name="connsiteY2" fmla="*/ 18598 h 145293"/>
                <a:gd name="connsiteX3" fmla="*/ 33061 w 53088"/>
                <a:gd name="connsiteY3" fmla="*/ 3789 h 145293"/>
                <a:gd name="connsiteX4" fmla="*/ 12664 w 53088"/>
                <a:gd name="connsiteY4" fmla="*/ 35084 h 145293"/>
                <a:gd name="connsiteX5" fmla="*/ 2605 w 53088"/>
                <a:gd name="connsiteY5" fmla="*/ 126451 h 145293"/>
                <a:gd name="connsiteX6" fmla="*/ 26355 w 53088"/>
                <a:gd name="connsiteY6" fmla="*/ 140422 h 1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88" h="145293">
                  <a:moveTo>
                    <a:pt x="26355" y="140422"/>
                  </a:moveTo>
                  <a:cubicBezTo>
                    <a:pt x="30546" y="132319"/>
                    <a:pt x="38090" y="113598"/>
                    <a:pt x="45913" y="67216"/>
                  </a:cubicBezTo>
                  <a:cubicBezTo>
                    <a:pt x="50664" y="38995"/>
                    <a:pt x="50943" y="27260"/>
                    <a:pt x="51502" y="18598"/>
                  </a:cubicBezTo>
                  <a:cubicBezTo>
                    <a:pt x="52340" y="3510"/>
                    <a:pt x="40046" y="-681"/>
                    <a:pt x="33061" y="3789"/>
                  </a:cubicBezTo>
                  <a:cubicBezTo>
                    <a:pt x="21884" y="11334"/>
                    <a:pt x="13502" y="26981"/>
                    <a:pt x="12664" y="35084"/>
                  </a:cubicBezTo>
                  <a:cubicBezTo>
                    <a:pt x="7914" y="80628"/>
                    <a:pt x="5678" y="114995"/>
                    <a:pt x="2605" y="126451"/>
                  </a:cubicBezTo>
                  <a:cubicBezTo>
                    <a:pt x="-1586" y="142936"/>
                    <a:pt x="21325" y="149922"/>
                    <a:pt x="26355" y="140422"/>
                  </a:cubicBezTo>
                  <a:close/>
                </a:path>
              </a:pathLst>
            </a:custGeom>
            <a:solidFill>
              <a:srgbClr val="E622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2" name="Forma libre 121">
              <a:extLst>
                <a:ext uri="{FF2B5EF4-FFF2-40B4-BE49-F238E27FC236}">
                  <a16:creationId xmlns:a16="http://schemas.microsoft.com/office/drawing/2014/main" id="{62F06814-135E-4145-BF00-191D108F5DA1}"/>
                </a:ext>
              </a:extLst>
            </p:cNvPr>
            <p:cNvSpPr/>
            <p:nvPr/>
          </p:nvSpPr>
          <p:spPr>
            <a:xfrm>
              <a:off x="1803271" y="2490230"/>
              <a:ext cx="111764" cy="53088"/>
            </a:xfrm>
            <a:custGeom>
              <a:avLst/>
              <a:gdLst>
                <a:gd name="connsiteX0" fmla="*/ 2871 w 111764"/>
                <a:gd name="connsiteY0" fmla="*/ 15150 h 53088"/>
                <a:gd name="connsiteX1" fmla="*/ 33606 w 111764"/>
                <a:gd name="connsiteY1" fmla="*/ 28562 h 53088"/>
                <a:gd name="connsiteX2" fmla="*/ 94238 w 111764"/>
                <a:gd name="connsiteY2" fmla="*/ 51474 h 53088"/>
                <a:gd name="connsiteX3" fmla="*/ 103459 w 111764"/>
                <a:gd name="connsiteY3" fmla="*/ 26885 h 53088"/>
                <a:gd name="connsiteX4" fmla="*/ 10136 w 111764"/>
                <a:gd name="connsiteY4" fmla="*/ 2577 h 53088"/>
                <a:gd name="connsiteX5" fmla="*/ 2871 w 111764"/>
                <a:gd name="connsiteY5" fmla="*/ 15150 h 5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764" h="53088">
                  <a:moveTo>
                    <a:pt x="2871" y="15150"/>
                  </a:moveTo>
                  <a:cubicBezTo>
                    <a:pt x="5945" y="21297"/>
                    <a:pt x="13768" y="18224"/>
                    <a:pt x="33606" y="28562"/>
                  </a:cubicBezTo>
                  <a:cubicBezTo>
                    <a:pt x="62106" y="43650"/>
                    <a:pt x="70768" y="45885"/>
                    <a:pt x="94238" y="51474"/>
                  </a:cubicBezTo>
                  <a:cubicBezTo>
                    <a:pt x="109606" y="55106"/>
                    <a:pt x="120782" y="34709"/>
                    <a:pt x="103459" y="26885"/>
                  </a:cubicBezTo>
                  <a:cubicBezTo>
                    <a:pt x="88650" y="20180"/>
                    <a:pt x="19077" y="6488"/>
                    <a:pt x="10136" y="2577"/>
                  </a:cubicBezTo>
                  <a:cubicBezTo>
                    <a:pt x="4268" y="-217"/>
                    <a:pt x="356" y="9841"/>
                    <a:pt x="2871" y="15150"/>
                  </a:cubicBezTo>
                  <a:close/>
                </a:path>
              </a:pathLst>
            </a:custGeom>
            <a:solidFill>
              <a:srgbClr val="E622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3" name="Forma libre 122">
              <a:extLst>
                <a:ext uri="{FF2B5EF4-FFF2-40B4-BE49-F238E27FC236}">
                  <a16:creationId xmlns:a16="http://schemas.microsoft.com/office/drawing/2014/main" id="{5CCB892B-5FE7-3644-9133-6C39B5C25788}"/>
                </a:ext>
              </a:extLst>
            </p:cNvPr>
            <p:cNvSpPr/>
            <p:nvPr/>
          </p:nvSpPr>
          <p:spPr>
            <a:xfrm>
              <a:off x="1993376" y="3048713"/>
              <a:ext cx="39118" cy="41912"/>
            </a:xfrm>
            <a:custGeom>
              <a:avLst/>
              <a:gdLst>
                <a:gd name="connsiteX0" fmla="*/ 13382 w 39117"/>
                <a:gd name="connsiteY0" fmla="*/ 8783 h 41911"/>
                <a:gd name="connsiteX1" fmla="*/ 11985 w 39117"/>
                <a:gd name="connsiteY1" fmla="*/ 19959 h 41911"/>
                <a:gd name="connsiteX2" fmla="*/ 4721 w 39117"/>
                <a:gd name="connsiteY2" fmla="*/ 30018 h 41911"/>
                <a:gd name="connsiteX3" fmla="*/ 14221 w 39117"/>
                <a:gd name="connsiteY3" fmla="*/ 41195 h 41911"/>
                <a:gd name="connsiteX4" fmla="*/ 39088 w 39117"/>
                <a:gd name="connsiteY4" fmla="*/ 30298 h 41911"/>
                <a:gd name="connsiteX5" fmla="*/ 35735 w 39117"/>
                <a:gd name="connsiteY5" fmla="*/ 12695 h 41911"/>
                <a:gd name="connsiteX6" fmla="*/ 33779 w 39117"/>
                <a:gd name="connsiteY6" fmla="*/ 4033 h 41911"/>
                <a:gd name="connsiteX7" fmla="*/ 13382 w 39117"/>
                <a:gd name="connsiteY7" fmla="*/ 8783 h 4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117" h="41911">
                  <a:moveTo>
                    <a:pt x="13382" y="8783"/>
                  </a:moveTo>
                  <a:cubicBezTo>
                    <a:pt x="11985" y="14371"/>
                    <a:pt x="12544" y="16327"/>
                    <a:pt x="11985" y="19959"/>
                  </a:cubicBezTo>
                  <a:cubicBezTo>
                    <a:pt x="11147" y="24430"/>
                    <a:pt x="6956" y="26106"/>
                    <a:pt x="4721" y="30018"/>
                  </a:cubicBezTo>
                  <a:cubicBezTo>
                    <a:pt x="1927" y="34209"/>
                    <a:pt x="-2265" y="40636"/>
                    <a:pt x="14221" y="41195"/>
                  </a:cubicBezTo>
                  <a:cubicBezTo>
                    <a:pt x="31824" y="41474"/>
                    <a:pt x="42162" y="40356"/>
                    <a:pt x="39088" y="30298"/>
                  </a:cubicBezTo>
                  <a:cubicBezTo>
                    <a:pt x="36015" y="20518"/>
                    <a:pt x="35456" y="16048"/>
                    <a:pt x="35735" y="12695"/>
                  </a:cubicBezTo>
                  <a:cubicBezTo>
                    <a:pt x="36015" y="9342"/>
                    <a:pt x="35735" y="5989"/>
                    <a:pt x="33779" y="4033"/>
                  </a:cubicBezTo>
                  <a:cubicBezTo>
                    <a:pt x="31544" y="2357"/>
                    <a:pt x="15897" y="-996"/>
                    <a:pt x="13382" y="8783"/>
                  </a:cubicBez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4" name="Forma libre 123">
              <a:extLst>
                <a:ext uri="{FF2B5EF4-FFF2-40B4-BE49-F238E27FC236}">
                  <a16:creationId xmlns:a16="http://schemas.microsoft.com/office/drawing/2014/main" id="{640E5067-5BEA-6844-A645-4E20C8DB42B8}"/>
                </a:ext>
              </a:extLst>
            </p:cNvPr>
            <p:cNvSpPr/>
            <p:nvPr/>
          </p:nvSpPr>
          <p:spPr>
            <a:xfrm>
              <a:off x="1944564" y="2349608"/>
              <a:ext cx="33529" cy="72647"/>
            </a:xfrm>
            <a:custGeom>
              <a:avLst/>
              <a:gdLst>
                <a:gd name="connsiteX0" fmla="*/ 30062 w 33529"/>
                <a:gd name="connsiteY0" fmla="*/ 2096 h 72646"/>
                <a:gd name="connsiteX1" fmla="*/ 32577 w 33529"/>
                <a:gd name="connsiteY1" fmla="*/ 52390 h 72646"/>
                <a:gd name="connsiteX2" fmla="*/ 17768 w 33529"/>
                <a:gd name="connsiteY2" fmla="*/ 73066 h 72646"/>
                <a:gd name="connsiteX3" fmla="*/ 17489 w 33529"/>
                <a:gd name="connsiteY3" fmla="*/ 73066 h 72646"/>
                <a:gd name="connsiteX4" fmla="*/ 2121 w 33529"/>
                <a:gd name="connsiteY4" fmla="*/ 53507 h 72646"/>
                <a:gd name="connsiteX5" fmla="*/ 2401 w 33529"/>
                <a:gd name="connsiteY5" fmla="*/ 15787 h 72646"/>
                <a:gd name="connsiteX6" fmla="*/ 30062 w 33529"/>
                <a:gd name="connsiteY6" fmla="*/ 2096 h 7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529" h="72646">
                  <a:moveTo>
                    <a:pt x="30062" y="2096"/>
                  </a:moveTo>
                  <a:cubicBezTo>
                    <a:pt x="30342" y="3493"/>
                    <a:pt x="32298" y="31154"/>
                    <a:pt x="32577" y="52390"/>
                  </a:cubicBezTo>
                  <a:cubicBezTo>
                    <a:pt x="32857" y="62728"/>
                    <a:pt x="25312" y="72787"/>
                    <a:pt x="17768" y="73066"/>
                  </a:cubicBezTo>
                  <a:cubicBezTo>
                    <a:pt x="17768" y="73066"/>
                    <a:pt x="17489" y="73066"/>
                    <a:pt x="17489" y="73066"/>
                  </a:cubicBezTo>
                  <a:cubicBezTo>
                    <a:pt x="10224" y="73066"/>
                    <a:pt x="1563" y="63845"/>
                    <a:pt x="2121" y="53507"/>
                  </a:cubicBezTo>
                  <a:cubicBezTo>
                    <a:pt x="3239" y="35066"/>
                    <a:pt x="2401" y="16066"/>
                    <a:pt x="2401" y="15787"/>
                  </a:cubicBezTo>
                  <a:lnTo>
                    <a:pt x="30062" y="2096"/>
                  </a:lnTo>
                  <a:close/>
                </a:path>
              </a:pathLst>
            </a:custGeom>
            <a:solidFill>
              <a:srgbClr val="F6A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5" name="Forma libre 124">
              <a:extLst>
                <a:ext uri="{FF2B5EF4-FFF2-40B4-BE49-F238E27FC236}">
                  <a16:creationId xmlns:a16="http://schemas.microsoft.com/office/drawing/2014/main" id="{E1ED5FC1-5A6C-AC49-AA63-7C663DE361CA}"/>
                </a:ext>
              </a:extLst>
            </p:cNvPr>
            <p:cNvSpPr/>
            <p:nvPr/>
          </p:nvSpPr>
          <p:spPr>
            <a:xfrm>
              <a:off x="1873340" y="2388497"/>
              <a:ext cx="139706" cy="243088"/>
            </a:xfrm>
            <a:custGeom>
              <a:avLst/>
              <a:gdLst>
                <a:gd name="connsiteX0" fmla="*/ 122801 w 139705"/>
                <a:gd name="connsiteY0" fmla="*/ 83074 h 243087"/>
                <a:gd name="connsiteX1" fmla="*/ 109389 w 139705"/>
                <a:gd name="connsiteY1" fmla="*/ 141471 h 243087"/>
                <a:gd name="connsiteX2" fmla="*/ 109669 w 139705"/>
                <a:gd name="connsiteY2" fmla="*/ 185339 h 243087"/>
                <a:gd name="connsiteX3" fmla="*/ 114698 w 139705"/>
                <a:gd name="connsiteY3" fmla="*/ 211324 h 243087"/>
                <a:gd name="connsiteX4" fmla="*/ 122242 w 139705"/>
                <a:gd name="connsiteY4" fmla="*/ 243736 h 243087"/>
                <a:gd name="connsiteX5" fmla="*/ 2096 w 139705"/>
                <a:gd name="connsiteY5" fmla="*/ 243736 h 243087"/>
                <a:gd name="connsiteX6" fmla="*/ 11875 w 139705"/>
                <a:gd name="connsiteY6" fmla="*/ 98442 h 243087"/>
                <a:gd name="connsiteX7" fmla="*/ 27243 w 139705"/>
                <a:gd name="connsiteY7" fmla="*/ 36692 h 243087"/>
                <a:gd name="connsiteX8" fmla="*/ 36743 w 139705"/>
                <a:gd name="connsiteY8" fmla="*/ 16574 h 243087"/>
                <a:gd name="connsiteX9" fmla="*/ 55184 w 139705"/>
                <a:gd name="connsiteY9" fmla="*/ 5398 h 243087"/>
                <a:gd name="connsiteX10" fmla="*/ 66360 w 139705"/>
                <a:gd name="connsiteY10" fmla="*/ 3722 h 243087"/>
                <a:gd name="connsiteX11" fmla="*/ 139007 w 139705"/>
                <a:gd name="connsiteY11" fmla="*/ 25236 h 243087"/>
                <a:gd name="connsiteX12" fmla="*/ 136492 w 139705"/>
                <a:gd name="connsiteY12" fmla="*/ 48707 h 243087"/>
                <a:gd name="connsiteX13" fmla="*/ 126434 w 139705"/>
                <a:gd name="connsiteY13" fmla="*/ 73295 h 243087"/>
                <a:gd name="connsiteX14" fmla="*/ 122801 w 139705"/>
                <a:gd name="connsiteY14" fmla="*/ 83074 h 24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705" h="243087">
                  <a:moveTo>
                    <a:pt x="122801" y="83074"/>
                  </a:moveTo>
                  <a:cubicBezTo>
                    <a:pt x="116375" y="102074"/>
                    <a:pt x="112742" y="121633"/>
                    <a:pt x="109389" y="141471"/>
                  </a:cubicBezTo>
                  <a:cubicBezTo>
                    <a:pt x="106875" y="156001"/>
                    <a:pt x="107713" y="170809"/>
                    <a:pt x="109669" y="185339"/>
                  </a:cubicBezTo>
                  <a:cubicBezTo>
                    <a:pt x="110787" y="194001"/>
                    <a:pt x="112463" y="202662"/>
                    <a:pt x="114698" y="211324"/>
                  </a:cubicBezTo>
                  <a:cubicBezTo>
                    <a:pt x="115537" y="214677"/>
                    <a:pt x="121963" y="240942"/>
                    <a:pt x="122242" y="243736"/>
                  </a:cubicBezTo>
                  <a:cubicBezTo>
                    <a:pt x="122242" y="243736"/>
                    <a:pt x="8801" y="243736"/>
                    <a:pt x="2096" y="243736"/>
                  </a:cubicBezTo>
                  <a:cubicBezTo>
                    <a:pt x="3213" y="220265"/>
                    <a:pt x="30037" y="146221"/>
                    <a:pt x="11875" y="98442"/>
                  </a:cubicBezTo>
                  <a:cubicBezTo>
                    <a:pt x="-699" y="65192"/>
                    <a:pt x="16066" y="64354"/>
                    <a:pt x="27243" y="36692"/>
                  </a:cubicBezTo>
                  <a:cubicBezTo>
                    <a:pt x="30037" y="29986"/>
                    <a:pt x="32272" y="22442"/>
                    <a:pt x="36743" y="16574"/>
                  </a:cubicBezTo>
                  <a:cubicBezTo>
                    <a:pt x="41213" y="10986"/>
                    <a:pt x="48198" y="7075"/>
                    <a:pt x="55184" y="5398"/>
                  </a:cubicBezTo>
                  <a:cubicBezTo>
                    <a:pt x="58816" y="4560"/>
                    <a:pt x="62728" y="4001"/>
                    <a:pt x="66360" y="3722"/>
                  </a:cubicBezTo>
                  <a:cubicBezTo>
                    <a:pt x="86757" y="2045"/>
                    <a:pt x="134536" y="-3822"/>
                    <a:pt x="139007" y="25236"/>
                  </a:cubicBezTo>
                  <a:cubicBezTo>
                    <a:pt x="140125" y="33060"/>
                    <a:pt x="139007" y="41163"/>
                    <a:pt x="136492" y="48707"/>
                  </a:cubicBezTo>
                  <a:cubicBezTo>
                    <a:pt x="133698" y="57089"/>
                    <a:pt x="129787" y="65192"/>
                    <a:pt x="126434" y="73295"/>
                  </a:cubicBezTo>
                  <a:cubicBezTo>
                    <a:pt x="125316" y="76369"/>
                    <a:pt x="123919" y="79721"/>
                    <a:pt x="122801" y="83074"/>
                  </a:cubicBezTo>
                  <a:close/>
                </a:path>
              </a:pathLst>
            </a:custGeom>
            <a:solidFill>
              <a:srgbClr val="E622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6" name="Forma libre 125">
              <a:extLst>
                <a:ext uri="{FF2B5EF4-FFF2-40B4-BE49-F238E27FC236}">
                  <a16:creationId xmlns:a16="http://schemas.microsoft.com/office/drawing/2014/main" id="{9D17F501-2D10-6D4B-9422-5469EE87FCFB}"/>
                </a:ext>
              </a:extLst>
            </p:cNvPr>
            <p:cNvSpPr/>
            <p:nvPr/>
          </p:nvSpPr>
          <p:spPr>
            <a:xfrm>
              <a:off x="1868590" y="2630137"/>
              <a:ext cx="131323" cy="78235"/>
            </a:xfrm>
            <a:custGeom>
              <a:avLst/>
              <a:gdLst>
                <a:gd name="connsiteX0" fmla="*/ 126154 w 131323"/>
                <a:gd name="connsiteY0" fmla="*/ 78375 h 78235"/>
                <a:gd name="connsiteX1" fmla="*/ 126713 w 131323"/>
                <a:gd name="connsiteY1" fmla="*/ 2096 h 78235"/>
                <a:gd name="connsiteX2" fmla="*/ 6566 w 131323"/>
                <a:gd name="connsiteY2" fmla="*/ 2096 h 78235"/>
                <a:gd name="connsiteX3" fmla="*/ 2096 w 131323"/>
                <a:gd name="connsiteY3" fmla="*/ 78375 h 78235"/>
                <a:gd name="connsiteX4" fmla="*/ 126154 w 131323"/>
                <a:gd name="connsiteY4" fmla="*/ 78375 h 7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323" h="78235">
                  <a:moveTo>
                    <a:pt x="126154" y="78375"/>
                  </a:moveTo>
                  <a:cubicBezTo>
                    <a:pt x="126154" y="78375"/>
                    <a:pt x="136492" y="52110"/>
                    <a:pt x="126713" y="2096"/>
                  </a:cubicBezTo>
                  <a:lnTo>
                    <a:pt x="6566" y="2096"/>
                  </a:lnTo>
                  <a:cubicBezTo>
                    <a:pt x="6566" y="2096"/>
                    <a:pt x="2375" y="37860"/>
                    <a:pt x="2096" y="78375"/>
                  </a:cubicBezTo>
                  <a:lnTo>
                    <a:pt x="126154" y="78375"/>
                  </a:lnTo>
                  <a:close/>
                </a:path>
              </a:pathLst>
            </a:custGeom>
            <a:solidFill>
              <a:srgbClr val="0082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7" name="Forma libre 126">
              <a:extLst>
                <a:ext uri="{FF2B5EF4-FFF2-40B4-BE49-F238E27FC236}">
                  <a16:creationId xmlns:a16="http://schemas.microsoft.com/office/drawing/2014/main" id="{D6B194B8-9C34-8941-B839-255B5E037401}"/>
                </a:ext>
              </a:extLst>
            </p:cNvPr>
            <p:cNvSpPr/>
            <p:nvPr/>
          </p:nvSpPr>
          <p:spPr>
            <a:xfrm>
              <a:off x="1967732" y="2833293"/>
              <a:ext cx="64265" cy="226323"/>
            </a:xfrm>
            <a:custGeom>
              <a:avLst/>
              <a:gdLst>
                <a:gd name="connsiteX0" fmla="*/ 3541 w 64264"/>
                <a:gd name="connsiteY0" fmla="*/ 38395 h 226323"/>
                <a:gd name="connsiteX1" fmla="*/ 46571 w 64264"/>
                <a:gd name="connsiteY1" fmla="*/ 19954 h 226323"/>
                <a:gd name="connsiteX2" fmla="*/ 61938 w 64264"/>
                <a:gd name="connsiteY2" fmla="*/ 220851 h 226323"/>
                <a:gd name="connsiteX3" fmla="*/ 58026 w 64264"/>
                <a:gd name="connsiteY3" fmla="*/ 223086 h 226323"/>
                <a:gd name="connsiteX4" fmla="*/ 45453 w 64264"/>
                <a:gd name="connsiteY4" fmla="*/ 220571 h 226323"/>
                <a:gd name="connsiteX5" fmla="*/ 38747 w 64264"/>
                <a:gd name="connsiteY5" fmla="*/ 226160 h 226323"/>
                <a:gd name="connsiteX6" fmla="*/ 3541 w 64264"/>
                <a:gd name="connsiteY6" fmla="*/ 38395 h 226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64" h="226323">
                  <a:moveTo>
                    <a:pt x="3541" y="38395"/>
                  </a:moveTo>
                  <a:cubicBezTo>
                    <a:pt x="-5959" y="-2119"/>
                    <a:pt x="33997" y="-9384"/>
                    <a:pt x="46571" y="19954"/>
                  </a:cubicBezTo>
                  <a:cubicBezTo>
                    <a:pt x="64453" y="61586"/>
                    <a:pt x="63056" y="194307"/>
                    <a:pt x="61938" y="220851"/>
                  </a:cubicBezTo>
                  <a:cubicBezTo>
                    <a:pt x="61938" y="224204"/>
                    <a:pt x="59982" y="223645"/>
                    <a:pt x="58026" y="223086"/>
                  </a:cubicBezTo>
                  <a:cubicBezTo>
                    <a:pt x="52438" y="221130"/>
                    <a:pt x="47688" y="220292"/>
                    <a:pt x="45453" y="220571"/>
                  </a:cubicBezTo>
                  <a:cubicBezTo>
                    <a:pt x="40982" y="221410"/>
                    <a:pt x="38747" y="226160"/>
                    <a:pt x="38747" y="226160"/>
                  </a:cubicBezTo>
                  <a:cubicBezTo>
                    <a:pt x="34835" y="189836"/>
                    <a:pt x="12762" y="77792"/>
                    <a:pt x="3541" y="38395"/>
                  </a:cubicBezTo>
                  <a:close/>
                </a:path>
              </a:pathLst>
            </a:custGeom>
            <a:solidFill>
              <a:srgbClr val="0082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8" name="Forma libre 127">
              <a:extLst>
                <a:ext uri="{FF2B5EF4-FFF2-40B4-BE49-F238E27FC236}">
                  <a16:creationId xmlns:a16="http://schemas.microsoft.com/office/drawing/2014/main" id="{5CEEAE81-8C36-DB4E-BF9F-8F60AE0068C6}"/>
                </a:ext>
              </a:extLst>
            </p:cNvPr>
            <p:cNvSpPr/>
            <p:nvPr/>
          </p:nvSpPr>
          <p:spPr>
            <a:xfrm>
              <a:off x="1932563" y="2635159"/>
              <a:ext cx="83823" cy="254264"/>
            </a:xfrm>
            <a:custGeom>
              <a:avLst/>
              <a:gdLst>
                <a:gd name="connsiteX0" fmla="*/ 2666 w 83823"/>
                <a:gd name="connsiteY0" fmla="*/ 78941 h 254264"/>
                <a:gd name="connsiteX1" fmla="*/ 47931 w 83823"/>
                <a:gd name="connsiteY1" fmla="*/ 6015 h 254264"/>
                <a:gd name="connsiteX2" fmla="*/ 66931 w 83823"/>
                <a:gd name="connsiteY2" fmla="*/ 40103 h 254264"/>
                <a:gd name="connsiteX3" fmla="*/ 81181 w 83823"/>
                <a:gd name="connsiteY3" fmla="*/ 215294 h 254264"/>
                <a:gd name="connsiteX4" fmla="*/ 41504 w 83823"/>
                <a:gd name="connsiteY4" fmla="*/ 240720 h 254264"/>
                <a:gd name="connsiteX5" fmla="*/ 2666 w 83823"/>
                <a:gd name="connsiteY5" fmla="*/ 78941 h 2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23" h="254264">
                  <a:moveTo>
                    <a:pt x="2666" y="78941"/>
                  </a:moveTo>
                  <a:cubicBezTo>
                    <a:pt x="-1525" y="28647"/>
                    <a:pt x="17754" y="-10750"/>
                    <a:pt x="47931" y="6015"/>
                  </a:cubicBezTo>
                  <a:cubicBezTo>
                    <a:pt x="60504" y="13000"/>
                    <a:pt x="65254" y="26971"/>
                    <a:pt x="66931" y="40103"/>
                  </a:cubicBezTo>
                  <a:cubicBezTo>
                    <a:pt x="68607" y="53235"/>
                    <a:pt x="77828" y="190426"/>
                    <a:pt x="81181" y="215294"/>
                  </a:cubicBezTo>
                  <a:cubicBezTo>
                    <a:pt x="88445" y="271176"/>
                    <a:pt x="45975" y="256088"/>
                    <a:pt x="41504" y="240720"/>
                  </a:cubicBezTo>
                  <a:cubicBezTo>
                    <a:pt x="29769" y="201603"/>
                    <a:pt x="4902" y="106323"/>
                    <a:pt x="2666" y="78941"/>
                  </a:cubicBezTo>
                  <a:close/>
                </a:path>
              </a:pathLst>
            </a:custGeom>
            <a:solidFill>
              <a:srgbClr val="0082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29" name="Forma libre 128">
              <a:extLst>
                <a:ext uri="{FF2B5EF4-FFF2-40B4-BE49-F238E27FC236}">
                  <a16:creationId xmlns:a16="http://schemas.microsoft.com/office/drawing/2014/main" id="{D40487D8-7BA9-BD45-ABAD-20125C2A6DD7}"/>
                </a:ext>
              </a:extLst>
            </p:cNvPr>
            <p:cNvSpPr/>
            <p:nvPr/>
          </p:nvSpPr>
          <p:spPr>
            <a:xfrm>
              <a:off x="1862106" y="2838186"/>
              <a:ext cx="50294" cy="237499"/>
            </a:xfrm>
            <a:custGeom>
              <a:avLst/>
              <a:gdLst>
                <a:gd name="connsiteX0" fmla="*/ 2153 w 50294"/>
                <a:gd name="connsiteY0" fmla="*/ 30987 h 237499"/>
                <a:gd name="connsiteX1" fmla="*/ 44903 w 50294"/>
                <a:gd name="connsiteY1" fmla="*/ 24840 h 237499"/>
                <a:gd name="connsiteX2" fmla="*/ 33168 w 50294"/>
                <a:gd name="connsiteY2" fmla="*/ 236634 h 237499"/>
                <a:gd name="connsiteX3" fmla="*/ 18359 w 50294"/>
                <a:gd name="connsiteY3" fmla="*/ 224061 h 237499"/>
                <a:gd name="connsiteX4" fmla="*/ 11374 w 50294"/>
                <a:gd name="connsiteY4" fmla="*/ 227972 h 237499"/>
                <a:gd name="connsiteX5" fmla="*/ 2153 w 50294"/>
                <a:gd name="connsiteY5" fmla="*/ 30987 h 23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94" h="237499">
                  <a:moveTo>
                    <a:pt x="2153" y="30987"/>
                  </a:moveTo>
                  <a:cubicBezTo>
                    <a:pt x="477" y="-6733"/>
                    <a:pt x="35962" y="-6174"/>
                    <a:pt x="44903" y="24840"/>
                  </a:cubicBezTo>
                  <a:cubicBezTo>
                    <a:pt x="58874" y="73179"/>
                    <a:pt x="34565" y="177399"/>
                    <a:pt x="33168" y="236634"/>
                  </a:cubicBezTo>
                  <a:cubicBezTo>
                    <a:pt x="27021" y="226296"/>
                    <a:pt x="21153" y="223781"/>
                    <a:pt x="18359" y="224061"/>
                  </a:cubicBezTo>
                  <a:cubicBezTo>
                    <a:pt x="13888" y="224340"/>
                    <a:pt x="11374" y="227972"/>
                    <a:pt x="11374" y="227972"/>
                  </a:cubicBezTo>
                  <a:cubicBezTo>
                    <a:pt x="12491" y="149737"/>
                    <a:pt x="3830" y="71502"/>
                    <a:pt x="2153" y="30987"/>
                  </a:cubicBezTo>
                  <a:close/>
                </a:path>
              </a:pathLst>
            </a:custGeom>
            <a:solidFill>
              <a:srgbClr val="0082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0" name="Forma libre 129">
              <a:extLst>
                <a:ext uri="{FF2B5EF4-FFF2-40B4-BE49-F238E27FC236}">
                  <a16:creationId xmlns:a16="http://schemas.microsoft.com/office/drawing/2014/main" id="{ECA0FE89-8A8F-CA45-B474-6D38B0F31B92}"/>
                </a:ext>
              </a:extLst>
            </p:cNvPr>
            <p:cNvSpPr/>
            <p:nvPr/>
          </p:nvSpPr>
          <p:spPr>
            <a:xfrm>
              <a:off x="1862139" y="2634667"/>
              <a:ext cx="75441" cy="254264"/>
            </a:xfrm>
            <a:custGeom>
              <a:avLst/>
              <a:gdLst>
                <a:gd name="connsiteX0" fmla="*/ 43473 w 75441"/>
                <a:gd name="connsiteY0" fmla="*/ 238418 h 254264"/>
                <a:gd name="connsiteX1" fmla="*/ 2399 w 75441"/>
                <a:gd name="connsiteY1" fmla="*/ 215506 h 254264"/>
                <a:gd name="connsiteX2" fmla="*/ 10223 w 75441"/>
                <a:gd name="connsiteY2" fmla="*/ 39477 h 254264"/>
                <a:gd name="connsiteX3" fmla="*/ 19723 w 75441"/>
                <a:gd name="connsiteY3" fmla="*/ 4272 h 254264"/>
                <a:gd name="connsiteX4" fmla="*/ 74487 w 75441"/>
                <a:gd name="connsiteY4" fmla="*/ 81668 h 254264"/>
                <a:gd name="connsiteX5" fmla="*/ 43473 w 75441"/>
                <a:gd name="connsiteY5" fmla="*/ 238418 h 25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441" h="254264">
                  <a:moveTo>
                    <a:pt x="43473" y="238418"/>
                  </a:moveTo>
                  <a:cubicBezTo>
                    <a:pt x="38723" y="253786"/>
                    <a:pt x="-1792" y="271668"/>
                    <a:pt x="2399" y="215506"/>
                  </a:cubicBezTo>
                  <a:cubicBezTo>
                    <a:pt x="4355" y="190639"/>
                    <a:pt x="9384" y="52889"/>
                    <a:pt x="10223" y="39477"/>
                  </a:cubicBezTo>
                  <a:cubicBezTo>
                    <a:pt x="11061" y="26066"/>
                    <a:pt x="13296" y="6786"/>
                    <a:pt x="19723" y="4272"/>
                  </a:cubicBezTo>
                  <a:cubicBezTo>
                    <a:pt x="51855" y="-7743"/>
                    <a:pt x="82870" y="31654"/>
                    <a:pt x="74487" y="81668"/>
                  </a:cubicBezTo>
                  <a:cubicBezTo>
                    <a:pt x="68899" y="115198"/>
                    <a:pt x="53252" y="206565"/>
                    <a:pt x="43473" y="238418"/>
                  </a:cubicBezTo>
                  <a:close/>
                </a:path>
              </a:pathLst>
            </a:custGeom>
            <a:solidFill>
              <a:srgbClr val="0082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1" name="Forma libre 130">
              <a:extLst>
                <a:ext uri="{FF2B5EF4-FFF2-40B4-BE49-F238E27FC236}">
                  <a16:creationId xmlns:a16="http://schemas.microsoft.com/office/drawing/2014/main" id="{4DC2E3C0-F657-5942-91E2-1311F50A15EA}"/>
                </a:ext>
              </a:extLst>
            </p:cNvPr>
            <p:cNvSpPr/>
            <p:nvPr/>
          </p:nvSpPr>
          <p:spPr>
            <a:xfrm>
              <a:off x="1899046" y="2501887"/>
              <a:ext cx="22353" cy="8382"/>
            </a:xfrm>
            <a:custGeom>
              <a:avLst/>
              <a:gdLst>
                <a:gd name="connsiteX0" fmla="*/ 4610 w 22352"/>
                <a:gd name="connsiteY0" fmla="*/ 6566 h 8382"/>
                <a:gd name="connsiteX1" fmla="*/ 21654 w 22352"/>
                <a:gd name="connsiteY1" fmla="*/ 6566 h 8382"/>
                <a:gd name="connsiteX2" fmla="*/ 19140 w 22352"/>
                <a:gd name="connsiteY2" fmla="*/ 2096 h 8382"/>
                <a:gd name="connsiteX3" fmla="*/ 2096 w 22352"/>
                <a:gd name="connsiteY3" fmla="*/ 2096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2" h="8382">
                  <a:moveTo>
                    <a:pt x="4610" y="6566"/>
                  </a:moveTo>
                  <a:lnTo>
                    <a:pt x="21654" y="6566"/>
                  </a:lnTo>
                  <a:lnTo>
                    <a:pt x="19140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2" name="Forma libre 131">
              <a:extLst>
                <a:ext uri="{FF2B5EF4-FFF2-40B4-BE49-F238E27FC236}">
                  <a16:creationId xmlns:a16="http://schemas.microsoft.com/office/drawing/2014/main" id="{7393AEC2-F702-B642-8990-A7F52A89BF16}"/>
                </a:ext>
              </a:extLst>
            </p:cNvPr>
            <p:cNvSpPr/>
            <p:nvPr/>
          </p:nvSpPr>
          <p:spPr>
            <a:xfrm>
              <a:off x="1850708" y="2506358"/>
              <a:ext cx="22353" cy="8382"/>
            </a:xfrm>
            <a:custGeom>
              <a:avLst/>
              <a:gdLst>
                <a:gd name="connsiteX0" fmla="*/ 4331 w 22352"/>
                <a:gd name="connsiteY0" fmla="*/ 6287 h 8382"/>
                <a:gd name="connsiteX1" fmla="*/ 21375 w 22352"/>
                <a:gd name="connsiteY1" fmla="*/ 6287 h 8382"/>
                <a:gd name="connsiteX2" fmla="*/ 19140 w 22352"/>
                <a:gd name="connsiteY2" fmla="*/ 2096 h 8382"/>
                <a:gd name="connsiteX3" fmla="*/ 2096 w 22352"/>
                <a:gd name="connsiteY3" fmla="*/ 2096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2" h="8382">
                  <a:moveTo>
                    <a:pt x="4331" y="6287"/>
                  </a:moveTo>
                  <a:lnTo>
                    <a:pt x="21375" y="6287"/>
                  </a:lnTo>
                  <a:lnTo>
                    <a:pt x="19140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3" name="Forma libre 132">
              <a:extLst>
                <a:ext uri="{FF2B5EF4-FFF2-40B4-BE49-F238E27FC236}">
                  <a16:creationId xmlns:a16="http://schemas.microsoft.com/office/drawing/2014/main" id="{C3E657A6-6EDD-1048-9225-8A128B5EDA31}"/>
                </a:ext>
              </a:extLst>
            </p:cNvPr>
            <p:cNvSpPr/>
            <p:nvPr/>
          </p:nvSpPr>
          <p:spPr>
            <a:xfrm>
              <a:off x="1872502" y="2506358"/>
              <a:ext cx="22353" cy="8382"/>
            </a:xfrm>
            <a:custGeom>
              <a:avLst/>
              <a:gdLst>
                <a:gd name="connsiteX0" fmla="*/ 4331 w 22352"/>
                <a:gd name="connsiteY0" fmla="*/ 6287 h 8382"/>
                <a:gd name="connsiteX1" fmla="*/ 21375 w 22352"/>
                <a:gd name="connsiteY1" fmla="*/ 6287 h 8382"/>
                <a:gd name="connsiteX2" fmla="*/ 19140 w 22352"/>
                <a:gd name="connsiteY2" fmla="*/ 2096 h 8382"/>
                <a:gd name="connsiteX3" fmla="*/ 2096 w 22352"/>
                <a:gd name="connsiteY3" fmla="*/ 2096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2" h="8382">
                  <a:moveTo>
                    <a:pt x="4331" y="6287"/>
                  </a:moveTo>
                  <a:lnTo>
                    <a:pt x="21375" y="6287"/>
                  </a:lnTo>
                  <a:lnTo>
                    <a:pt x="19140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4" name="Forma libre 133">
              <a:extLst>
                <a:ext uri="{FF2B5EF4-FFF2-40B4-BE49-F238E27FC236}">
                  <a16:creationId xmlns:a16="http://schemas.microsoft.com/office/drawing/2014/main" id="{79C19E06-A84C-614A-A82B-4DEF02552F4C}"/>
                </a:ext>
              </a:extLst>
            </p:cNvPr>
            <p:cNvSpPr/>
            <p:nvPr/>
          </p:nvSpPr>
          <p:spPr>
            <a:xfrm>
              <a:off x="1836178" y="2511387"/>
              <a:ext cx="89412" cy="19559"/>
            </a:xfrm>
            <a:custGeom>
              <a:avLst/>
              <a:gdLst>
                <a:gd name="connsiteX0" fmla="*/ 10478 w 89411"/>
                <a:gd name="connsiteY0" fmla="*/ 17463 h 19558"/>
                <a:gd name="connsiteX1" fmla="*/ 89551 w 89411"/>
                <a:gd name="connsiteY1" fmla="*/ 17463 h 19558"/>
                <a:gd name="connsiteX2" fmla="*/ 81448 w 89411"/>
                <a:gd name="connsiteY2" fmla="*/ 2096 h 19558"/>
                <a:gd name="connsiteX3" fmla="*/ 2096 w 89411"/>
                <a:gd name="connsiteY3" fmla="*/ 2096 h 1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11" h="19558">
                  <a:moveTo>
                    <a:pt x="10478" y="17463"/>
                  </a:moveTo>
                  <a:lnTo>
                    <a:pt x="89551" y="17463"/>
                  </a:lnTo>
                  <a:lnTo>
                    <a:pt x="81448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5" name="Forma libre 134">
              <a:extLst>
                <a:ext uri="{FF2B5EF4-FFF2-40B4-BE49-F238E27FC236}">
                  <a16:creationId xmlns:a16="http://schemas.microsoft.com/office/drawing/2014/main" id="{8CCD1176-9D62-7147-9318-D16AC800A82B}"/>
                </a:ext>
              </a:extLst>
            </p:cNvPr>
            <p:cNvSpPr/>
            <p:nvPr/>
          </p:nvSpPr>
          <p:spPr>
            <a:xfrm>
              <a:off x="1840649" y="2516417"/>
              <a:ext cx="22353" cy="13971"/>
            </a:xfrm>
            <a:custGeom>
              <a:avLst/>
              <a:gdLst>
                <a:gd name="connsiteX0" fmla="*/ 7684 w 22352"/>
                <a:gd name="connsiteY0" fmla="*/ 12993 h 13970"/>
                <a:gd name="connsiteX1" fmla="*/ 21375 w 22352"/>
                <a:gd name="connsiteY1" fmla="*/ 12993 h 13970"/>
                <a:gd name="connsiteX2" fmla="*/ 15507 w 22352"/>
                <a:gd name="connsiteY2" fmla="*/ 2096 h 13970"/>
                <a:gd name="connsiteX3" fmla="*/ 2096 w 22352"/>
                <a:gd name="connsiteY3" fmla="*/ 2096 h 1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2" h="13970">
                  <a:moveTo>
                    <a:pt x="7684" y="12993"/>
                  </a:moveTo>
                  <a:lnTo>
                    <a:pt x="21375" y="12993"/>
                  </a:lnTo>
                  <a:lnTo>
                    <a:pt x="15507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6" name="Forma libre 135">
              <a:extLst>
                <a:ext uri="{FF2B5EF4-FFF2-40B4-BE49-F238E27FC236}">
                  <a16:creationId xmlns:a16="http://schemas.microsoft.com/office/drawing/2014/main" id="{EE53EB00-1C6D-E247-BEFA-3A64B8C1C7AA}"/>
                </a:ext>
              </a:extLst>
            </p:cNvPr>
            <p:cNvSpPr/>
            <p:nvPr/>
          </p:nvSpPr>
          <p:spPr>
            <a:xfrm>
              <a:off x="1891222" y="2514181"/>
              <a:ext cx="33529" cy="5588"/>
            </a:xfrm>
            <a:custGeom>
              <a:avLst/>
              <a:gdLst>
                <a:gd name="connsiteX0" fmla="*/ 3213 w 33529"/>
                <a:gd name="connsiteY0" fmla="*/ 4331 h 5588"/>
                <a:gd name="connsiteX1" fmla="*/ 32551 w 33529"/>
                <a:gd name="connsiteY1" fmla="*/ 4331 h 5588"/>
                <a:gd name="connsiteX2" fmla="*/ 31434 w 33529"/>
                <a:gd name="connsiteY2" fmla="*/ 2096 h 5588"/>
                <a:gd name="connsiteX3" fmla="*/ 2096 w 33529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29" h="5588">
                  <a:moveTo>
                    <a:pt x="3213" y="4331"/>
                  </a:moveTo>
                  <a:lnTo>
                    <a:pt x="32551" y="4331"/>
                  </a:lnTo>
                  <a:lnTo>
                    <a:pt x="31434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7" name="Forma libre 136">
              <a:extLst>
                <a:ext uri="{FF2B5EF4-FFF2-40B4-BE49-F238E27FC236}">
                  <a16:creationId xmlns:a16="http://schemas.microsoft.com/office/drawing/2014/main" id="{05AF771C-E8CF-C049-B859-D21205DA6DCD}"/>
                </a:ext>
              </a:extLst>
            </p:cNvPr>
            <p:cNvSpPr/>
            <p:nvPr/>
          </p:nvSpPr>
          <p:spPr>
            <a:xfrm>
              <a:off x="1883399" y="2520608"/>
              <a:ext cx="33529" cy="5588"/>
            </a:xfrm>
            <a:custGeom>
              <a:avLst/>
              <a:gdLst>
                <a:gd name="connsiteX0" fmla="*/ 3213 w 33529"/>
                <a:gd name="connsiteY0" fmla="*/ 4331 h 5588"/>
                <a:gd name="connsiteX1" fmla="*/ 32272 w 33529"/>
                <a:gd name="connsiteY1" fmla="*/ 4331 h 5588"/>
                <a:gd name="connsiteX2" fmla="*/ 31154 w 33529"/>
                <a:gd name="connsiteY2" fmla="*/ 2096 h 5588"/>
                <a:gd name="connsiteX3" fmla="*/ 2096 w 33529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29" h="5588">
                  <a:moveTo>
                    <a:pt x="3213" y="4331"/>
                  </a:moveTo>
                  <a:lnTo>
                    <a:pt x="32272" y="4331"/>
                  </a:lnTo>
                  <a:lnTo>
                    <a:pt x="31154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8" name="Forma libre 137">
              <a:extLst>
                <a:ext uri="{FF2B5EF4-FFF2-40B4-BE49-F238E27FC236}">
                  <a16:creationId xmlns:a16="http://schemas.microsoft.com/office/drawing/2014/main" id="{339F8B71-8EA6-A24D-B6FF-E3079706DF7D}"/>
                </a:ext>
              </a:extLst>
            </p:cNvPr>
            <p:cNvSpPr/>
            <p:nvPr/>
          </p:nvSpPr>
          <p:spPr>
            <a:xfrm>
              <a:off x="1894855" y="2524520"/>
              <a:ext cx="22353" cy="5588"/>
            </a:xfrm>
            <a:custGeom>
              <a:avLst/>
              <a:gdLst>
                <a:gd name="connsiteX0" fmla="*/ 3213 w 22352"/>
                <a:gd name="connsiteY0" fmla="*/ 4051 h 5588"/>
                <a:gd name="connsiteX1" fmla="*/ 22772 w 22352"/>
                <a:gd name="connsiteY1" fmla="*/ 4051 h 5588"/>
                <a:gd name="connsiteX2" fmla="*/ 21654 w 22352"/>
                <a:gd name="connsiteY2" fmla="*/ 2096 h 5588"/>
                <a:gd name="connsiteX3" fmla="*/ 2096 w 22352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2" h="5588">
                  <a:moveTo>
                    <a:pt x="3213" y="4051"/>
                  </a:moveTo>
                  <a:lnTo>
                    <a:pt x="22772" y="4051"/>
                  </a:lnTo>
                  <a:lnTo>
                    <a:pt x="21654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39" name="Forma libre 138">
              <a:extLst>
                <a:ext uri="{FF2B5EF4-FFF2-40B4-BE49-F238E27FC236}">
                  <a16:creationId xmlns:a16="http://schemas.microsoft.com/office/drawing/2014/main" id="{F4159E10-D52E-AB4E-AA80-BF68567ED20C}"/>
                </a:ext>
              </a:extLst>
            </p:cNvPr>
            <p:cNvSpPr/>
            <p:nvPr/>
          </p:nvSpPr>
          <p:spPr>
            <a:xfrm>
              <a:off x="1875296" y="2533181"/>
              <a:ext cx="64265" cy="22353"/>
            </a:xfrm>
            <a:custGeom>
              <a:avLst/>
              <a:gdLst>
                <a:gd name="connsiteX0" fmla="*/ 12434 w 64264"/>
                <a:gd name="connsiteY0" fmla="*/ 21096 h 22352"/>
                <a:gd name="connsiteX1" fmla="*/ 62728 w 64264"/>
                <a:gd name="connsiteY1" fmla="*/ 21096 h 22352"/>
                <a:gd name="connsiteX2" fmla="*/ 52669 w 64264"/>
                <a:gd name="connsiteY2" fmla="*/ 2096 h 22352"/>
                <a:gd name="connsiteX3" fmla="*/ 2096 w 64264"/>
                <a:gd name="connsiteY3" fmla="*/ 2096 h 2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64" h="22352">
                  <a:moveTo>
                    <a:pt x="12434" y="21096"/>
                  </a:moveTo>
                  <a:lnTo>
                    <a:pt x="62728" y="21096"/>
                  </a:lnTo>
                  <a:lnTo>
                    <a:pt x="52669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0" name="Forma libre 139">
              <a:extLst>
                <a:ext uri="{FF2B5EF4-FFF2-40B4-BE49-F238E27FC236}">
                  <a16:creationId xmlns:a16="http://schemas.microsoft.com/office/drawing/2014/main" id="{B8B04052-318B-E144-9659-0BF3CFE43D96}"/>
                </a:ext>
              </a:extLst>
            </p:cNvPr>
            <p:cNvSpPr/>
            <p:nvPr/>
          </p:nvSpPr>
          <p:spPr>
            <a:xfrm>
              <a:off x="1894855" y="2535976"/>
              <a:ext cx="30735" cy="5588"/>
            </a:xfrm>
            <a:custGeom>
              <a:avLst/>
              <a:gdLst>
                <a:gd name="connsiteX0" fmla="*/ 3213 w 30735"/>
                <a:gd name="connsiteY0" fmla="*/ 4331 h 5588"/>
                <a:gd name="connsiteX1" fmla="*/ 29198 w 30735"/>
                <a:gd name="connsiteY1" fmla="*/ 4331 h 5588"/>
                <a:gd name="connsiteX2" fmla="*/ 28081 w 30735"/>
                <a:gd name="connsiteY2" fmla="*/ 2096 h 5588"/>
                <a:gd name="connsiteX3" fmla="*/ 2096 w 30735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35" h="5588">
                  <a:moveTo>
                    <a:pt x="3213" y="4331"/>
                  </a:moveTo>
                  <a:lnTo>
                    <a:pt x="29198" y="4331"/>
                  </a:lnTo>
                  <a:lnTo>
                    <a:pt x="28081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1" name="Forma libre 140">
              <a:extLst>
                <a:ext uri="{FF2B5EF4-FFF2-40B4-BE49-F238E27FC236}">
                  <a16:creationId xmlns:a16="http://schemas.microsoft.com/office/drawing/2014/main" id="{4E0F747F-823F-8446-BEEE-54E2DDA6E199}"/>
                </a:ext>
              </a:extLst>
            </p:cNvPr>
            <p:cNvSpPr/>
            <p:nvPr/>
          </p:nvSpPr>
          <p:spPr>
            <a:xfrm>
              <a:off x="1903237" y="2539887"/>
              <a:ext cx="22353" cy="5588"/>
            </a:xfrm>
            <a:custGeom>
              <a:avLst/>
              <a:gdLst>
                <a:gd name="connsiteX0" fmla="*/ 3213 w 22352"/>
                <a:gd name="connsiteY0" fmla="*/ 4051 h 5588"/>
                <a:gd name="connsiteX1" fmla="*/ 22772 w 22352"/>
                <a:gd name="connsiteY1" fmla="*/ 4051 h 5588"/>
                <a:gd name="connsiteX2" fmla="*/ 21654 w 22352"/>
                <a:gd name="connsiteY2" fmla="*/ 2096 h 5588"/>
                <a:gd name="connsiteX3" fmla="*/ 2096 w 22352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2" h="5588">
                  <a:moveTo>
                    <a:pt x="3213" y="4051"/>
                  </a:moveTo>
                  <a:lnTo>
                    <a:pt x="22772" y="4051"/>
                  </a:lnTo>
                  <a:lnTo>
                    <a:pt x="21654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2" name="Forma libre 141">
              <a:extLst>
                <a:ext uri="{FF2B5EF4-FFF2-40B4-BE49-F238E27FC236}">
                  <a16:creationId xmlns:a16="http://schemas.microsoft.com/office/drawing/2014/main" id="{4F506390-4E81-5441-A19D-027597C528AD}"/>
                </a:ext>
              </a:extLst>
            </p:cNvPr>
            <p:cNvSpPr/>
            <p:nvPr/>
          </p:nvSpPr>
          <p:spPr>
            <a:xfrm>
              <a:off x="1911619" y="2543520"/>
              <a:ext cx="16765" cy="5588"/>
            </a:xfrm>
            <a:custGeom>
              <a:avLst/>
              <a:gdLst>
                <a:gd name="connsiteX0" fmla="*/ 3213 w 16764"/>
                <a:gd name="connsiteY0" fmla="*/ 4051 h 5588"/>
                <a:gd name="connsiteX1" fmla="*/ 16346 w 16764"/>
                <a:gd name="connsiteY1" fmla="*/ 4051 h 5588"/>
                <a:gd name="connsiteX2" fmla="*/ 15228 w 16764"/>
                <a:gd name="connsiteY2" fmla="*/ 2096 h 5588"/>
                <a:gd name="connsiteX3" fmla="*/ 2096 w 16764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" h="5588">
                  <a:moveTo>
                    <a:pt x="3213" y="4051"/>
                  </a:moveTo>
                  <a:lnTo>
                    <a:pt x="16346" y="4051"/>
                  </a:lnTo>
                  <a:lnTo>
                    <a:pt x="15228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3" name="Forma libre 142">
              <a:extLst>
                <a:ext uri="{FF2B5EF4-FFF2-40B4-BE49-F238E27FC236}">
                  <a16:creationId xmlns:a16="http://schemas.microsoft.com/office/drawing/2014/main" id="{9ACC9213-1299-3D42-A452-6DB0652F9976}"/>
                </a:ext>
              </a:extLst>
            </p:cNvPr>
            <p:cNvSpPr/>
            <p:nvPr/>
          </p:nvSpPr>
          <p:spPr>
            <a:xfrm>
              <a:off x="1901840" y="2543520"/>
              <a:ext cx="11176" cy="5588"/>
            </a:xfrm>
            <a:custGeom>
              <a:avLst/>
              <a:gdLst>
                <a:gd name="connsiteX0" fmla="*/ 3213 w 11176"/>
                <a:gd name="connsiteY0" fmla="*/ 4051 h 5588"/>
                <a:gd name="connsiteX1" fmla="*/ 11316 w 11176"/>
                <a:gd name="connsiteY1" fmla="*/ 4051 h 5588"/>
                <a:gd name="connsiteX2" fmla="*/ 10198 w 11176"/>
                <a:gd name="connsiteY2" fmla="*/ 2096 h 5588"/>
                <a:gd name="connsiteX3" fmla="*/ 2096 w 11176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6" h="5588">
                  <a:moveTo>
                    <a:pt x="3213" y="4051"/>
                  </a:moveTo>
                  <a:lnTo>
                    <a:pt x="11316" y="4051"/>
                  </a:lnTo>
                  <a:lnTo>
                    <a:pt x="10198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4" name="Forma libre 143">
              <a:extLst>
                <a:ext uri="{FF2B5EF4-FFF2-40B4-BE49-F238E27FC236}">
                  <a16:creationId xmlns:a16="http://schemas.microsoft.com/office/drawing/2014/main" id="{8FD1AE6A-4CC8-4442-922D-D627064ABE9E}"/>
                </a:ext>
              </a:extLst>
            </p:cNvPr>
            <p:cNvSpPr/>
            <p:nvPr/>
          </p:nvSpPr>
          <p:spPr>
            <a:xfrm>
              <a:off x="1908825" y="2547152"/>
              <a:ext cx="22353" cy="5588"/>
            </a:xfrm>
            <a:custGeom>
              <a:avLst/>
              <a:gdLst>
                <a:gd name="connsiteX0" fmla="*/ 3213 w 22352"/>
                <a:gd name="connsiteY0" fmla="*/ 4331 h 5588"/>
                <a:gd name="connsiteX1" fmla="*/ 21096 w 22352"/>
                <a:gd name="connsiteY1" fmla="*/ 4331 h 5588"/>
                <a:gd name="connsiteX2" fmla="*/ 19978 w 22352"/>
                <a:gd name="connsiteY2" fmla="*/ 2096 h 5588"/>
                <a:gd name="connsiteX3" fmla="*/ 2096 w 22352"/>
                <a:gd name="connsiteY3" fmla="*/ 2096 h 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52" h="5588">
                  <a:moveTo>
                    <a:pt x="3213" y="4331"/>
                  </a:moveTo>
                  <a:lnTo>
                    <a:pt x="21096" y="4331"/>
                  </a:lnTo>
                  <a:lnTo>
                    <a:pt x="19978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5" name="Forma libre 144">
              <a:extLst>
                <a:ext uri="{FF2B5EF4-FFF2-40B4-BE49-F238E27FC236}">
                  <a16:creationId xmlns:a16="http://schemas.microsoft.com/office/drawing/2014/main" id="{6AD9A7AE-2ABA-864B-B0B1-434E539D5316}"/>
                </a:ext>
              </a:extLst>
            </p:cNvPr>
            <p:cNvSpPr/>
            <p:nvPr/>
          </p:nvSpPr>
          <p:spPr>
            <a:xfrm>
              <a:off x="1821928" y="2444887"/>
              <a:ext cx="89412" cy="53088"/>
            </a:xfrm>
            <a:custGeom>
              <a:avLst/>
              <a:gdLst>
                <a:gd name="connsiteX0" fmla="*/ 28360 w 89411"/>
                <a:gd name="connsiteY0" fmla="*/ 50993 h 53088"/>
                <a:gd name="connsiteX1" fmla="*/ 89272 w 89411"/>
                <a:gd name="connsiteY1" fmla="*/ 50993 h 53088"/>
                <a:gd name="connsiteX2" fmla="*/ 62728 w 89411"/>
                <a:gd name="connsiteY2" fmla="*/ 2096 h 53088"/>
                <a:gd name="connsiteX3" fmla="*/ 2096 w 89411"/>
                <a:gd name="connsiteY3" fmla="*/ 2096 h 5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11" h="53088">
                  <a:moveTo>
                    <a:pt x="28360" y="50993"/>
                  </a:moveTo>
                  <a:lnTo>
                    <a:pt x="89272" y="50993"/>
                  </a:lnTo>
                  <a:lnTo>
                    <a:pt x="62728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6" name="Forma libre 145">
              <a:extLst>
                <a:ext uri="{FF2B5EF4-FFF2-40B4-BE49-F238E27FC236}">
                  <a16:creationId xmlns:a16="http://schemas.microsoft.com/office/drawing/2014/main" id="{8FF620B0-EB99-ED43-A4E4-6AB5233BE1E5}"/>
                </a:ext>
              </a:extLst>
            </p:cNvPr>
            <p:cNvSpPr/>
            <p:nvPr/>
          </p:nvSpPr>
          <p:spPr>
            <a:xfrm>
              <a:off x="1846516" y="2533181"/>
              <a:ext cx="36323" cy="22353"/>
            </a:xfrm>
            <a:custGeom>
              <a:avLst/>
              <a:gdLst>
                <a:gd name="connsiteX0" fmla="*/ 12434 w 36323"/>
                <a:gd name="connsiteY0" fmla="*/ 21096 h 22352"/>
                <a:gd name="connsiteX1" fmla="*/ 36184 w 36323"/>
                <a:gd name="connsiteY1" fmla="*/ 21096 h 22352"/>
                <a:gd name="connsiteX2" fmla="*/ 25846 w 36323"/>
                <a:gd name="connsiteY2" fmla="*/ 2096 h 22352"/>
                <a:gd name="connsiteX3" fmla="*/ 2096 w 36323"/>
                <a:gd name="connsiteY3" fmla="*/ 2096 h 2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23" h="22352">
                  <a:moveTo>
                    <a:pt x="12434" y="21096"/>
                  </a:moveTo>
                  <a:lnTo>
                    <a:pt x="36184" y="21096"/>
                  </a:lnTo>
                  <a:lnTo>
                    <a:pt x="25846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7" name="Forma libre 146">
              <a:extLst>
                <a:ext uri="{FF2B5EF4-FFF2-40B4-BE49-F238E27FC236}">
                  <a16:creationId xmlns:a16="http://schemas.microsoft.com/office/drawing/2014/main" id="{D2CB6C39-3B98-8643-B82A-C00FFFFBCD29}"/>
                </a:ext>
              </a:extLst>
            </p:cNvPr>
            <p:cNvSpPr/>
            <p:nvPr/>
          </p:nvSpPr>
          <p:spPr>
            <a:xfrm>
              <a:off x="1858761" y="2537093"/>
              <a:ext cx="11176" cy="8382"/>
            </a:xfrm>
            <a:custGeom>
              <a:avLst/>
              <a:gdLst>
                <a:gd name="connsiteX0" fmla="*/ 7454 w 11176"/>
                <a:gd name="connsiteY0" fmla="*/ 8522 h 8382"/>
                <a:gd name="connsiteX1" fmla="*/ 7454 w 11176"/>
                <a:gd name="connsiteY1" fmla="*/ 8522 h 8382"/>
                <a:gd name="connsiteX2" fmla="*/ 9130 w 11176"/>
                <a:gd name="connsiteY2" fmla="*/ 6007 h 8382"/>
                <a:gd name="connsiteX3" fmla="*/ 8292 w 11176"/>
                <a:gd name="connsiteY3" fmla="*/ 4610 h 8382"/>
                <a:gd name="connsiteX4" fmla="*/ 4101 w 11176"/>
                <a:gd name="connsiteY4" fmla="*/ 2096 h 8382"/>
                <a:gd name="connsiteX5" fmla="*/ 4101 w 11176"/>
                <a:gd name="connsiteY5" fmla="*/ 2096 h 8382"/>
                <a:gd name="connsiteX6" fmla="*/ 2424 w 11176"/>
                <a:gd name="connsiteY6" fmla="*/ 4610 h 8382"/>
                <a:gd name="connsiteX7" fmla="*/ 3263 w 11176"/>
                <a:gd name="connsiteY7" fmla="*/ 6007 h 8382"/>
                <a:gd name="connsiteX8" fmla="*/ 7454 w 11176"/>
                <a:gd name="connsiteY8" fmla="*/ 8522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76" h="8382">
                  <a:moveTo>
                    <a:pt x="7454" y="8522"/>
                  </a:moveTo>
                  <a:lnTo>
                    <a:pt x="7454" y="8522"/>
                  </a:lnTo>
                  <a:cubicBezTo>
                    <a:pt x="9130" y="8522"/>
                    <a:pt x="9969" y="7404"/>
                    <a:pt x="9130" y="6007"/>
                  </a:cubicBezTo>
                  <a:lnTo>
                    <a:pt x="8292" y="4610"/>
                  </a:lnTo>
                  <a:cubicBezTo>
                    <a:pt x="7454" y="3213"/>
                    <a:pt x="5498" y="2096"/>
                    <a:pt x="4101" y="2096"/>
                  </a:cubicBezTo>
                  <a:lnTo>
                    <a:pt x="4101" y="2096"/>
                  </a:lnTo>
                  <a:cubicBezTo>
                    <a:pt x="2424" y="2096"/>
                    <a:pt x="1586" y="3213"/>
                    <a:pt x="2424" y="4610"/>
                  </a:cubicBezTo>
                  <a:lnTo>
                    <a:pt x="3263" y="6007"/>
                  </a:lnTo>
                  <a:cubicBezTo>
                    <a:pt x="3821" y="7404"/>
                    <a:pt x="5777" y="8522"/>
                    <a:pt x="7454" y="8522"/>
                  </a:cubicBez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8" name="Forma libre 147">
              <a:extLst>
                <a:ext uri="{FF2B5EF4-FFF2-40B4-BE49-F238E27FC236}">
                  <a16:creationId xmlns:a16="http://schemas.microsoft.com/office/drawing/2014/main" id="{1181AF47-3BB3-C747-AAF7-CC337A530045}"/>
                </a:ext>
              </a:extLst>
            </p:cNvPr>
            <p:cNvSpPr/>
            <p:nvPr/>
          </p:nvSpPr>
          <p:spPr>
            <a:xfrm>
              <a:off x="1858531" y="2542402"/>
              <a:ext cx="16765" cy="8382"/>
            </a:xfrm>
            <a:custGeom>
              <a:avLst/>
              <a:gdLst>
                <a:gd name="connsiteX0" fmla="*/ 6846 w 16764"/>
                <a:gd name="connsiteY0" fmla="*/ 2096 h 8382"/>
                <a:gd name="connsiteX1" fmla="*/ 14949 w 16764"/>
                <a:gd name="connsiteY1" fmla="*/ 5449 h 8382"/>
                <a:gd name="connsiteX2" fmla="*/ 14390 w 16764"/>
                <a:gd name="connsiteY2" fmla="*/ 7963 h 8382"/>
                <a:gd name="connsiteX3" fmla="*/ 5448 w 16764"/>
                <a:gd name="connsiteY3" fmla="*/ 7963 h 8382"/>
                <a:gd name="connsiteX4" fmla="*/ 2096 w 16764"/>
                <a:gd name="connsiteY4" fmla="*/ 5449 h 8382"/>
                <a:gd name="connsiteX5" fmla="*/ 6846 w 16764"/>
                <a:gd name="connsiteY5" fmla="*/ 2096 h 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" h="8382">
                  <a:moveTo>
                    <a:pt x="6846" y="2096"/>
                  </a:moveTo>
                  <a:cubicBezTo>
                    <a:pt x="9640" y="2096"/>
                    <a:pt x="12993" y="3493"/>
                    <a:pt x="14949" y="5449"/>
                  </a:cubicBezTo>
                  <a:cubicBezTo>
                    <a:pt x="16346" y="6566"/>
                    <a:pt x="15787" y="7963"/>
                    <a:pt x="14390" y="7963"/>
                  </a:cubicBezTo>
                  <a:lnTo>
                    <a:pt x="5448" y="7963"/>
                  </a:lnTo>
                  <a:cubicBezTo>
                    <a:pt x="3772" y="7963"/>
                    <a:pt x="2096" y="6566"/>
                    <a:pt x="2096" y="5449"/>
                  </a:cubicBezTo>
                  <a:cubicBezTo>
                    <a:pt x="2375" y="3493"/>
                    <a:pt x="4051" y="2096"/>
                    <a:pt x="6846" y="2096"/>
                  </a:cubicBezTo>
                  <a:close/>
                </a:path>
              </a:pathLst>
            </a:custGeom>
            <a:solidFill>
              <a:srgbClr val="5CA7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49" name="Forma libre 148">
              <a:extLst>
                <a:ext uri="{FF2B5EF4-FFF2-40B4-BE49-F238E27FC236}">
                  <a16:creationId xmlns:a16="http://schemas.microsoft.com/office/drawing/2014/main" id="{CE282F87-4417-0042-921B-CC2399C9A5EC}"/>
                </a:ext>
              </a:extLst>
            </p:cNvPr>
            <p:cNvSpPr/>
            <p:nvPr/>
          </p:nvSpPr>
          <p:spPr>
            <a:xfrm>
              <a:off x="1808796" y="2452990"/>
              <a:ext cx="44706" cy="61470"/>
            </a:xfrm>
            <a:custGeom>
              <a:avLst/>
              <a:gdLst>
                <a:gd name="connsiteX0" fmla="*/ 12993 w 44705"/>
                <a:gd name="connsiteY0" fmla="*/ 2096 h 61470"/>
                <a:gd name="connsiteX1" fmla="*/ 2096 w 44705"/>
                <a:gd name="connsiteY1" fmla="*/ 2096 h 61470"/>
                <a:gd name="connsiteX2" fmla="*/ 33110 w 44705"/>
                <a:gd name="connsiteY2" fmla="*/ 59654 h 61470"/>
                <a:gd name="connsiteX3" fmla="*/ 44007 w 44705"/>
                <a:gd name="connsiteY3" fmla="*/ 59654 h 6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05" h="61470">
                  <a:moveTo>
                    <a:pt x="12993" y="2096"/>
                  </a:moveTo>
                  <a:lnTo>
                    <a:pt x="2096" y="2096"/>
                  </a:lnTo>
                  <a:lnTo>
                    <a:pt x="33110" y="59654"/>
                  </a:lnTo>
                  <a:lnTo>
                    <a:pt x="44007" y="59654"/>
                  </a:ln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0" name="Forma libre 149">
              <a:extLst>
                <a:ext uri="{FF2B5EF4-FFF2-40B4-BE49-F238E27FC236}">
                  <a16:creationId xmlns:a16="http://schemas.microsoft.com/office/drawing/2014/main" id="{CE59C512-6F74-0B4B-A6E1-F93AC55458A0}"/>
                </a:ext>
              </a:extLst>
            </p:cNvPr>
            <p:cNvSpPr/>
            <p:nvPr/>
          </p:nvSpPr>
          <p:spPr>
            <a:xfrm>
              <a:off x="1898766" y="2275844"/>
              <a:ext cx="53088" cy="108970"/>
            </a:xfrm>
            <a:custGeom>
              <a:avLst/>
              <a:gdLst>
                <a:gd name="connsiteX0" fmla="*/ 11316 w 53088"/>
                <a:gd name="connsiteY0" fmla="*/ 26963 h 108970"/>
                <a:gd name="connsiteX1" fmla="*/ 2096 w 53088"/>
                <a:gd name="connsiteY1" fmla="*/ 108551 h 108970"/>
                <a:gd name="connsiteX2" fmla="*/ 48757 w 53088"/>
                <a:gd name="connsiteY2" fmla="*/ 86757 h 108970"/>
                <a:gd name="connsiteX3" fmla="*/ 24728 w 53088"/>
                <a:gd name="connsiteY3" fmla="*/ 2096 h 10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88" h="108970">
                  <a:moveTo>
                    <a:pt x="11316" y="26963"/>
                  </a:moveTo>
                  <a:cubicBezTo>
                    <a:pt x="10198" y="55184"/>
                    <a:pt x="6007" y="100728"/>
                    <a:pt x="2096" y="108551"/>
                  </a:cubicBezTo>
                  <a:cubicBezTo>
                    <a:pt x="2096" y="108551"/>
                    <a:pt x="41213" y="106316"/>
                    <a:pt x="48757" y="86757"/>
                  </a:cubicBezTo>
                  <a:cubicBezTo>
                    <a:pt x="56581" y="67198"/>
                    <a:pt x="46522" y="4331"/>
                    <a:pt x="24728" y="2096"/>
                  </a:cubicBezTo>
                </a:path>
              </a:pathLst>
            </a:custGeom>
            <a:solidFill>
              <a:srgbClr val="3627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1" name="Forma libre 150">
              <a:extLst>
                <a:ext uri="{FF2B5EF4-FFF2-40B4-BE49-F238E27FC236}">
                  <a16:creationId xmlns:a16="http://schemas.microsoft.com/office/drawing/2014/main" id="{CDA5069D-37CA-1145-BC4F-2CA4845D1029}"/>
                </a:ext>
              </a:extLst>
            </p:cNvPr>
            <p:cNvSpPr/>
            <p:nvPr/>
          </p:nvSpPr>
          <p:spPr>
            <a:xfrm>
              <a:off x="1788399" y="2463329"/>
              <a:ext cx="139706" cy="97794"/>
            </a:xfrm>
            <a:custGeom>
              <a:avLst/>
              <a:gdLst>
                <a:gd name="connsiteX0" fmla="*/ 52948 w 139705"/>
                <a:gd name="connsiteY0" fmla="*/ 96537 h 97793"/>
                <a:gd name="connsiteX1" fmla="*/ 139007 w 139705"/>
                <a:gd name="connsiteY1" fmla="*/ 96537 h 97793"/>
                <a:gd name="connsiteX2" fmla="*/ 88154 w 139705"/>
                <a:gd name="connsiteY2" fmla="*/ 2096 h 97793"/>
                <a:gd name="connsiteX3" fmla="*/ 2096 w 139705"/>
                <a:gd name="connsiteY3" fmla="*/ 2096 h 9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5" h="97793">
                  <a:moveTo>
                    <a:pt x="52948" y="96537"/>
                  </a:moveTo>
                  <a:lnTo>
                    <a:pt x="139007" y="96537"/>
                  </a:lnTo>
                  <a:lnTo>
                    <a:pt x="88154" y="2096"/>
                  </a:lnTo>
                  <a:lnTo>
                    <a:pt x="2096" y="2096"/>
                  </a:lnTo>
                  <a:close/>
                </a:path>
              </a:pathLst>
            </a:custGeom>
            <a:solidFill>
              <a:srgbClr val="3627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2" name="Forma libre 151">
              <a:extLst>
                <a:ext uri="{FF2B5EF4-FFF2-40B4-BE49-F238E27FC236}">
                  <a16:creationId xmlns:a16="http://schemas.microsoft.com/office/drawing/2014/main" id="{5B4BE6AF-0C1B-4940-A1CD-D2D11BE18B0A}"/>
                </a:ext>
              </a:extLst>
            </p:cNvPr>
            <p:cNvSpPr/>
            <p:nvPr/>
          </p:nvSpPr>
          <p:spPr>
            <a:xfrm>
              <a:off x="1889585" y="2509959"/>
              <a:ext cx="25147" cy="13971"/>
            </a:xfrm>
            <a:custGeom>
              <a:avLst/>
              <a:gdLst>
                <a:gd name="connsiteX0" fmla="*/ 22174 w 25147"/>
                <a:gd name="connsiteY0" fmla="*/ 11348 h 13970"/>
                <a:gd name="connsiteX1" fmla="*/ 3733 w 25147"/>
                <a:gd name="connsiteY1" fmla="*/ 2127 h 13970"/>
                <a:gd name="connsiteX2" fmla="*/ 11556 w 25147"/>
                <a:gd name="connsiteY2" fmla="*/ 12186 h 13970"/>
                <a:gd name="connsiteX3" fmla="*/ 22174 w 25147"/>
                <a:gd name="connsiteY3" fmla="*/ 11348 h 1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7" h="13970">
                  <a:moveTo>
                    <a:pt x="22174" y="11348"/>
                  </a:moveTo>
                  <a:cubicBezTo>
                    <a:pt x="16586" y="6877"/>
                    <a:pt x="9042" y="2686"/>
                    <a:pt x="3733" y="2127"/>
                  </a:cubicBezTo>
                  <a:cubicBezTo>
                    <a:pt x="-1576" y="1568"/>
                    <a:pt x="7365" y="8554"/>
                    <a:pt x="11556" y="12186"/>
                  </a:cubicBezTo>
                  <a:cubicBezTo>
                    <a:pt x="15747" y="15539"/>
                    <a:pt x="27203" y="14980"/>
                    <a:pt x="22174" y="11348"/>
                  </a:cubicBezTo>
                  <a:close/>
                </a:path>
              </a:pathLst>
            </a:custGeom>
            <a:solidFill>
              <a:srgbClr val="F6A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3" name="Forma libre 152">
              <a:extLst>
                <a:ext uri="{FF2B5EF4-FFF2-40B4-BE49-F238E27FC236}">
                  <a16:creationId xmlns:a16="http://schemas.microsoft.com/office/drawing/2014/main" id="{F8FD741F-D06D-3849-AC96-A8D26564AE5F}"/>
                </a:ext>
              </a:extLst>
            </p:cNvPr>
            <p:cNvSpPr/>
            <p:nvPr/>
          </p:nvSpPr>
          <p:spPr>
            <a:xfrm>
              <a:off x="1870787" y="2515242"/>
              <a:ext cx="44706" cy="22353"/>
            </a:xfrm>
            <a:custGeom>
              <a:avLst/>
              <a:gdLst>
                <a:gd name="connsiteX0" fmla="*/ 33148 w 44705"/>
                <a:gd name="connsiteY0" fmla="*/ 6064 h 22352"/>
                <a:gd name="connsiteX1" fmla="*/ 4369 w 44705"/>
                <a:gd name="connsiteY1" fmla="*/ 2991 h 22352"/>
                <a:gd name="connsiteX2" fmla="*/ 12472 w 44705"/>
                <a:gd name="connsiteY2" fmla="*/ 16402 h 22352"/>
                <a:gd name="connsiteX3" fmla="*/ 40133 w 44705"/>
                <a:gd name="connsiteY3" fmla="*/ 20873 h 22352"/>
                <a:gd name="connsiteX4" fmla="*/ 33148 w 44705"/>
                <a:gd name="connsiteY4" fmla="*/ 6064 h 2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05" h="22352">
                  <a:moveTo>
                    <a:pt x="33148" y="6064"/>
                  </a:moveTo>
                  <a:cubicBezTo>
                    <a:pt x="18619" y="3829"/>
                    <a:pt x="11075" y="476"/>
                    <a:pt x="4369" y="2991"/>
                  </a:cubicBezTo>
                  <a:cubicBezTo>
                    <a:pt x="-2337" y="5505"/>
                    <a:pt x="7442" y="15005"/>
                    <a:pt x="12472" y="16402"/>
                  </a:cubicBezTo>
                  <a:cubicBezTo>
                    <a:pt x="17501" y="17799"/>
                    <a:pt x="35104" y="24505"/>
                    <a:pt x="40133" y="20873"/>
                  </a:cubicBezTo>
                  <a:cubicBezTo>
                    <a:pt x="45442" y="17520"/>
                    <a:pt x="44045" y="7461"/>
                    <a:pt x="33148" y="6064"/>
                  </a:cubicBezTo>
                  <a:close/>
                </a:path>
              </a:pathLst>
            </a:custGeom>
            <a:solidFill>
              <a:srgbClr val="F6A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4" name="Forma libre 153">
              <a:extLst>
                <a:ext uri="{FF2B5EF4-FFF2-40B4-BE49-F238E27FC236}">
                  <a16:creationId xmlns:a16="http://schemas.microsoft.com/office/drawing/2014/main" id="{012662F5-D74A-C645-A6CA-484E87A06D09}"/>
                </a:ext>
              </a:extLst>
            </p:cNvPr>
            <p:cNvSpPr/>
            <p:nvPr/>
          </p:nvSpPr>
          <p:spPr>
            <a:xfrm>
              <a:off x="1976545" y="2397296"/>
              <a:ext cx="44706" cy="148088"/>
            </a:xfrm>
            <a:custGeom>
              <a:avLst/>
              <a:gdLst>
                <a:gd name="connsiteX0" fmla="*/ 42229 w 44705"/>
                <a:gd name="connsiteY0" fmla="*/ 139378 h 148087"/>
                <a:gd name="connsiteX1" fmla="*/ 42787 w 44705"/>
                <a:gd name="connsiteY1" fmla="*/ 63657 h 148087"/>
                <a:gd name="connsiteX2" fmla="*/ 35802 w 44705"/>
                <a:gd name="connsiteY2" fmla="*/ 15319 h 148087"/>
                <a:gd name="connsiteX3" fmla="*/ 14287 w 44705"/>
                <a:gd name="connsiteY3" fmla="*/ 5819 h 148087"/>
                <a:gd name="connsiteX4" fmla="*/ 2273 w 44705"/>
                <a:gd name="connsiteY4" fmla="*/ 41304 h 148087"/>
                <a:gd name="connsiteX5" fmla="*/ 15684 w 44705"/>
                <a:gd name="connsiteY5" fmla="*/ 132113 h 148087"/>
                <a:gd name="connsiteX6" fmla="*/ 42229 w 44705"/>
                <a:gd name="connsiteY6" fmla="*/ 139378 h 14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05" h="148087">
                  <a:moveTo>
                    <a:pt x="42229" y="139378"/>
                  </a:moveTo>
                  <a:cubicBezTo>
                    <a:pt x="44464" y="130437"/>
                    <a:pt x="46978" y="110319"/>
                    <a:pt x="42787" y="63657"/>
                  </a:cubicBezTo>
                  <a:cubicBezTo>
                    <a:pt x="40273" y="35157"/>
                    <a:pt x="37758" y="23702"/>
                    <a:pt x="35802" y="15319"/>
                  </a:cubicBezTo>
                  <a:cubicBezTo>
                    <a:pt x="32729" y="510"/>
                    <a:pt x="19596" y="-607"/>
                    <a:pt x="14287" y="5819"/>
                  </a:cubicBezTo>
                  <a:cubicBezTo>
                    <a:pt x="5346" y="15878"/>
                    <a:pt x="1155" y="33202"/>
                    <a:pt x="2273" y="41304"/>
                  </a:cubicBezTo>
                  <a:cubicBezTo>
                    <a:pt x="9258" y="86569"/>
                    <a:pt x="15405" y="120378"/>
                    <a:pt x="15684" y="132113"/>
                  </a:cubicBezTo>
                  <a:cubicBezTo>
                    <a:pt x="15964" y="148878"/>
                    <a:pt x="39714" y="149716"/>
                    <a:pt x="42229" y="139378"/>
                  </a:cubicBezTo>
                  <a:close/>
                </a:path>
              </a:pathLst>
            </a:custGeom>
            <a:solidFill>
              <a:srgbClr val="E622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5" name="Forma libre 154">
              <a:extLst>
                <a:ext uri="{FF2B5EF4-FFF2-40B4-BE49-F238E27FC236}">
                  <a16:creationId xmlns:a16="http://schemas.microsoft.com/office/drawing/2014/main" id="{62063EEA-EC1D-A749-B398-79236ADDEAEF}"/>
                </a:ext>
              </a:extLst>
            </p:cNvPr>
            <p:cNvSpPr/>
            <p:nvPr/>
          </p:nvSpPr>
          <p:spPr>
            <a:xfrm>
              <a:off x="1903140" y="2516871"/>
              <a:ext cx="117353" cy="30735"/>
            </a:xfrm>
            <a:custGeom>
              <a:avLst/>
              <a:gdLst>
                <a:gd name="connsiteX0" fmla="*/ 4149 w 117352"/>
                <a:gd name="connsiteY0" fmla="*/ 17009 h 30735"/>
                <a:gd name="connsiteX1" fmla="*/ 37399 w 117352"/>
                <a:gd name="connsiteY1" fmla="*/ 22318 h 30735"/>
                <a:gd name="connsiteX2" fmla="*/ 101663 w 117352"/>
                <a:gd name="connsiteY2" fmla="*/ 29303 h 30735"/>
                <a:gd name="connsiteX3" fmla="*/ 104457 w 117352"/>
                <a:gd name="connsiteY3" fmla="*/ 3039 h 30735"/>
                <a:gd name="connsiteX4" fmla="*/ 8060 w 117352"/>
                <a:gd name="connsiteY4" fmla="*/ 3039 h 30735"/>
                <a:gd name="connsiteX5" fmla="*/ 4149 w 117352"/>
                <a:gd name="connsiteY5" fmla="*/ 17009 h 3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352" h="30735">
                  <a:moveTo>
                    <a:pt x="4149" y="17009"/>
                  </a:moveTo>
                  <a:cubicBezTo>
                    <a:pt x="8899" y="22318"/>
                    <a:pt x="15325" y="17289"/>
                    <a:pt x="37399" y="22318"/>
                  </a:cubicBezTo>
                  <a:cubicBezTo>
                    <a:pt x="68693" y="29583"/>
                    <a:pt x="77634" y="29862"/>
                    <a:pt x="101663" y="29303"/>
                  </a:cubicBezTo>
                  <a:cubicBezTo>
                    <a:pt x="117310" y="29024"/>
                    <a:pt x="123178" y="6392"/>
                    <a:pt x="104457" y="3039"/>
                  </a:cubicBezTo>
                  <a:cubicBezTo>
                    <a:pt x="88531" y="244"/>
                    <a:pt x="17840" y="4715"/>
                    <a:pt x="8060" y="3039"/>
                  </a:cubicBezTo>
                  <a:cubicBezTo>
                    <a:pt x="1634" y="1921"/>
                    <a:pt x="516" y="12818"/>
                    <a:pt x="4149" y="17009"/>
                  </a:cubicBezTo>
                  <a:close/>
                </a:path>
              </a:pathLst>
            </a:custGeom>
            <a:solidFill>
              <a:srgbClr val="E622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6" name="Forma libre 155">
              <a:extLst>
                <a:ext uri="{FF2B5EF4-FFF2-40B4-BE49-F238E27FC236}">
                  <a16:creationId xmlns:a16="http://schemas.microsoft.com/office/drawing/2014/main" id="{C16D86AB-C2AD-A84A-8046-4D626A629C27}"/>
                </a:ext>
              </a:extLst>
            </p:cNvPr>
            <p:cNvSpPr/>
            <p:nvPr/>
          </p:nvSpPr>
          <p:spPr>
            <a:xfrm>
              <a:off x="1909378" y="2269697"/>
              <a:ext cx="81029" cy="114559"/>
            </a:xfrm>
            <a:custGeom>
              <a:avLst/>
              <a:gdLst>
                <a:gd name="connsiteX0" fmla="*/ 79778 w 81029"/>
                <a:gd name="connsiteY0" fmla="*/ 61890 h 114558"/>
                <a:gd name="connsiteX1" fmla="*/ 66366 w 81029"/>
                <a:gd name="connsiteY1" fmla="*/ 100448 h 114558"/>
                <a:gd name="connsiteX2" fmla="*/ 30043 w 81029"/>
                <a:gd name="connsiteY2" fmla="*/ 114698 h 114558"/>
                <a:gd name="connsiteX3" fmla="*/ 6293 w 81029"/>
                <a:gd name="connsiteY3" fmla="*/ 91787 h 114558"/>
                <a:gd name="connsiteX4" fmla="*/ 3499 w 81029"/>
                <a:gd name="connsiteY4" fmla="*/ 31154 h 114558"/>
                <a:gd name="connsiteX5" fmla="*/ 38146 w 81029"/>
                <a:gd name="connsiteY5" fmla="*/ 2096 h 114558"/>
                <a:gd name="connsiteX6" fmla="*/ 79778 w 81029"/>
                <a:gd name="connsiteY6" fmla="*/ 61890 h 114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029" h="114558">
                  <a:moveTo>
                    <a:pt x="79778" y="61890"/>
                  </a:moveTo>
                  <a:cubicBezTo>
                    <a:pt x="77543" y="85640"/>
                    <a:pt x="76705" y="90948"/>
                    <a:pt x="66366" y="100448"/>
                  </a:cubicBezTo>
                  <a:cubicBezTo>
                    <a:pt x="56028" y="110228"/>
                    <a:pt x="41219" y="114698"/>
                    <a:pt x="30043" y="114698"/>
                  </a:cubicBezTo>
                  <a:cubicBezTo>
                    <a:pt x="18028" y="114698"/>
                    <a:pt x="8808" y="101845"/>
                    <a:pt x="6293" y="91787"/>
                  </a:cubicBezTo>
                  <a:cubicBezTo>
                    <a:pt x="3499" y="81448"/>
                    <a:pt x="146" y="57140"/>
                    <a:pt x="3499" y="31154"/>
                  </a:cubicBezTo>
                  <a:cubicBezTo>
                    <a:pt x="5175" y="18022"/>
                    <a:pt x="21381" y="2096"/>
                    <a:pt x="38146" y="2096"/>
                  </a:cubicBezTo>
                  <a:cubicBezTo>
                    <a:pt x="54631" y="2096"/>
                    <a:pt x="85366" y="4051"/>
                    <a:pt x="79778" y="61890"/>
                  </a:cubicBezTo>
                  <a:close/>
                </a:path>
              </a:pathLst>
            </a:custGeom>
            <a:solidFill>
              <a:srgbClr val="F6A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7" name="Forma libre 156">
              <a:extLst>
                <a:ext uri="{FF2B5EF4-FFF2-40B4-BE49-F238E27FC236}">
                  <a16:creationId xmlns:a16="http://schemas.microsoft.com/office/drawing/2014/main" id="{32024388-FE51-AA46-806C-9B14C5BA824F}"/>
                </a:ext>
              </a:extLst>
            </p:cNvPr>
            <p:cNvSpPr/>
            <p:nvPr/>
          </p:nvSpPr>
          <p:spPr>
            <a:xfrm>
              <a:off x="1795859" y="2479078"/>
              <a:ext cx="22353" cy="27941"/>
            </a:xfrm>
            <a:custGeom>
              <a:avLst/>
              <a:gdLst>
                <a:gd name="connsiteX0" fmla="*/ 18944 w 22352"/>
                <a:gd name="connsiteY0" fmla="*/ 15685 h 27941"/>
                <a:gd name="connsiteX1" fmla="*/ 12239 w 22352"/>
                <a:gd name="connsiteY1" fmla="*/ 3391 h 27941"/>
                <a:gd name="connsiteX2" fmla="*/ 2739 w 22352"/>
                <a:gd name="connsiteY2" fmla="*/ 5626 h 27941"/>
                <a:gd name="connsiteX3" fmla="*/ 5533 w 22352"/>
                <a:gd name="connsiteY3" fmla="*/ 21832 h 27941"/>
                <a:gd name="connsiteX4" fmla="*/ 18106 w 22352"/>
                <a:gd name="connsiteY4" fmla="*/ 26023 h 27941"/>
                <a:gd name="connsiteX5" fmla="*/ 18944 w 22352"/>
                <a:gd name="connsiteY5" fmla="*/ 15685 h 2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352" h="27941">
                  <a:moveTo>
                    <a:pt x="18944" y="15685"/>
                  </a:moveTo>
                  <a:cubicBezTo>
                    <a:pt x="16989" y="12052"/>
                    <a:pt x="13636" y="6464"/>
                    <a:pt x="12239" y="3391"/>
                  </a:cubicBezTo>
                  <a:cubicBezTo>
                    <a:pt x="10841" y="317"/>
                    <a:pt x="3577" y="3391"/>
                    <a:pt x="2739" y="5626"/>
                  </a:cubicBezTo>
                  <a:cubicBezTo>
                    <a:pt x="1621" y="8979"/>
                    <a:pt x="1621" y="18479"/>
                    <a:pt x="5533" y="21832"/>
                  </a:cubicBezTo>
                  <a:cubicBezTo>
                    <a:pt x="8886" y="24905"/>
                    <a:pt x="13915" y="26302"/>
                    <a:pt x="18106" y="26023"/>
                  </a:cubicBezTo>
                  <a:cubicBezTo>
                    <a:pt x="22018" y="25744"/>
                    <a:pt x="22018" y="21552"/>
                    <a:pt x="18944" y="15685"/>
                  </a:cubicBezTo>
                  <a:close/>
                </a:path>
              </a:pathLst>
            </a:custGeom>
            <a:solidFill>
              <a:srgbClr val="F6A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8" name="Forma libre 157">
              <a:extLst>
                <a:ext uri="{FF2B5EF4-FFF2-40B4-BE49-F238E27FC236}">
                  <a16:creationId xmlns:a16="http://schemas.microsoft.com/office/drawing/2014/main" id="{24E35DA2-8513-1D45-931B-415C1AFADD75}"/>
                </a:ext>
              </a:extLst>
            </p:cNvPr>
            <p:cNvSpPr/>
            <p:nvPr/>
          </p:nvSpPr>
          <p:spPr>
            <a:xfrm>
              <a:off x="1832095" y="3059087"/>
              <a:ext cx="64265" cy="30735"/>
            </a:xfrm>
            <a:custGeom>
              <a:avLst/>
              <a:gdLst>
                <a:gd name="connsiteX0" fmla="*/ 39988 w 64264"/>
                <a:gd name="connsiteY0" fmla="*/ 6792 h 30735"/>
                <a:gd name="connsiteX1" fmla="*/ 22944 w 64264"/>
                <a:gd name="connsiteY1" fmla="*/ 19645 h 30735"/>
                <a:gd name="connsiteX2" fmla="*/ 5341 w 64264"/>
                <a:gd name="connsiteY2" fmla="*/ 29145 h 30735"/>
                <a:gd name="connsiteX3" fmla="*/ 34959 w 64264"/>
                <a:gd name="connsiteY3" fmla="*/ 29424 h 30735"/>
                <a:gd name="connsiteX4" fmla="*/ 54797 w 64264"/>
                <a:gd name="connsiteY4" fmla="*/ 28307 h 30735"/>
                <a:gd name="connsiteX5" fmla="*/ 63459 w 64264"/>
                <a:gd name="connsiteY5" fmla="*/ 16572 h 30735"/>
                <a:gd name="connsiteX6" fmla="*/ 39988 w 64264"/>
                <a:gd name="connsiteY6" fmla="*/ 6792 h 30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64" h="30735">
                  <a:moveTo>
                    <a:pt x="39988" y="6792"/>
                  </a:moveTo>
                  <a:cubicBezTo>
                    <a:pt x="38591" y="9586"/>
                    <a:pt x="32164" y="15733"/>
                    <a:pt x="22944" y="19645"/>
                  </a:cubicBezTo>
                  <a:cubicBezTo>
                    <a:pt x="13723" y="23836"/>
                    <a:pt x="-5556" y="25513"/>
                    <a:pt x="5341" y="29145"/>
                  </a:cubicBezTo>
                  <a:cubicBezTo>
                    <a:pt x="15959" y="32777"/>
                    <a:pt x="28532" y="30542"/>
                    <a:pt x="34959" y="29424"/>
                  </a:cubicBezTo>
                  <a:cubicBezTo>
                    <a:pt x="41385" y="28307"/>
                    <a:pt x="47532" y="28307"/>
                    <a:pt x="54797" y="28307"/>
                  </a:cubicBezTo>
                  <a:cubicBezTo>
                    <a:pt x="64576" y="28307"/>
                    <a:pt x="64576" y="27748"/>
                    <a:pt x="63459" y="16572"/>
                  </a:cubicBezTo>
                  <a:cubicBezTo>
                    <a:pt x="61503" y="1483"/>
                    <a:pt x="44459" y="-1870"/>
                    <a:pt x="39988" y="6792"/>
                  </a:cubicBezTo>
                  <a:close/>
                </a:path>
              </a:pathLst>
            </a:custGeom>
            <a:solidFill>
              <a:srgbClr val="3445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59" name="Forma libre 158">
              <a:extLst>
                <a:ext uri="{FF2B5EF4-FFF2-40B4-BE49-F238E27FC236}">
                  <a16:creationId xmlns:a16="http://schemas.microsoft.com/office/drawing/2014/main" id="{435560C5-EE30-5647-B734-1305DBECED1F}"/>
                </a:ext>
              </a:extLst>
            </p:cNvPr>
            <p:cNvSpPr/>
            <p:nvPr/>
          </p:nvSpPr>
          <p:spPr>
            <a:xfrm>
              <a:off x="1977727" y="2317725"/>
              <a:ext cx="22353" cy="33529"/>
            </a:xfrm>
            <a:custGeom>
              <a:avLst/>
              <a:gdLst>
                <a:gd name="connsiteX0" fmla="*/ 4165 w 22352"/>
                <a:gd name="connsiteY0" fmla="*/ 14140 h 33529"/>
                <a:gd name="connsiteX1" fmla="*/ 5841 w 22352"/>
                <a:gd name="connsiteY1" fmla="*/ 32023 h 33529"/>
                <a:gd name="connsiteX2" fmla="*/ 19812 w 22352"/>
                <a:gd name="connsiteY2" fmla="*/ 20287 h 33529"/>
                <a:gd name="connsiteX3" fmla="*/ 18135 w 22352"/>
                <a:gd name="connsiteY3" fmla="*/ 2405 h 33529"/>
                <a:gd name="connsiteX4" fmla="*/ 4165 w 22352"/>
                <a:gd name="connsiteY4" fmla="*/ 14140 h 3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2" h="33529">
                  <a:moveTo>
                    <a:pt x="4165" y="14140"/>
                  </a:moveTo>
                  <a:cubicBezTo>
                    <a:pt x="812" y="22243"/>
                    <a:pt x="1650" y="30346"/>
                    <a:pt x="5841" y="32023"/>
                  </a:cubicBezTo>
                  <a:cubicBezTo>
                    <a:pt x="10032" y="33699"/>
                    <a:pt x="16459" y="28670"/>
                    <a:pt x="19812" y="20287"/>
                  </a:cubicBezTo>
                  <a:cubicBezTo>
                    <a:pt x="23164" y="12184"/>
                    <a:pt x="22326" y="4082"/>
                    <a:pt x="18135" y="2405"/>
                  </a:cubicBezTo>
                  <a:cubicBezTo>
                    <a:pt x="13944" y="729"/>
                    <a:pt x="7517" y="6037"/>
                    <a:pt x="4165" y="14140"/>
                  </a:cubicBezTo>
                  <a:close/>
                </a:path>
              </a:pathLst>
            </a:custGeom>
            <a:solidFill>
              <a:srgbClr val="F6A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60" name="Forma libre 159">
              <a:extLst>
                <a:ext uri="{FF2B5EF4-FFF2-40B4-BE49-F238E27FC236}">
                  <a16:creationId xmlns:a16="http://schemas.microsoft.com/office/drawing/2014/main" id="{3FCC93CB-7BE7-8442-A746-C6CC8652FE1A}"/>
                </a:ext>
              </a:extLst>
            </p:cNvPr>
            <p:cNvSpPr/>
            <p:nvPr/>
          </p:nvSpPr>
          <p:spPr>
            <a:xfrm>
              <a:off x="1913550" y="2264870"/>
              <a:ext cx="86617" cy="67059"/>
            </a:xfrm>
            <a:custGeom>
              <a:avLst/>
              <a:gdLst>
                <a:gd name="connsiteX0" fmla="*/ 2959 w 86617"/>
                <a:gd name="connsiteY0" fmla="*/ 23687 h 67058"/>
                <a:gd name="connsiteX1" fmla="*/ 76165 w 86617"/>
                <a:gd name="connsiteY1" fmla="*/ 66157 h 67058"/>
                <a:gd name="connsiteX2" fmla="*/ 76165 w 86617"/>
                <a:gd name="connsiteY2" fmla="*/ 20613 h 67058"/>
                <a:gd name="connsiteX3" fmla="*/ 2959 w 86617"/>
                <a:gd name="connsiteY3" fmla="*/ 23687 h 6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17" h="67058">
                  <a:moveTo>
                    <a:pt x="2959" y="23687"/>
                  </a:moveTo>
                  <a:cubicBezTo>
                    <a:pt x="-6262" y="39613"/>
                    <a:pt x="61076" y="68672"/>
                    <a:pt x="76165" y="66157"/>
                  </a:cubicBezTo>
                  <a:cubicBezTo>
                    <a:pt x="91253" y="63643"/>
                    <a:pt x="87621" y="35143"/>
                    <a:pt x="76165" y="20613"/>
                  </a:cubicBezTo>
                  <a:cubicBezTo>
                    <a:pt x="64709" y="5805"/>
                    <a:pt x="25032" y="-13754"/>
                    <a:pt x="2959" y="23687"/>
                  </a:cubicBezTo>
                  <a:close/>
                </a:path>
              </a:pathLst>
            </a:custGeom>
            <a:solidFill>
              <a:srgbClr val="3627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61" name="Forma libre 160">
              <a:extLst>
                <a:ext uri="{FF2B5EF4-FFF2-40B4-BE49-F238E27FC236}">
                  <a16:creationId xmlns:a16="http://schemas.microsoft.com/office/drawing/2014/main" id="{10774DD3-C334-1945-ABB0-F9EEAB774CE3}"/>
                </a:ext>
              </a:extLst>
            </p:cNvPr>
            <p:cNvSpPr/>
            <p:nvPr/>
          </p:nvSpPr>
          <p:spPr>
            <a:xfrm>
              <a:off x="1907594" y="2268943"/>
              <a:ext cx="36323" cy="44706"/>
            </a:xfrm>
            <a:custGeom>
              <a:avLst/>
              <a:gdLst>
                <a:gd name="connsiteX0" fmla="*/ 34061 w 36323"/>
                <a:gd name="connsiteY0" fmla="*/ 15702 h 44705"/>
                <a:gd name="connsiteX1" fmla="*/ 4164 w 36323"/>
                <a:gd name="connsiteY1" fmla="*/ 43364 h 44705"/>
                <a:gd name="connsiteX2" fmla="*/ 6120 w 36323"/>
                <a:gd name="connsiteY2" fmla="*/ 18496 h 44705"/>
                <a:gd name="connsiteX3" fmla="*/ 34061 w 36323"/>
                <a:gd name="connsiteY3" fmla="*/ 15702 h 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23" h="44705">
                  <a:moveTo>
                    <a:pt x="34061" y="15702"/>
                  </a:moveTo>
                  <a:cubicBezTo>
                    <a:pt x="31547" y="29114"/>
                    <a:pt x="8076" y="32187"/>
                    <a:pt x="4164" y="43364"/>
                  </a:cubicBezTo>
                  <a:cubicBezTo>
                    <a:pt x="1650" y="50349"/>
                    <a:pt x="532" y="28555"/>
                    <a:pt x="6120" y="18496"/>
                  </a:cubicBezTo>
                  <a:cubicBezTo>
                    <a:pt x="11429" y="8717"/>
                    <a:pt x="38811" y="-11401"/>
                    <a:pt x="34061" y="15702"/>
                  </a:cubicBezTo>
                  <a:close/>
                </a:path>
              </a:pathLst>
            </a:custGeom>
            <a:solidFill>
              <a:srgbClr val="3627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62" name="Forma libre 161">
              <a:extLst>
                <a:ext uri="{FF2B5EF4-FFF2-40B4-BE49-F238E27FC236}">
                  <a16:creationId xmlns:a16="http://schemas.microsoft.com/office/drawing/2014/main" id="{C4C0603A-1BCB-7F4C-8E31-ADA6C289445C}"/>
                </a:ext>
              </a:extLst>
            </p:cNvPr>
            <p:cNvSpPr/>
            <p:nvPr/>
          </p:nvSpPr>
          <p:spPr>
            <a:xfrm>
              <a:off x="1945428" y="2264649"/>
              <a:ext cx="69853" cy="120147"/>
            </a:xfrm>
            <a:custGeom>
              <a:avLst/>
              <a:gdLst>
                <a:gd name="connsiteX0" fmla="*/ 25007 w 69852"/>
                <a:gd name="connsiteY0" fmla="*/ 51011 h 120146"/>
                <a:gd name="connsiteX1" fmla="*/ 18022 w 69852"/>
                <a:gd name="connsiteY1" fmla="*/ 119746 h 120146"/>
                <a:gd name="connsiteX2" fmla="*/ 64684 w 69852"/>
                <a:gd name="connsiteY2" fmla="*/ 97952 h 120146"/>
                <a:gd name="connsiteX3" fmla="*/ 2096 w 69852"/>
                <a:gd name="connsiteY3" fmla="*/ 2114 h 12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2" h="120146">
                  <a:moveTo>
                    <a:pt x="25007" y="51011"/>
                  </a:moveTo>
                  <a:cubicBezTo>
                    <a:pt x="25566" y="79232"/>
                    <a:pt x="21934" y="111923"/>
                    <a:pt x="18022" y="119746"/>
                  </a:cubicBezTo>
                  <a:cubicBezTo>
                    <a:pt x="18022" y="119746"/>
                    <a:pt x="57140" y="117511"/>
                    <a:pt x="64684" y="97952"/>
                  </a:cubicBezTo>
                  <a:cubicBezTo>
                    <a:pt x="72507" y="78393"/>
                    <a:pt x="77816" y="717"/>
                    <a:pt x="2096" y="2114"/>
                  </a:cubicBezTo>
                </a:path>
              </a:pathLst>
            </a:custGeom>
            <a:solidFill>
              <a:srgbClr val="36277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BC515B91-13D3-1E03-16E7-FB8E886AC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838" y="757079"/>
            <a:ext cx="4658361" cy="465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2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7023AC3-88AD-774F-FE3F-469499CF42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742" y="1563609"/>
            <a:ext cx="5761637" cy="4559369"/>
          </a:xfrm>
          <a:prstGeom prst="rect">
            <a:avLst/>
          </a:prstGeom>
        </p:spPr>
      </p:pic>
      <p:sp>
        <p:nvSpPr>
          <p:cNvPr id="10" name="Elipse 6">
            <a:extLst>
              <a:ext uri="{FF2B5EF4-FFF2-40B4-BE49-F238E27FC236}">
                <a16:creationId xmlns:a16="http://schemas.microsoft.com/office/drawing/2014/main" id="{553F2C77-F8BD-E941-8DC5-0EDF4E891586}"/>
              </a:ext>
            </a:extLst>
          </p:cNvPr>
          <p:cNvSpPr/>
          <p:nvPr/>
        </p:nvSpPr>
        <p:spPr>
          <a:xfrm rot="2770739">
            <a:off x="-103833" y="106095"/>
            <a:ext cx="1102285" cy="878367"/>
          </a:xfrm>
          <a:custGeom>
            <a:avLst/>
            <a:gdLst>
              <a:gd name="connsiteX0" fmla="*/ 0 w 4470400"/>
              <a:gd name="connsiteY0" fmla="*/ 2235200 h 4470400"/>
              <a:gd name="connsiteX1" fmla="*/ 2235200 w 4470400"/>
              <a:gd name="connsiteY1" fmla="*/ 0 h 4470400"/>
              <a:gd name="connsiteX2" fmla="*/ 4470400 w 4470400"/>
              <a:gd name="connsiteY2" fmla="*/ 2235200 h 4470400"/>
              <a:gd name="connsiteX3" fmla="*/ 2235200 w 4470400"/>
              <a:gd name="connsiteY3" fmla="*/ 4470400 h 4470400"/>
              <a:gd name="connsiteX4" fmla="*/ 0 w 4470400"/>
              <a:gd name="connsiteY4" fmla="*/ 2235200 h 4470400"/>
              <a:gd name="connsiteX0" fmla="*/ 20592 w 4490992"/>
              <a:gd name="connsiteY0" fmla="*/ 1511300 h 3746500"/>
              <a:gd name="connsiteX1" fmla="*/ 1531892 w 4490992"/>
              <a:gd name="connsiteY1" fmla="*/ 0 h 3746500"/>
              <a:gd name="connsiteX2" fmla="*/ 4490992 w 4490992"/>
              <a:gd name="connsiteY2" fmla="*/ 1511300 h 3746500"/>
              <a:gd name="connsiteX3" fmla="*/ 2255792 w 4490992"/>
              <a:gd name="connsiteY3" fmla="*/ 3746500 h 3746500"/>
              <a:gd name="connsiteX4" fmla="*/ 20592 w 4490992"/>
              <a:gd name="connsiteY4" fmla="*/ 1511300 h 3746500"/>
              <a:gd name="connsiteX0" fmla="*/ 12039 w 4965039"/>
              <a:gd name="connsiteY0" fmla="*/ 1797845 h 4044607"/>
              <a:gd name="connsiteX1" fmla="*/ 1523339 w 4965039"/>
              <a:gd name="connsiteY1" fmla="*/ 286545 h 4044607"/>
              <a:gd name="connsiteX2" fmla="*/ 4965039 w 4965039"/>
              <a:gd name="connsiteY2" fmla="*/ 769145 h 4044607"/>
              <a:gd name="connsiteX3" fmla="*/ 2247239 w 4965039"/>
              <a:gd name="connsiteY3" fmla="*/ 4033045 h 4044607"/>
              <a:gd name="connsiteX4" fmla="*/ 12039 w 4965039"/>
              <a:gd name="connsiteY4" fmla="*/ 1797845 h 4044607"/>
              <a:gd name="connsiteX0" fmla="*/ 10236 w 4963236"/>
              <a:gd name="connsiteY0" fmla="*/ 1797845 h 3200509"/>
              <a:gd name="connsiteX1" fmla="*/ 1521536 w 4963236"/>
              <a:gd name="connsiteY1" fmla="*/ 286545 h 3200509"/>
              <a:gd name="connsiteX2" fmla="*/ 4963236 w 4963236"/>
              <a:gd name="connsiteY2" fmla="*/ 769145 h 3200509"/>
              <a:gd name="connsiteX3" fmla="*/ 2181936 w 4963236"/>
              <a:gd name="connsiteY3" fmla="*/ 3182145 h 3200509"/>
              <a:gd name="connsiteX4" fmla="*/ 10236 w 4963236"/>
              <a:gd name="connsiteY4" fmla="*/ 1797845 h 3200509"/>
              <a:gd name="connsiteX0" fmla="*/ 10586 w 4963586"/>
              <a:gd name="connsiteY0" fmla="*/ 1797845 h 4107795"/>
              <a:gd name="connsiteX1" fmla="*/ 1521886 w 4963586"/>
              <a:gd name="connsiteY1" fmla="*/ 286545 h 4107795"/>
              <a:gd name="connsiteX2" fmla="*/ 4963586 w 4963586"/>
              <a:gd name="connsiteY2" fmla="*/ 769145 h 4107795"/>
              <a:gd name="connsiteX3" fmla="*/ 2194986 w 4963586"/>
              <a:gd name="connsiteY3" fmla="*/ 4096545 h 4107795"/>
              <a:gd name="connsiteX4" fmla="*/ 10586 w 4963586"/>
              <a:gd name="connsiteY4" fmla="*/ 1797845 h 4107795"/>
              <a:gd name="connsiteX0" fmla="*/ 10586 w 4963586"/>
              <a:gd name="connsiteY0" fmla="*/ 1797845 h 4139511"/>
              <a:gd name="connsiteX1" fmla="*/ 1521886 w 4963586"/>
              <a:gd name="connsiteY1" fmla="*/ 286545 h 4139511"/>
              <a:gd name="connsiteX2" fmla="*/ 4963586 w 4963586"/>
              <a:gd name="connsiteY2" fmla="*/ 769145 h 4139511"/>
              <a:gd name="connsiteX3" fmla="*/ 2194986 w 4963586"/>
              <a:gd name="connsiteY3" fmla="*/ 4096545 h 4139511"/>
              <a:gd name="connsiteX4" fmla="*/ 10586 w 4963586"/>
              <a:gd name="connsiteY4" fmla="*/ 1797845 h 4139511"/>
              <a:gd name="connsiteX0" fmla="*/ 26370 w 4979370"/>
              <a:gd name="connsiteY0" fmla="*/ 1797845 h 3246403"/>
              <a:gd name="connsiteX1" fmla="*/ 1537670 w 4979370"/>
              <a:gd name="connsiteY1" fmla="*/ 286545 h 3246403"/>
              <a:gd name="connsiteX2" fmla="*/ 4979370 w 4979370"/>
              <a:gd name="connsiteY2" fmla="*/ 769145 h 3246403"/>
              <a:gd name="connsiteX3" fmla="*/ 2680670 w 4979370"/>
              <a:gd name="connsiteY3" fmla="*/ 3182145 h 3246403"/>
              <a:gd name="connsiteX4" fmla="*/ 26370 w 4979370"/>
              <a:gd name="connsiteY4" fmla="*/ 1797845 h 3246403"/>
              <a:gd name="connsiteX0" fmla="*/ 26370 w 4979370"/>
              <a:gd name="connsiteY0" fmla="*/ 1797845 h 3378043"/>
              <a:gd name="connsiteX1" fmla="*/ 1537670 w 4979370"/>
              <a:gd name="connsiteY1" fmla="*/ 286545 h 3378043"/>
              <a:gd name="connsiteX2" fmla="*/ 4979370 w 4979370"/>
              <a:gd name="connsiteY2" fmla="*/ 769145 h 3378043"/>
              <a:gd name="connsiteX3" fmla="*/ 2680670 w 4979370"/>
              <a:gd name="connsiteY3" fmla="*/ 3182145 h 3378043"/>
              <a:gd name="connsiteX4" fmla="*/ 26370 w 4979370"/>
              <a:gd name="connsiteY4" fmla="*/ 1797845 h 337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9370" h="3378043">
                <a:moveTo>
                  <a:pt x="26370" y="1797845"/>
                </a:moveTo>
                <a:cubicBezTo>
                  <a:pt x="-164130" y="1315245"/>
                  <a:pt x="712170" y="457995"/>
                  <a:pt x="1537670" y="286545"/>
                </a:cubicBezTo>
                <a:cubicBezTo>
                  <a:pt x="2363170" y="115095"/>
                  <a:pt x="4979370" y="-465322"/>
                  <a:pt x="4979370" y="769145"/>
                </a:cubicBezTo>
                <a:cubicBezTo>
                  <a:pt x="4979370" y="2003612"/>
                  <a:pt x="4928570" y="4013995"/>
                  <a:pt x="2680670" y="3182145"/>
                </a:cubicBezTo>
                <a:cubicBezTo>
                  <a:pt x="432770" y="2350295"/>
                  <a:pt x="216870" y="2280445"/>
                  <a:pt x="26370" y="1797845"/>
                </a:cubicBezTo>
                <a:close/>
              </a:path>
            </a:pathLst>
          </a:custGeom>
          <a:solidFill>
            <a:srgbClr val="6647F2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4A9397F-1251-3E4E-ADCE-AEAFFB64BC77}"/>
              </a:ext>
            </a:extLst>
          </p:cNvPr>
          <p:cNvSpPr/>
          <p:nvPr/>
        </p:nvSpPr>
        <p:spPr>
          <a:xfrm>
            <a:off x="0" y="6168046"/>
            <a:ext cx="12192000" cy="701619"/>
          </a:xfrm>
          <a:prstGeom prst="rect">
            <a:avLst/>
          </a:prstGeom>
          <a:solidFill>
            <a:schemeClr val="tx2">
              <a:lumMod val="20000"/>
              <a:lumOff val="80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>
            <a:extLst>
              <a:ext uri="{FF2B5EF4-FFF2-40B4-BE49-F238E27FC236}">
                <a16:creationId xmlns:a16="http://schemas.microsoft.com/office/drawing/2014/main" id="{11649316-5020-6240-8437-AEC69B38BB86}"/>
              </a:ext>
            </a:extLst>
          </p:cNvPr>
          <p:cNvSpPr/>
          <p:nvPr/>
        </p:nvSpPr>
        <p:spPr>
          <a:xfrm>
            <a:off x="10720302" y="-1021040"/>
            <a:ext cx="3490428" cy="4077052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017DECB4-D5D4-D7F6-5688-9ABB60FA38B3}"/>
              </a:ext>
            </a:extLst>
          </p:cNvPr>
          <p:cNvGrpSpPr/>
          <p:nvPr/>
        </p:nvGrpSpPr>
        <p:grpSpPr>
          <a:xfrm rot="412256">
            <a:off x="5633844" y="1352639"/>
            <a:ext cx="343154" cy="376873"/>
            <a:chOff x="2255135" y="1596511"/>
            <a:chExt cx="238228" cy="459958"/>
          </a:xfrm>
        </p:grpSpPr>
        <p:cxnSp>
          <p:nvCxnSpPr>
            <p:cNvPr id="80" name="Straight Connector 10">
              <a:extLst>
                <a:ext uri="{FF2B5EF4-FFF2-40B4-BE49-F238E27FC236}">
                  <a16:creationId xmlns:a16="http://schemas.microsoft.com/office/drawing/2014/main" id="{F9D580CE-2360-227C-C896-E80E3BCB2882}"/>
                </a:ext>
              </a:extLst>
            </p:cNvPr>
            <p:cNvCxnSpPr>
              <a:cxnSpLocks/>
            </p:cNvCxnSpPr>
            <p:nvPr/>
          </p:nvCxnSpPr>
          <p:spPr>
            <a:xfrm rot="333164" flipH="1" flipV="1">
              <a:off x="2255135" y="1596511"/>
              <a:ext cx="144939" cy="45995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10">
              <a:extLst>
                <a:ext uri="{FF2B5EF4-FFF2-40B4-BE49-F238E27FC236}">
                  <a16:creationId xmlns:a16="http://schemas.microsoft.com/office/drawing/2014/main" id="{B0EE15B6-D8B1-972B-C515-D97C18AB33B2}"/>
                </a:ext>
              </a:extLst>
            </p:cNvPr>
            <p:cNvCxnSpPr>
              <a:cxnSpLocks/>
            </p:cNvCxnSpPr>
            <p:nvPr/>
          </p:nvCxnSpPr>
          <p:spPr>
            <a:xfrm rot="333164" flipV="1">
              <a:off x="2407535" y="1596511"/>
              <a:ext cx="85828" cy="45995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Овал 90">
            <a:extLst>
              <a:ext uri="{FF2B5EF4-FFF2-40B4-BE49-F238E27FC236}">
                <a16:creationId xmlns:a16="http://schemas.microsoft.com/office/drawing/2014/main" id="{F866AA78-3100-F4AB-1732-41D75AFD40EE}"/>
              </a:ext>
            </a:extLst>
          </p:cNvPr>
          <p:cNvSpPr/>
          <p:nvPr/>
        </p:nvSpPr>
        <p:spPr>
          <a:xfrm rot="333164">
            <a:off x="5163756" y="28961"/>
            <a:ext cx="1440000" cy="1440000"/>
          </a:xfrm>
          <a:prstGeom prst="ellipse">
            <a:avLst/>
          </a:prstGeom>
          <a:solidFill>
            <a:srgbClr val="BCB3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E162ADA1-0951-1FBF-37C5-C03A7D8DC7BF}"/>
              </a:ext>
            </a:extLst>
          </p:cNvPr>
          <p:cNvGrpSpPr/>
          <p:nvPr/>
        </p:nvGrpSpPr>
        <p:grpSpPr>
          <a:xfrm rot="21210917">
            <a:off x="3840140" y="977929"/>
            <a:ext cx="671744" cy="1243646"/>
            <a:chOff x="4192407" y="1332465"/>
            <a:chExt cx="356464" cy="774726"/>
          </a:xfrm>
        </p:grpSpPr>
        <p:cxnSp>
          <p:nvCxnSpPr>
            <p:cNvPr id="94" name="Straight Connector 10">
              <a:extLst>
                <a:ext uri="{FF2B5EF4-FFF2-40B4-BE49-F238E27FC236}">
                  <a16:creationId xmlns:a16="http://schemas.microsoft.com/office/drawing/2014/main" id="{0D3D3F5B-101A-6F1E-9154-32C6BB7CC3FF}"/>
                </a:ext>
              </a:extLst>
            </p:cNvPr>
            <p:cNvCxnSpPr>
              <a:cxnSpLocks/>
            </p:cNvCxnSpPr>
            <p:nvPr/>
          </p:nvCxnSpPr>
          <p:spPr>
            <a:xfrm rot="20078528" flipH="1" flipV="1">
              <a:off x="4192407" y="1408649"/>
              <a:ext cx="234334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0">
              <a:extLst>
                <a:ext uri="{FF2B5EF4-FFF2-40B4-BE49-F238E27FC236}">
                  <a16:creationId xmlns:a16="http://schemas.microsoft.com/office/drawing/2014/main" id="{0F919A2F-2E05-1CAF-2441-5F41299A1019}"/>
                </a:ext>
              </a:extLst>
            </p:cNvPr>
            <p:cNvCxnSpPr>
              <a:cxnSpLocks/>
            </p:cNvCxnSpPr>
            <p:nvPr/>
          </p:nvCxnSpPr>
          <p:spPr>
            <a:xfrm rot="20078528" flipV="1">
              <a:off x="4410106" y="1332465"/>
              <a:ext cx="138765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Овал 50">
            <a:extLst>
              <a:ext uri="{FF2B5EF4-FFF2-40B4-BE49-F238E27FC236}">
                <a16:creationId xmlns:a16="http://schemas.microsoft.com/office/drawing/2014/main" id="{ADB828E7-CD88-8C7E-D32E-B130B76FA84C}"/>
              </a:ext>
            </a:extLst>
          </p:cNvPr>
          <p:cNvSpPr/>
          <p:nvPr/>
        </p:nvSpPr>
        <p:spPr>
          <a:xfrm rot="333164">
            <a:off x="3087204" y="284347"/>
            <a:ext cx="1440000" cy="1440000"/>
          </a:xfrm>
          <a:prstGeom prst="ellipse">
            <a:avLst/>
          </a:prstGeom>
          <a:solidFill>
            <a:srgbClr val="BE8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8" name="Группа 97">
            <a:extLst>
              <a:ext uri="{FF2B5EF4-FFF2-40B4-BE49-F238E27FC236}">
                <a16:creationId xmlns:a16="http://schemas.microsoft.com/office/drawing/2014/main" id="{5698E78D-49D7-19DB-9AE3-1A73D2979126}"/>
              </a:ext>
            </a:extLst>
          </p:cNvPr>
          <p:cNvGrpSpPr/>
          <p:nvPr/>
        </p:nvGrpSpPr>
        <p:grpSpPr>
          <a:xfrm rot="18952169">
            <a:off x="3032325" y="2303011"/>
            <a:ext cx="471299" cy="1021215"/>
            <a:chOff x="4192407" y="1332465"/>
            <a:chExt cx="356464" cy="774726"/>
          </a:xfrm>
        </p:grpSpPr>
        <p:cxnSp>
          <p:nvCxnSpPr>
            <p:cNvPr id="99" name="Straight Connector 10">
              <a:extLst>
                <a:ext uri="{FF2B5EF4-FFF2-40B4-BE49-F238E27FC236}">
                  <a16:creationId xmlns:a16="http://schemas.microsoft.com/office/drawing/2014/main" id="{99164754-2A0C-EEA8-7513-7E32CA34E3B9}"/>
                </a:ext>
              </a:extLst>
            </p:cNvPr>
            <p:cNvCxnSpPr>
              <a:cxnSpLocks/>
            </p:cNvCxnSpPr>
            <p:nvPr/>
          </p:nvCxnSpPr>
          <p:spPr>
            <a:xfrm rot="20078528" flipH="1" flipV="1">
              <a:off x="4192407" y="1408649"/>
              <a:ext cx="234334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0">
              <a:extLst>
                <a:ext uri="{FF2B5EF4-FFF2-40B4-BE49-F238E27FC236}">
                  <a16:creationId xmlns:a16="http://schemas.microsoft.com/office/drawing/2014/main" id="{30A0013A-1CB4-E02D-C721-D0DB93D06106}"/>
                </a:ext>
              </a:extLst>
            </p:cNvPr>
            <p:cNvCxnSpPr>
              <a:cxnSpLocks/>
            </p:cNvCxnSpPr>
            <p:nvPr/>
          </p:nvCxnSpPr>
          <p:spPr>
            <a:xfrm rot="20078528" flipV="1">
              <a:off x="4410106" y="1332465"/>
              <a:ext cx="138765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Группа 103">
            <a:extLst>
              <a:ext uri="{FF2B5EF4-FFF2-40B4-BE49-F238E27FC236}">
                <a16:creationId xmlns:a16="http://schemas.microsoft.com/office/drawing/2014/main" id="{EBD0CA4B-31F5-5DB5-50D9-A093EEF20213}"/>
              </a:ext>
            </a:extLst>
          </p:cNvPr>
          <p:cNvGrpSpPr/>
          <p:nvPr/>
        </p:nvGrpSpPr>
        <p:grpSpPr>
          <a:xfrm rot="17569869">
            <a:off x="3022762" y="4180203"/>
            <a:ext cx="471299" cy="1021215"/>
            <a:chOff x="4192407" y="1332465"/>
            <a:chExt cx="356464" cy="774726"/>
          </a:xfrm>
        </p:grpSpPr>
        <p:cxnSp>
          <p:nvCxnSpPr>
            <p:cNvPr id="105" name="Straight Connector 10">
              <a:extLst>
                <a:ext uri="{FF2B5EF4-FFF2-40B4-BE49-F238E27FC236}">
                  <a16:creationId xmlns:a16="http://schemas.microsoft.com/office/drawing/2014/main" id="{65C2209C-F16E-1109-533D-8D161E1582EE}"/>
                </a:ext>
              </a:extLst>
            </p:cNvPr>
            <p:cNvCxnSpPr>
              <a:cxnSpLocks/>
            </p:cNvCxnSpPr>
            <p:nvPr/>
          </p:nvCxnSpPr>
          <p:spPr>
            <a:xfrm rot="20078528" flipH="1" flipV="1">
              <a:off x="4192407" y="1408649"/>
              <a:ext cx="234334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">
              <a:extLst>
                <a:ext uri="{FF2B5EF4-FFF2-40B4-BE49-F238E27FC236}">
                  <a16:creationId xmlns:a16="http://schemas.microsoft.com/office/drawing/2014/main" id="{AFEA4B13-75FC-960F-CD53-AFB98CEC73E7}"/>
                </a:ext>
              </a:extLst>
            </p:cNvPr>
            <p:cNvCxnSpPr>
              <a:cxnSpLocks/>
            </p:cNvCxnSpPr>
            <p:nvPr/>
          </p:nvCxnSpPr>
          <p:spPr>
            <a:xfrm rot="20078528" flipV="1">
              <a:off x="4410106" y="1332465"/>
              <a:ext cx="138765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Овал 84">
            <a:extLst>
              <a:ext uri="{FF2B5EF4-FFF2-40B4-BE49-F238E27FC236}">
                <a16:creationId xmlns:a16="http://schemas.microsoft.com/office/drawing/2014/main" id="{47283B86-0EEA-47B4-FDF2-630E19D1F523}"/>
              </a:ext>
            </a:extLst>
          </p:cNvPr>
          <p:cNvSpPr/>
          <p:nvPr/>
        </p:nvSpPr>
        <p:spPr>
          <a:xfrm rot="333164">
            <a:off x="1588349" y="4037825"/>
            <a:ext cx="1440000" cy="1440000"/>
          </a:xfrm>
          <a:prstGeom prst="ellipse">
            <a:avLst/>
          </a:prstGeom>
          <a:solidFill>
            <a:srgbClr val="828D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7" name="Группа 106">
            <a:extLst>
              <a:ext uri="{FF2B5EF4-FFF2-40B4-BE49-F238E27FC236}">
                <a16:creationId xmlns:a16="http://schemas.microsoft.com/office/drawing/2014/main" id="{48100AEC-439F-A309-A567-6768DAE61960}"/>
              </a:ext>
            </a:extLst>
          </p:cNvPr>
          <p:cNvGrpSpPr/>
          <p:nvPr/>
        </p:nvGrpSpPr>
        <p:grpSpPr>
          <a:xfrm rot="4026972">
            <a:off x="7138720" y="1141145"/>
            <a:ext cx="471299" cy="1021215"/>
            <a:chOff x="4192407" y="1332465"/>
            <a:chExt cx="356464" cy="774726"/>
          </a:xfrm>
        </p:grpSpPr>
        <p:cxnSp>
          <p:nvCxnSpPr>
            <p:cNvPr id="108" name="Straight Connector 10">
              <a:extLst>
                <a:ext uri="{FF2B5EF4-FFF2-40B4-BE49-F238E27FC236}">
                  <a16:creationId xmlns:a16="http://schemas.microsoft.com/office/drawing/2014/main" id="{3D096F83-B432-A21E-A6F5-50D33767D2F3}"/>
                </a:ext>
              </a:extLst>
            </p:cNvPr>
            <p:cNvCxnSpPr>
              <a:cxnSpLocks/>
            </p:cNvCxnSpPr>
            <p:nvPr/>
          </p:nvCxnSpPr>
          <p:spPr>
            <a:xfrm rot="20078528" flipH="1" flipV="1">
              <a:off x="4192407" y="1408649"/>
              <a:ext cx="234334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">
              <a:extLst>
                <a:ext uri="{FF2B5EF4-FFF2-40B4-BE49-F238E27FC236}">
                  <a16:creationId xmlns:a16="http://schemas.microsoft.com/office/drawing/2014/main" id="{ED85E771-DFC6-D676-8F27-3B3566BC2261}"/>
                </a:ext>
              </a:extLst>
            </p:cNvPr>
            <p:cNvCxnSpPr>
              <a:cxnSpLocks/>
            </p:cNvCxnSpPr>
            <p:nvPr/>
          </p:nvCxnSpPr>
          <p:spPr>
            <a:xfrm rot="20078528" flipV="1">
              <a:off x="4410106" y="1332465"/>
              <a:ext cx="138765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Овал 88">
            <a:extLst>
              <a:ext uri="{FF2B5EF4-FFF2-40B4-BE49-F238E27FC236}">
                <a16:creationId xmlns:a16="http://schemas.microsoft.com/office/drawing/2014/main" id="{E819740B-2D08-4205-CA3D-DF3D328821FA}"/>
              </a:ext>
            </a:extLst>
          </p:cNvPr>
          <p:cNvSpPr/>
          <p:nvPr/>
        </p:nvSpPr>
        <p:spPr>
          <a:xfrm rot="333164">
            <a:off x="7190134" y="134899"/>
            <a:ext cx="1440000" cy="1440000"/>
          </a:xfrm>
          <a:prstGeom prst="ellipse">
            <a:avLst/>
          </a:prstGeom>
          <a:solidFill>
            <a:srgbClr val="545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0" name="Группа 109">
            <a:extLst>
              <a:ext uri="{FF2B5EF4-FFF2-40B4-BE49-F238E27FC236}">
                <a16:creationId xmlns:a16="http://schemas.microsoft.com/office/drawing/2014/main" id="{49CC26DD-5F73-3338-A0D6-CFDD77E1DEA3}"/>
              </a:ext>
            </a:extLst>
          </p:cNvPr>
          <p:cNvGrpSpPr/>
          <p:nvPr/>
        </p:nvGrpSpPr>
        <p:grpSpPr>
          <a:xfrm rot="5007412">
            <a:off x="8521658" y="1928604"/>
            <a:ext cx="471299" cy="1021215"/>
            <a:chOff x="4192407" y="1332465"/>
            <a:chExt cx="356464" cy="774726"/>
          </a:xfrm>
        </p:grpSpPr>
        <p:cxnSp>
          <p:nvCxnSpPr>
            <p:cNvPr id="111" name="Straight Connector 10">
              <a:extLst>
                <a:ext uri="{FF2B5EF4-FFF2-40B4-BE49-F238E27FC236}">
                  <a16:creationId xmlns:a16="http://schemas.microsoft.com/office/drawing/2014/main" id="{B215237C-CAEA-F40B-CA29-66DB1B487797}"/>
                </a:ext>
              </a:extLst>
            </p:cNvPr>
            <p:cNvCxnSpPr>
              <a:cxnSpLocks/>
            </p:cNvCxnSpPr>
            <p:nvPr/>
          </p:nvCxnSpPr>
          <p:spPr>
            <a:xfrm rot="20078528" flipH="1" flipV="1">
              <a:off x="4192407" y="1408649"/>
              <a:ext cx="234334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0">
              <a:extLst>
                <a:ext uri="{FF2B5EF4-FFF2-40B4-BE49-F238E27FC236}">
                  <a16:creationId xmlns:a16="http://schemas.microsoft.com/office/drawing/2014/main" id="{0AA6D5B5-7B81-7E78-47A7-5EB5AFFF36C1}"/>
                </a:ext>
              </a:extLst>
            </p:cNvPr>
            <p:cNvCxnSpPr>
              <a:cxnSpLocks/>
            </p:cNvCxnSpPr>
            <p:nvPr/>
          </p:nvCxnSpPr>
          <p:spPr>
            <a:xfrm rot="20078528" flipV="1">
              <a:off x="4410106" y="1332465"/>
              <a:ext cx="138765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Овал 87">
            <a:extLst>
              <a:ext uri="{FF2B5EF4-FFF2-40B4-BE49-F238E27FC236}">
                <a16:creationId xmlns:a16="http://schemas.microsoft.com/office/drawing/2014/main" id="{80B63742-A6AB-ADF8-56D0-3B178B2E6721}"/>
              </a:ext>
            </a:extLst>
          </p:cNvPr>
          <p:cNvSpPr/>
          <p:nvPr/>
        </p:nvSpPr>
        <p:spPr>
          <a:xfrm rot="333164">
            <a:off x="8767782" y="1164146"/>
            <a:ext cx="1440000" cy="1440000"/>
          </a:xfrm>
          <a:prstGeom prst="ellipse">
            <a:avLst/>
          </a:prstGeom>
          <a:solidFill>
            <a:srgbClr val="325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>
            <a:extLst>
              <a:ext uri="{FF2B5EF4-FFF2-40B4-BE49-F238E27FC236}">
                <a16:creationId xmlns:a16="http://schemas.microsoft.com/office/drawing/2014/main" id="{126163F7-56D1-E75B-3983-FD1D4663388C}"/>
              </a:ext>
            </a:extLst>
          </p:cNvPr>
          <p:cNvSpPr/>
          <p:nvPr/>
        </p:nvSpPr>
        <p:spPr>
          <a:xfrm rot="333164">
            <a:off x="1576441" y="1725047"/>
            <a:ext cx="1440000" cy="1440000"/>
          </a:xfrm>
          <a:prstGeom prst="ellipse">
            <a:avLst/>
          </a:prstGeom>
          <a:solidFill>
            <a:srgbClr val="B76F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3" name="Группа 112">
            <a:extLst>
              <a:ext uri="{FF2B5EF4-FFF2-40B4-BE49-F238E27FC236}">
                <a16:creationId xmlns:a16="http://schemas.microsoft.com/office/drawing/2014/main" id="{50CBFFFE-CB93-543B-11C1-4C91214598C7}"/>
              </a:ext>
            </a:extLst>
          </p:cNvPr>
          <p:cNvGrpSpPr/>
          <p:nvPr/>
        </p:nvGrpSpPr>
        <p:grpSpPr>
          <a:xfrm rot="7368594">
            <a:off x="8976758" y="2933416"/>
            <a:ext cx="471299" cy="1021215"/>
            <a:chOff x="4192407" y="1332465"/>
            <a:chExt cx="356464" cy="774726"/>
          </a:xfrm>
        </p:grpSpPr>
        <p:cxnSp>
          <p:nvCxnSpPr>
            <p:cNvPr id="114" name="Straight Connector 10">
              <a:extLst>
                <a:ext uri="{FF2B5EF4-FFF2-40B4-BE49-F238E27FC236}">
                  <a16:creationId xmlns:a16="http://schemas.microsoft.com/office/drawing/2014/main" id="{BA24F479-E366-46DD-AFF7-AE88082C2E04}"/>
                </a:ext>
              </a:extLst>
            </p:cNvPr>
            <p:cNvCxnSpPr>
              <a:cxnSpLocks/>
            </p:cNvCxnSpPr>
            <p:nvPr/>
          </p:nvCxnSpPr>
          <p:spPr>
            <a:xfrm rot="20078528" flipH="1" flipV="1">
              <a:off x="4192407" y="1408649"/>
              <a:ext cx="234334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0">
              <a:extLst>
                <a:ext uri="{FF2B5EF4-FFF2-40B4-BE49-F238E27FC236}">
                  <a16:creationId xmlns:a16="http://schemas.microsoft.com/office/drawing/2014/main" id="{219C834A-1416-FC3F-256C-AB5C01586F41}"/>
                </a:ext>
              </a:extLst>
            </p:cNvPr>
            <p:cNvCxnSpPr>
              <a:cxnSpLocks/>
            </p:cNvCxnSpPr>
            <p:nvPr/>
          </p:nvCxnSpPr>
          <p:spPr>
            <a:xfrm rot="20078528" flipV="1">
              <a:off x="4410106" y="1332465"/>
              <a:ext cx="138765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Овал 86">
            <a:extLst>
              <a:ext uri="{FF2B5EF4-FFF2-40B4-BE49-F238E27FC236}">
                <a16:creationId xmlns:a16="http://schemas.microsoft.com/office/drawing/2014/main" id="{621FD3B9-F74C-AE99-FF58-F963E080E64D}"/>
              </a:ext>
            </a:extLst>
          </p:cNvPr>
          <p:cNvSpPr/>
          <p:nvPr/>
        </p:nvSpPr>
        <p:spPr>
          <a:xfrm rot="333164">
            <a:off x="9439250" y="2718251"/>
            <a:ext cx="1440000" cy="1440000"/>
          </a:xfrm>
          <a:prstGeom prst="ellipse">
            <a:avLst/>
          </a:prstGeom>
          <a:solidFill>
            <a:srgbClr val="4171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6" name="Группа 115">
            <a:extLst>
              <a:ext uri="{FF2B5EF4-FFF2-40B4-BE49-F238E27FC236}">
                <a16:creationId xmlns:a16="http://schemas.microsoft.com/office/drawing/2014/main" id="{F2AA874A-C7BE-6EDC-2DCC-178F727DBE5B}"/>
              </a:ext>
            </a:extLst>
          </p:cNvPr>
          <p:cNvGrpSpPr/>
          <p:nvPr/>
        </p:nvGrpSpPr>
        <p:grpSpPr>
          <a:xfrm rot="8793398">
            <a:off x="8459096" y="4148709"/>
            <a:ext cx="471299" cy="1021215"/>
            <a:chOff x="4192407" y="1332465"/>
            <a:chExt cx="356464" cy="774726"/>
          </a:xfrm>
        </p:grpSpPr>
        <p:cxnSp>
          <p:nvCxnSpPr>
            <p:cNvPr id="117" name="Straight Connector 10">
              <a:extLst>
                <a:ext uri="{FF2B5EF4-FFF2-40B4-BE49-F238E27FC236}">
                  <a16:creationId xmlns:a16="http://schemas.microsoft.com/office/drawing/2014/main" id="{323DDC9E-AD1D-1CED-928F-81C7101DBC49}"/>
                </a:ext>
              </a:extLst>
            </p:cNvPr>
            <p:cNvCxnSpPr>
              <a:cxnSpLocks/>
            </p:cNvCxnSpPr>
            <p:nvPr/>
          </p:nvCxnSpPr>
          <p:spPr>
            <a:xfrm rot="20078528" flipH="1" flipV="1">
              <a:off x="4192407" y="1408649"/>
              <a:ext cx="234334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0">
              <a:extLst>
                <a:ext uri="{FF2B5EF4-FFF2-40B4-BE49-F238E27FC236}">
                  <a16:creationId xmlns:a16="http://schemas.microsoft.com/office/drawing/2014/main" id="{0C82708E-B1BC-C680-A0C1-89C06A2A5111}"/>
                </a:ext>
              </a:extLst>
            </p:cNvPr>
            <p:cNvCxnSpPr>
              <a:cxnSpLocks/>
            </p:cNvCxnSpPr>
            <p:nvPr/>
          </p:nvCxnSpPr>
          <p:spPr>
            <a:xfrm rot="20078528" flipV="1">
              <a:off x="4410106" y="1332465"/>
              <a:ext cx="138765" cy="698542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Овал 85">
            <a:extLst>
              <a:ext uri="{FF2B5EF4-FFF2-40B4-BE49-F238E27FC236}">
                <a16:creationId xmlns:a16="http://schemas.microsoft.com/office/drawing/2014/main" id="{BCFD058A-FC71-095F-C0D6-5E491E5BBECA}"/>
              </a:ext>
            </a:extLst>
          </p:cNvPr>
          <p:cNvSpPr/>
          <p:nvPr/>
        </p:nvSpPr>
        <p:spPr>
          <a:xfrm rot="333164">
            <a:off x="8771897" y="4439089"/>
            <a:ext cx="1440000" cy="1440000"/>
          </a:xfrm>
          <a:prstGeom prst="ellipse">
            <a:avLst/>
          </a:prstGeom>
          <a:solidFill>
            <a:srgbClr val="4A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221EEC-6351-392C-D84D-35BA4FAE6B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253" r="18831"/>
          <a:stretch/>
        </p:blipFill>
        <p:spPr>
          <a:xfrm>
            <a:off x="1715167" y="4168557"/>
            <a:ext cx="1186363" cy="1178535"/>
          </a:xfrm>
          <a:prstGeom prst="ellips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550E6A-3B78-C9E5-DC92-3B66CBBF19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707" r="10843"/>
          <a:stretch/>
        </p:blipFill>
        <p:spPr>
          <a:xfrm>
            <a:off x="8912448" y="4574463"/>
            <a:ext cx="1183752" cy="1188000"/>
          </a:xfrm>
          <a:prstGeom prst="ellips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81C90C-D31E-B439-D89D-E832BAA783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978" r="15734"/>
          <a:stretch/>
        </p:blipFill>
        <p:spPr>
          <a:xfrm>
            <a:off x="1707507" y="1845583"/>
            <a:ext cx="1191576" cy="1190733"/>
          </a:xfrm>
          <a:prstGeom prst="ellips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D30B48-728E-780A-FFCF-65D59A98DF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9" r="3094"/>
          <a:stretch/>
        </p:blipFill>
        <p:spPr>
          <a:xfrm>
            <a:off x="7317682" y="256916"/>
            <a:ext cx="1221930" cy="1188000"/>
          </a:xfrm>
          <a:prstGeom prst="ellipse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2D04630-A23D-1AC8-92F4-A2448668E93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330" b="330"/>
          <a:stretch/>
        </p:blipFill>
        <p:spPr>
          <a:xfrm>
            <a:off x="3202259" y="400004"/>
            <a:ext cx="1186363" cy="1178535"/>
          </a:xfrm>
          <a:prstGeom prst="ellips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7A1C4C-7C29-82AA-A343-99B4B255E90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662" t="796" r="20130" b="-796"/>
          <a:stretch/>
        </p:blipFill>
        <p:spPr>
          <a:xfrm>
            <a:off x="5315733" y="138554"/>
            <a:ext cx="1186363" cy="1178535"/>
          </a:xfrm>
          <a:prstGeom prst="ellips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257E5C1-FCE3-AB82-4740-78AB4590178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7349"/>
          <a:stretch/>
        </p:blipFill>
        <p:spPr>
          <a:xfrm>
            <a:off x="8894177" y="1292358"/>
            <a:ext cx="1193041" cy="1188000"/>
          </a:xfrm>
          <a:prstGeom prst="ellips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20" name="Forma libre 370">
            <a:extLst>
              <a:ext uri="{FF2B5EF4-FFF2-40B4-BE49-F238E27FC236}">
                <a16:creationId xmlns:a16="http://schemas.microsoft.com/office/drawing/2014/main" id="{198F3A4F-2316-91C7-AAF7-4A3A439A855B}"/>
              </a:ext>
            </a:extLst>
          </p:cNvPr>
          <p:cNvSpPr/>
          <p:nvPr/>
        </p:nvSpPr>
        <p:spPr>
          <a:xfrm>
            <a:off x="8965480" y="1556573"/>
            <a:ext cx="264883" cy="265382"/>
          </a:xfrm>
          <a:custGeom>
            <a:avLst/>
            <a:gdLst>
              <a:gd name="connsiteX0" fmla="*/ 4017333 w 5816813"/>
              <a:gd name="connsiteY0" fmla="*/ 717429 h 6226179"/>
              <a:gd name="connsiteX1" fmla="*/ 4184079 w 5816813"/>
              <a:gd name="connsiteY1" fmla="*/ 437184 h 6226179"/>
              <a:gd name="connsiteX2" fmla="*/ 4373244 w 5816813"/>
              <a:gd name="connsiteY2" fmla="*/ 383938 h 6226179"/>
              <a:gd name="connsiteX3" fmla="*/ 4426491 w 5816813"/>
              <a:gd name="connsiteY3" fmla="*/ 573104 h 6226179"/>
              <a:gd name="connsiteX4" fmla="*/ 4259745 w 5816813"/>
              <a:gd name="connsiteY4" fmla="*/ 853348 h 6226179"/>
              <a:gd name="connsiteX5" fmla="*/ 4138534 w 5816813"/>
              <a:gd name="connsiteY5" fmla="*/ 921313 h 6226179"/>
              <a:gd name="connsiteX6" fmla="*/ 4070579 w 5816813"/>
              <a:gd name="connsiteY6" fmla="*/ 905900 h 6226179"/>
              <a:gd name="connsiteX7" fmla="*/ 4017333 w 5816813"/>
              <a:gd name="connsiteY7" fmla="*/ 717429 h 6226179"/>
              <a:gd name="connsiteX8" fmla="*/ 1565875 w 5816813"/>
              <a:gd name="connsiteY8" fmla="*/ 854053 h 6226179"/>
              <a:gd name="connsiteX9" fmla="*/ 1687085 w 5816813"/>
              <a:gd name="connsiteY9" fmla="*/ 922017 h 6226179"/>
              <a:gd name="connsiteX10" fmla="*/ 1755050 w 5816813"/>
              <a:gd name="connsiteY10" fmla="*/ 906604 h 6226179"/>
              <a:gd name="connsiteX11" fmla="*/ 1808296 w 5816813"/>
              <a:gd name="connsiteY11" fmla="*/ 717439 h 6226179"/>
              <a:gd name="connsiteX12" fmla="*/ 1641550 w 5816813"/>
              <a:gd name="connsiteY12" fmla="*/ 437194 h 6226179"/>
              <a:gd name="connsiteX13" fmla="*/ 1452385 w 5816813"/>
              <a:gd name="connsiteY13" fmla="*/ 383948 h 6226179"/>
              <a:gd name="connsiteX14" fmla="*/ 1399139 w 5816813"/>
              <a:gd name="connsiteY14" fmla="*/ 573113 h 6226179"/>
              <a:gd name="connsiteX15" fmla="*/ 1565875 w 5816813"/>
              <a:gd name="connsiteY15" fmla="*/ 854053 h 6226179"/>
              <a:gd name="connsiteX16" fmla="*/ 2912462 w 5816813"/>
              <a:gd name="connsiteY16" fmla="*/ 596923 h 6226179"/>
              <a:gd name="connsiteX17" fmla="*/ 3048381 w 5816813"/>
              <a:gd name="connsiteY17" fmla="*/ 461004 h 6226179"/>
              <a:gd name="connsiteX18" fmla="*/ 3048381 w 5816813"/>
              <a:gd name="connsiteY18" fmla="*/ 135919 h 6226179"/>
              <a:gd name="connsiteX19" fmla="*/ 2912462 w 5816813"/>
              <a:gd name="connsiteY19" fmla="*/ 0 h 6226179"/>
              <a:gd name="connsiteX20" fmla="*/ 2776543 w 5816813"/>
              <a:gd name="connsiteY20" fmla="*/ 135919 h 6226179"/>
              <a:gd name="connsiteX21" fmla="*/ 2776543 w 5816813"/>
              <a:gd name="connsiteY21" fmla="*/ 461004 h 6226179"/>
              <a:gd name="connsiteX22" fmla="*/ 2912462 w 5816813"/>
              <a:gd name="connsiteY22" fmla="*/ 596923 h 6226179"/>
              <a:gd name="connsiteX23" fmla="*/ 461004 w 5816813"/>
              <a:gd name="connsiteY23" fmla="*/ 2768137 h 6226179"/>
              <a:gd name="connsiteX24" fmla="*/ 135919 w 5816813"/>
              <a:gd name="connsiteY24" fmla="*/ 2768137 h 6226179"/>
              <a:gd name="connsiteX25" fmla="*/ 0 w 5816813"/>
              <a:gd name="connsiteY25" fmla="*/ 2904056 h 6226179"/>
              <a:gd name="connsiteX26" fmla="*/ 135919 w 5816813"/>
              <a:gd name="connsiteY26" fmla="*/ 3039975 h 6226179"/>
              <a:gd name="connsiteX27" fmla="*/ 461004 w 5816813"/>
              <a:gd name="connsiteY27" fmla="*/ 3039975 h 6226179"/>
              <a:gd name="connsiteX28" fmla="*/ 596923 w 5816813"/>
              <a:gd name="connsiteY28" fmla="*/ 2904056 h 6226179"/>
              <a:gd name="connsiteX29" fmla="*/ 461004 w 5816813"/>
              <a:gd name="connsiteY29" fmla="*/ 2768137 h 6226179"/>
              <a:gd name="connsiteX30" fmla="*/ 5689710 w 5816813"/>
              <a:gd name="connsiteY30" fmla="*/ 2768137 h 6226179"/>
              <a:gd name="connsiteX31" fmla="*/ 5364626 w 5816813"/>
              <a:gd name="connsiteY31" fmla="*/ 2768137 h 6226179"/>
              <a:gd name="connsiteX32" fmla="*/ 5228706 w 5816813"/>
              <a:gd name="connsiteY32" fmla="*/ 2904056 h 6226179"/>
              <a:gd name="connsiteX33" fmla="*/ 5364626 w 5816813"/>
              <a:gd name="connsiteY33" fmla="*/ 3039975 h 6226179"/>
              <a:gd name="connsiteX34" fmla="*/ 5689710 w 5816813"/>
              <a:gd name="connsiteY34" fmla="*/ 3039975 h 6226179"/>
              <a:gd name="connsiteX35" fmla="*/ 5825629 w 5816813"/>
              <a:gd name="connsiteY35" fmla="*/ 2904056 h 6226179"/>
              <a:gd name="connsiteX36" fmla="*/ 5689710 w 5816813"/>
              <a:gd name="connsiteY36" fmla="*/ 2768137 h 6226179"/>
              <a:gd name="connsiteX37" fmla="*/ 5439587 w 5816813"/>
              <a:gd name="connsiteY37" fmla="*/ 1451681 h 6226179"/>
              <a:gd name="connsiteX38" fmla="*/ 5250422 w 5816813"/>
              <a:gd name="connsiteY38" fmla="*/ 1398434 h 6226179"/>
              <a:gd name="connsiteX39" fmla="*/ 4970177 w 5816813"/>
              <a:gd name="connsiteY39" fmla="*/ 1565180 h 6226179"/>
              <a:gd name="connsiteX40" fmla="*/ 4916931 w 5816813"/>
              <a:gd name="connsiteY40" fmla="*/ 1754345 h 6226179"/>
              <a:gd name="connsiteX41" fmla="*/ 5038141 w 5816813"/>
              <a:gd name="connsiteY41" fmla="*/ 1822310 h 6226179"/>
              <a:gd name="connsiteX42" fmla="*/ 5106096 w 5816813"/>
              <a:gd name="connsiteY42" fmla="*/ 1806896 h 6226179"/>
              <a:gd name="connsiteX43" fmla="*/ 5386341 w 5816813"/>
              <a:gd name="connsiteY43" fmla="*/ 1640151 h 6226179"/>
              <a:gd name="connsiteX44" fmla="*/ 5439587 w 5816813"/>
              <a:gd name="connsiteY44" fmla="*/ 1451681 h 6226179"/>
              <a:gd name="connsiteX45" fmla="*/ 4698339 w 5816813"/>
              <a:gd name="connsiteY45" fmla="*/ 2889347 h 6226179"/>
              <a:gd name="connsiteX46" fmla="*/ 4463629 w 5816813"/>
              <a:gd name="connsiteY46" fmla="*/ 3774931 h 6226179"/>
              <a:gd name="connsiteX47" fmla="*/ 4433497 w 5816813"/>
              <a:gd name="connsiteY47" fmla="*/ 3828177 h 6226179"/>
              <a:gd name="connsiteX48" fmla="*/ 4418084 w 5816813"/>
              <a:gd name="connsiteY48" fmla="*/ 3850597 h 6226179"/>
              <a:gd name="connsiteX49" fmla="*/ 4221207 w 5816813"/>
              <a:gd name="connsiteY49" fmla="*/ 4107727 h 6226179"/>
              <a:gd name="connsiteX50" fmla="*/ 3827463 w 5816813"/>
              <a:gd name="connsiteY50" fmla="*/ 5000317 h 6226179"/>
              <a:gd name="connsiteX51" fmla="*/ 3827463 w 5816813"/>
              <a:gd name="connsiteY51" fmla="*/ 5008029 h 6226179"/>
              <a:gd name="connsiteX52" fmla="*/ 3835175 w 5816813"/>
              <a:gd name="connsiteY52" fmla="*/ 5068282 h 6226179"/>
              <a:gd name="connsiteX53" fmla="*/ 3835175 w 5816813"/>
              <a:gd name="connsiteY53" fmla="*/ 5719156 h 6226179"/>
              <a:gd name="connsiteX54" fmla="*/ 3320925 w 5816813"/>
              <a:gd name="connsiteY54" fmla="*/ 6233406 h 6226179"/>
              <a:gd name="connsiteX55" fmla="*/ 2481590 w 5816813"/>
              <a:gd name="connsiteY55" fmla="*/ 6233406 h 6226179"/>
              <a:gd name="connsiteX56" fmla="*/ 1967340 w 5816813"/>
              <a:gd name="connsiteY56" fmla="*/ 5719156 h 6226179"/>
              <a:gd name="connsiteX57" fmla="*/ 1967340 w 5816813"/>
              <a:gd name="connsiteY57" fmla="*/ 5068282 h 6226179"/>
              <a:gd name="connsiteX58" fmla="*/ 1967340 w 5816813"/>
              <a:gd name="connsiteY58" fmla="*/ 5030449 h 6226179"/>
              <a:gd name="connsiteX59" fmla="*/ 1967340 w 5816813"/>
              <a:gd name="connsiteY59" fmla="*/ 5000327 h 6226179"/>
              <a:gd name="connsiteX60" fmla="*/ 1589009 w 5816813"/>
              <a:gd name="connsiteY60" fmla="*/ 4130157 h 6226179"/>
              <a:gd name="connsiteX61" fmla="*/ 1362010 w 5816813"/>
              <a:gd name="connsiteY61" fmla="*/ 3827492 h 6226179"/>
              <a:gd name="connsiteX62" fmla="*/ 1339590 w 5816813"/>
              <a:gd name="connsiteY62" fmla="*/ 3789659 h 6226179"/>
              <a:gd name="connsiteX63" fmla="*/ 1097179 w 5816813"/>
              <a:gd name="connsiteY63" fmla="*/ 2897068 h 6226179"/>
              <a:gd name="connsiteX64" fmla="*/ 2897763 w 5816813"/>
              <a:gd name="connsiteY64" fmla="*/ 1096484 h 6226179"/>
              <a:gd name="connsiteX65" fmla="*/ 4698339 w 5816813"/>
              <a:gd name="connsiteY65" fmla="*/ 2889347 h 6226179"/>
              <a:gd name="connsiteX66" fmla="*/ 3555625 w 5816813"/>
              <a:gd name="connsiteY66" fmla="*/ 5143929 h 6226179"/>
              <a:gd name="connsiteX67" fmla="*/ 2246880 w 5816813"/>
              <a:gd name="connsiteY67" fmla="*/ 5143929 h 6226179"/>
              <a:gd name="connsiteX68" fmla="*/ 2246880 w 5816813"/>
              <a:gd name="connsiteY68" fmla="*/ 5401059 h 6226179"/>
              <a:gd name="connsiteX69" fmla="*/ 3555625 w 5816813"/>
              <a:gd name="connsiteY69" fmla="*/ 5401059 h 6226179"/>
              <a:gd name="connsiteX70" fmla="*/ 3555625 w 5816813"/>
              <a:gd name="connsiteY70" fmla="*/ 5143929 h 6226179"/>
              <a:gd name="connsiteX71" fmla="*/ 3555625 w 5816813"/>
              <a:gd name="connsiteY71" fmla="*/ 5143929 h 6226179"/>
              <a:gd name="connsiteX72" fmla="*/ 3555625 w 5816813"/>
              <a:gd name="connsiteY72" fmla="*/ 5734550 h 6226179"/>
              <a:gd name="connsiteX73" fmla="*/ 3555625 w 5816813"/>
              <a:gd name="connsiteY73" fmla="*/ 5681304 h 6226179"/>
              <a:gd name="connsiteX74" fmla="*/ 2246880 w 5816813"/>
              <a:gd name="connsiteY74" fmla="*/ 5681304 h 6226179"/>
              <a:gd name="connsiteX75" fmla="*/ 2246880 w 5816813"/>
              <a:gd name="connsiteY75" fmla="*/ 5734550 h 6226179"/>
              <a:gd name="connsiteX76" fmla="*/ 2481590 w 5816813"/>
              <a:gd name="connsiteY76" fmla="*/ 5946135 h 6226179"/>
              <a:gd name="connsiteX77" fmla="*/ 3321629 w 5816813"/>
              <a:gd name="connsiteY77" fmla="*/ 5946135 h 6226179"/>
              <a:gd name="connsiteX78" fmla="*/ 3555625 w 5816813"/>
              <a:gd name="connsiteY78" fmla="*/ 5734550 h 6226179"/>
              <a:gd name="connsiteX79" fmla="*/ 4418084 w 5816813"/>
              <a:gd name="connsiteY79" fmla="*/ 2889347 h 6226179"/>
              <a:gd name="connsiteX80" fmla="*/ 2897040 w 5816813"/>
              <a:gd name="connsiteY80" fmla="*/ 1368303 h 6226179"/>
              <a:gd name="connsiteX81" fmla="*/ 1376005 w 5816813"/>
              <a:gd name="connsiteY81" fmla="*/ 2889347 h 6226179"/>
              <a:gd name="connsiteX82" fmla="*/ 1587590 w 5816813"/>
              <a:gd name="connsiteY82" fmla="*/ 3661432 h 6226179"/>
              <a:gd name="connsiteX83" fmla="*/ 1587590 w 5816813"/>
              <a:gd name="connsiteY83" fmla="*/ 3661432 h 6226179"/>
              <a:gd name="connsiteX84" fmla="*/ 1587590 w 5816813"/>
              <a:gd name="connsiteY84" fmla="*/ 3669134 h 6226179"/>
              <a:gd name="connsiteX85" fmla="*/ 1792169 w 5816813"/>
              <a:gd name="connsiteY85" fmla="*/ 3941677 h 6226179"/>
              <a:gd name="connsiteX86" fmla="*/ 1807582 w 5816813"/>
              <a:gd name="connsiteY86" fmla="*/ 3957090 h 6226179"/>
              <a:gd name="connsiteX87" fmla="*/ 2239159 w 5816813"/>
              <a:gd name="connsiteY87" fmla="*/ 4865093 h 6226179"/>
              <a:gd name="connsiteX88" fmla="*/ 3563336 w 5816813"/>
              <a:gd name="connsiteY88" fmla="*/ 4865093 h 6226179"/>
              <a:gd name="connsiteX89" fmla="*/ 4009631 w 5816813"/>
              <a:gd name="connsiteY89" fmla="*/ 3934670 h 6226179"/>
              <a:gd name="connsiteX90" fmla="*/ 4025045 w 5816813"/>
              <a:gd name="connsiteY90" fmla="*/ 3919257 h 6226179"/>
              <a:gd name="connsiteX91" fmla="*/ 4198797 w 5816813"/>
              <a:gd name="connsiteY91" fmla="*/ 3684547 h 6226179"/>
              <a:gd name="connsiteX92" fmla="*/ 4206508 w 5816813"/>
              <a:gd name="connsiteY92" fmla="*/ 3669134 h 6226179"/>
              <a:gd name="connsiteX93" fmla="*/ 4214220 w 5816813"/>
              <a:gd name="connsiteY93" fmla="*/ 3653720 h 6226179"/>
              <a:gd name="connsiteX94" fmla="*/ 4418084 w 5816813"/>
              <a:gd name="connsiteY94" fmla="*/ 2889347 h 6226179"/>
              <a:gd name="connsiteX95" fmla="*/ 854748 w 5816813"/>
              <a:gd name="connsiteY95" fmla="*/ 1565180 h 6226179"/>
              <a:gd name="connsiteX96" fmla="*/ 574503 w 5816813"/>
              <a:gd name="connsiteY96" fmla="*/ 1398434 h 6226179"/>
              <a:gd name="connsiteX97" fmla="*/ 385338 w 5816813"/>
              <a:gd name="connsiteY97" fmla="*/ 1451681 h 6226179"/>
              <a:gd name="connsiteX98" fmla="*/ 438584 w 5816813"/>
              <a:gd name="connsiteY98" fmla="*/ 1640846 h 6226179"/>
              <a:gd name="connsiteX99" fmla="*/ 718829 w 5816813"/>
              <a:gd name="connsiteY99" fmla="*/ 1807591 h 6226179"/>
              <a:gd name="connsiteX100" fmla="*/ 786793 w 5816813"/>
              <a:gd name="connsiteY100" fmla="*/ 1823005 h 6226179"/>
              <a:gd name="connsiteX101" fmla="*/ 908004 w 5816813"/>
              <a:gd name="connsiteY101" fmla="*/ 1755040 h 6226179"/>
              <a:gd name="connsiteX102" fmla="*/ 854748 w 5816813"/>
              <a:gd name="connsiteY102" fmla="*/ 1565180 h 6226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5816813" h="6226179">
                <a:moveTo>
                  <a:pt x="4017333" y="717429"/>
                </a:moveTo>
                <a:lnTo>
                  <a:pt x="4184079" y="437184"/>
                </a:lnTo>
                <a:cubicBezTo>
                  <a:pt x="4221912" y="369220"/>
                  <a:pt x="4305289" y="346105"/>
                  <a:pt x="4373244" y="383938"/>
                </a:cubicBezTo>
                <a:cubicBezTo>
                  <a:pt x="4441199" y="421771"/>
                  <a:pt x="4464324" y="505149"/>
                  <a:pt x="4426491" y="573104"/>
                </a:cubicBezTo>
                <a:lnTo>
                  <a:pt x="4259745" y="853348"/>
                </a:lnTo>
                <a:cubicBezTo>
                  <a:pt x="4237325" y="898893"/>
                  <a:pt x="4184079" y="921313"/>
                  <a:pt x="4138534" y="921313"/>
                </a:cubicBezTo>
                <a:cubicBezTo>
                  <a:pt x="4116114" y="921313"/>
                  <a:pt x="4092990" y="913601"/>
                  <a:pt x="4070579" y="905900"/>
                </a:cubicBezTo>
                <a:cubicBezTo>
                  <a:pt x="4001920" y="868762"/>
                  <a:pt x="3979500" y="786089"/>
                  <a:pt x="4017333" y="717429"/>
                </a:cubicBezTo>
                <a:close/>
                <a:moveTo>
                  <a:pt x="1565875" y="854053"/>
                </a:moveTo>
                <a:cubicBezTo>
                  <a:pt x="1588295" y="899597"/>
                  <a:pt x="1641541" y="922017"/>
                  <a:pt x="1687085" y="922017"/>
                </a:cubicBezTo>
                <a:cubicBezTo>
                  <a:pt x="1709505" y="922017"/>
                  <a:pt x="1732630" y="914306"/>
                  <a:pt x="1755050" y="906604"/>
                </a:cubicBezTo>
                <a:cubicBezTo>
                  <a:pt x="1823014" y="868771"/>
                  <a:pt x="1846129" y="785394"/>
                  <a:pt x="1808296" y="717439"/>
                </a:cubicBezTo>
                <a:lnTo>
                  <a:pt x="1641550" y="437194"/>
                </a:lnTo>
                <a:cubicBezTo>
                  <a:pt x="1603717" y="369230"/>
                  <a:pt x="1520340" y="346115"/>
                  <a:pt x="1452385" y="383948"/>
                </a:cubicBezTo>
                <a:cubicBezTo>
                  <a:pt x="1384430" y="421781"/>
                  <a:pt x="1361306" y="505158"/>
                  <a:pt x="1399139" y="573113"/>
                </a:cubicBezTo>
                <a:lnTo>
                  <a:pt x="1565875" y="854053"/>
                </a:lnTo>
                <a:close/>
                <a:moveTo>
                  <a:pt x="2912462" y="596923"/>
                </a:moveTo>
                <a:cubicBezTo>
                  <a:pt x="2988129" y="596923"/>
                  <a:pt x="3048381" y="536670"/>
                  <a:pt x="3048381" y="461004"/>
                </a:cubicBezTo>
                <a:lnTo>
                  <a:pt x="3048381" y="135919"/>
                </a:lnTo>
                <a:cubicBezTo>
                  <a:pt x="3048381" y="60253"/>
                  <a:pt x="2988129" y="0"/>
                  <a:pt x="2912462" y="0"/>
                </a:cubicBezTo>
                <a:cubicBezTo>
                  <a:pt x="2836796" y="0"/>
                  <a:pt x="2776543" y="60253"/>
                  <a:pt x="2776543" y="135919"/>
                </a:cubicBezTo>
                <a:lnTo>
                  <a:pt x="2776543" y="461004"/>
                </a:lnTo>
                <a:cubicBezTo>
                  <a:pt x="2768832" y="535975"/>
                  <a:pt x="2829085" y="596923"/>
                  <a:pt x="2912462" y="596923"/>
                </a:cubicBezTo>
                <a:close/>
                <a:moveTo>
                  <a:pt x="461004" y="2768137"/>
                </a:moveTo>
                <a:lnTo>
                  <a:pt x="135919" y="2768137"/>
                </a:lnTo>
                <a:cubicBezTo>
                  <a:pt x="60253" y="2768137"/>
                  <a:pt x="0" y="2828390"/>
                  <a:pt x="0" y="2904056"/>
                </a:cubicBezTo>
                <a:cubicBezTo>
                  <a:pt x="0" y="2979722"/>
                  <a:pt x="60253" y="3039975"/>
                  <a:pt x="135919" y="3039975"/>
                </a:cubicBezTo>
                <a:lnTo>
                  <a:pt x="461004" y="3039975"/>
                </a:lnTo>
                <a:cubicBezTo>
                  <a:pt x="536670" y="3039975"/>
                  <a:pt x="596923" y="2979722"/>
                  <a:pt x="596923" y="2904056"/>
                </a:cubicBezTo>
                <a:cubicBezTo>
                  <a:pt x="596923" y="2828390"/>
                  <a:pt x="536670" y="2768137"/>
                  <a:pt x="461004" y="2768137"/>
                </a:cubicBezTo>
                <a:close/>
                <a:moveTo>
                  <a:pt x="5689710" y="2768137"/>
                </a:moveTo>
                <a:lnTo>
                  <a:pt x="5364626" y="2768137"/>
                </a:lnTo>
                <a:cubicBezTo>
                  <a:pt x="5288959" y="2768137"/>
                  <a:pt x="5228706" y="2828390"/>
                  <a:pt x="5228706" y="2904056"/>
                </a:cubicBezTo>
                <a:cubicBezTo>
                  <a:pt x="5228706" y="2979722"/>
                  <a:pt x="5288959" y="3039975"/>
                  <a:pt x="5364626" y="3039975"/>
                </a:cubicBezTo>
                <a:lnTo>
                  <a:pt x="5689710" y="3039975"/>
                </a:lnTo>
                <a:cubicBezTo>
                  <a:pt x="5765376" y="3039975"/>
                  <a:pt x="5825629" y="2979722"/>
                  <a:pt x="5825629" y="2904056"/>
                </a:cubicBezTo>
                <a:cubicBezTo>
                  <a:pt x="5825629" y="2828390"/>
                  <a:pt x="5765376" y="2768137"/>
                  <a:pt x="5689710" y="2768137"/>
                </a:cubicBezTo>
                <a:close/>
                <a:moveTo>
                  <a:pt x="5439587" y="1451681"/>
                </a:moveTo>
                <a:cubicBezTo>
                  <a:pt x="5401754" y="1383716"/>
                  <a:pt x="5318376" y="1360601"/>
                  <a:pt x="5250422" y="1398434"/>
                </a:cubicBezTo>
                <a:lnTo>
                  <a:pt x="4970177" y="1565180"/>
                </a:lnTo>
                <a:cubicBezTo>
                  <a:pt x="4902222" y="1603013"/>
                  <a:pt x="4879098" y="1686390"/>
                  <a:pt x="4916931" y="1754345"/>
                </a:cubicBezTo>
                <a:cubicBezTo>
                  <a:pt x="4939351" y="1799890"/>
                  <a:pt x="4992597" y="1822310"/>
                  <a:pt x="5038141" y="1822310"/>
                </a:cubicBezTo>
                <a:cubicBezTo>
                  <a:pt x="5060561" y="1822310"/>
                  <a:pt x="5083686" y="1814598"/>
                  <a:pt x="5106096" y="1806896"/>
                </a:cubicBezTo>
                <a:lnTo>
                  <a:pt x="5386341" y="1640151"/>
                </a:lnTo>
                <a:cubicBezTo>
                  <a:pt x="5455000" y="1603013"/>
                  <a:pt x="5477420" y="1519635"/>
                  <a:pt x="5439587" y="1451681"/>
                </a:cubicBezTo>
                <a:close/>
                <a:moveTo>
                  <a:pt x="4698339" y="2889347"/>
                </a:moveTo>
                <a:cubicBezTo>
                  <a:pt x="4698339" y="3199723"/>
                  <a:pt x="4614961" y="3502388"/>
                  <a:pt x="4463629" y="3774931"/>
                </a:cubicBezTo>
                <a:cubicBezTo>
                  <a:pt x="4455927" y="3797351"/>
                  <a:pt x="4448215" y="3812764"/>
                  <a:pt x="4433497" y="3828177"/>
                </a:cubicBezTo>
                <a:lnTo>
                  <a:pt x="4418084" y="3850597"/>
                </a:lnTo>
                <a:cubicBezTo>
                  <a:pt x="4357831" y="3941677"/>
                  <a:pt x="4296873" y="4032061"/>
                  <a:pt x="4221207" y="4107727"/>
                </a:cubicBezTo>
                <a:cubicBezTo>
                  <a:pt x="3956376" y="4478356"/>
                  <a:pt x="3820456" y="4796434"/>
                  <a:pt x="3827463" y="5000317"/>
                </a:cubicBezTo>
                <a:lnTo>
                  <a:pt x="3827463" y="5008029"/>
                </a:lnTo>
                <a:cubicBezTo>
                  <a:pt x="3827463" y="5023442"/>
                  <a:pt x="3835175" y="5045862"/>
                  <a:pt x="3835175" y="5068282"/>
                </a:cubicBezTo>
                <a:lnTo>
                  <a:pt x="3835175" y="5719156"/>
                </a:lnTo>
                <a:cubicBezTo>
                  <a:pt x="3835175" y="6006407"/>
                  <a:pt x="3600465" y="6233406"/>
                  <a:pt x="3320925" y="6233406"/>
                </a:cubicBezTo>
                <a:lnTo>
                  <a:pt x="2481590" y="6233406"/>
                </a:lnTo>
                <a:cubicBezTo>
                  <a:pt x="2194338" y="6233406"/>
                  <a:pt x="1967340" y="5998696"/>
                  <a:pt x="1967340" y="5719156"/>
                </a:cubicBezTo>
                <a:lnTo>
                  <a:pt x="1967340" y="5068282"/>
                </a:lnTo>
                <a:cubicBezTo>
                  <a:pt x="1967340" y="5052869"/>
                  <a:pt x="1967340" y="5045862"/>
                  <a:pt x="1967340" y="5030449"/>
                </a:cubicBezTo>
                <a:cubicBezTo>
                  <a:pt x="1967340" y="5022738"/>
                  <a:pt x="1967340" y="5008029"/>
                  <a:pt x="1967340" y="5000327"/>
                </a:cubicBezTo>
                <a:cubicBezTo>
                  <a:pt x="1975051" y="4803450"/>
                  <a:pt x="1838427" y="4493084"/>
                  <a:pt x="1589009" y="4130157"/>
                </a:cubicBezTo>
                <a:cubicBezTo>
                  <a:pt x="1505631" y="4039077"/>
                  <a:pt x="1422263" y="3940991"/>
                  <a:pt x="1362010" y="3827492"/>
                </a:cubicBezTo>
                <a:cubicBezTo>
                  <a:pt x="1354308" y="3812079"/>
                  <a:pt x="1346597" y="3805072"/>
                  <a:pt x="1339590" y="3789659"/>
                </a:cubicBezTo>
                <a:cubicBezTo>
                  <a:pt x="1180547" y="3517116"/>
                  <a:pt x="1097179" y="3206749"/>
                  <a:pt x="1097179" y="2897068"/>
                </a:cubicBezTo>
                <a:cubicBezTo>
                  <a:pt x="1097179" y="1905697"/>
                  <a:pt x="1907096" y="1096484"/>
                  <a:pt x="2897763" y="1096484"/>
                </a:cubicBezTo>
                <a:cubicBezTo>
                  <a:pt x="3888421" y="1088763"/>
                  <a:pt x="4698339" y="1897976"/>
                  <a:pt x="4698339" y="2889347"/>
                </a:cubicBezTo>
                <a:close/>
                <a:moveTo>
                  <a:pt x="3555625" y="5143929"/>
                </a:moveTo>
                <a:lnTo>
                  <a:pt x="2246880" y="5143929"/>
                </a:lnTo>
                <a:lnTo>
                  <a:pt x="2246880" y="5401059"/>
                </a:lnTo>
                <a:lnTo>
                  <a:pt x="3555625" y="5401059"/>
                </a:lnTo>
                <a:lnTo>
                  <a:pt x="3555625" y="5143929"/>
                </a:lnTo>
                <a:lnTo>
                  <a:pt x="3555625" y="5143929"/>
                </a:lnTo>
                <a:close/>
                <a:moveTo>
                  <a:pt x="3555625" y="5734550"/>
                </a:moveTo>
                <a:lnTo>
                  <a:pt x="3555625" y="5681304"/>
                </a:lnTo>
                <a:lnTo>
                  <a:pt x="2246880" y="5681304"/>
                </a:lnTo>
                <a:lnTo>
                  <a:pt x="2246880" y="5734550"/>
                </a:lnTo>
                <a:cubicBezTo>
                  <a:pt x="2262293" y="5855761"/>
                  <a:pt x="2360379" y="5946135"/>
                  <a:pt x="2481590" y="5946135"/>
                </a:cubicBezTo>
                <a:lnTo>
                  <a:pt x="3321629" y="5946135"/>
                </a:lnTo>
                <a:cubicBezTo>
                  <a:pt x="3442126" y="5946135"/>
                  <a:pt x="3540916" y="5855761"/>
                  <a:pt x="3555625" y="5734550"/>
                </a:cubicBezTo>
                <a:close/>
                <a:moveTo>
                  <a:pt x="4418084" y="2889347"/>
                </a:moveTo>
                <a:cubicBezTo>
                  <a:pt x="4418084" y="2049308"/>
                  <a:pt x="3737088" y="1368303"/>
                  <a:pt x="2897040" y="1368303"/>
                </a:cubicBezTo>
                <a:cubicBezTo>
                  <a:pt x="2056991" y="1368303"/>
                  <a:pt x="1376005" y="2049308"/>
                  <a:pt x="1376005" y="2889347"/>
                </a:cubicBezTo>
                <a:cubicBezTo>
                  <a:pt x="1376005" y="3161890"/>
                  <a:pt x="1451671" y="3426722"/>
                  <a:pt x="1587590" y="3661432"/>
                </a:cubicBezTo>
                <a:lnTo>
                  <a:pt x="1587590" y="3661432"/>
                </a:lnTo>
                <a:cubicBezTo>
                  <a:pt x="1587590" y="3661432"/>
                  <a:pt x="1587590" y="3661432"/>
                  <a:pt x="1587590" y="3669134"/>
                </a:cubicBezTo>
                <a:cubicBezTo>
                  <a:pt x="1647843" y="3767220"/>
                  <a:pt x="1716503" y="3858299"/>
                  <a:pt x="1792169" y="3941677"/>
                </a:cubicBezTo>
                <a:cubicBezTo>
                  <a:pt x="1799880" y="3949388"/>
                  <a:pt x="1799880" y="3949388"/>
                  <a:pt x="1807582" y="3957090"/>
                </a:cubicBezTo>
                <a:cubicBezTo>
                  <a:pt x="2057000" y="4313001"/>
                  <a:pt x="2201326" y="4615665"/>
                  <a:pt x="2239159" y="4865093"/>
                </a:cubicBezTo>
                <a:lnTo>
                  <a:pt x="3563336" y="4865093"/>
                </a:lnTo>
                <a:cubicBezTo>
                  <a:pt x="3608880" y="4554717"/>
                  <a:pt x="3820466" y="4199511"/>
                  <a:pt x="4009631" y="3934670"/>
                </a:cubicBezTo>
                <a:cubicBezTo>
                  <a:pt x="4009631" y="3926959"/>
                  <a:pt x="4017343" y="3926959"/>
                  <a:pt x="4025045" y="3919257"/>
                </a:cubicBezTo>
                <a:cubicBezTo>
                  <a:pt x="4093009" y="3851292"/>
                  <a:pt x="4153957" y="3767924"/>
                  <a:pt x="4198797" y="3684547"/>
                </a:cubicBezTo>
                <a:cubicBezTo>
                  <a:pt x="4198797" y="3676835"/>
                  <a:pt x="4206508" y="3676835"/>
                  <a:pt x="4206508" y="3669134"/>
                </a:cubicBezTo>
                <a:cubicBezTo>
                  <a:pt x="4206508" y="3661422"/>
                  <a:pt x="4214220" y="3661432"/>
                  <a:pt x="4214220" y="3653720"/>
                </a:cubicBezTo>
                <a:cubicBezTo>
                  <a:pt x="4350129" y="3426722"/>
                  <a:pt x="4418084" y="3161890"/>
                  <a:pt x="4418084" y="2889347"/>
                </a:cubicBezTo>
                <a:close/>
                <a:moveTo>
                  <a:pt x="854748" y="1565180"/>
                </a:moveTo>
                <a:lnTo>
                  <a:pt x="574503" y="1398434"/>
                </a:lnTo>
                <a:cubicBezTo>
                  <a:pt x="506539" y="1360601"/>
                  <a:pt x="423171" y="1383021"/>
                  <a:pt x="385338" y="1451681"/>
                </a:cubicBezTo>
                <a:cubicBezTo>
                  <a:pt x="347505" y="1519645"/>
                  <a:pt x="369925" y="1603013"/>
                  <a:pt x="438584" y="1640846"/>
                </a:cubicBezTo>
                <a:lnTo>
                  <a:pt x="718829" y="1807591"/>
                </a:lnTo>
                <a:cubicBezTo>
                  <a:pt x="741249" y="1823005"/>
                  <a:pt x="764373" y="1823005"/>
                  <a:pt x="786793" y="1823005"/>
                </a:cubicBezTo>
                <a:cubicBezTo>
                  <a:pt x="832337" y="1823005"/>
                  <a:pt x="884879" y="1800585"/>
                  <a:pt x="908004" y="1755040"/>
                </a:cubicBezTo>
                <a:cubicBezTo>
                  <a:pt x="945132" y="1686390"/>
                  <a:pt x="922712" y="1603013"/>
                  <a:pt x="854748" y="1565180"/>
                </a:cubicBezTo>
                <a:close/>
              </a:path>
            </a:pathLst>
          </a:custGeom>
          <a:solidFill>
            <a:schemeClr val="tx1"/>
          </a:solidFill>
          <a:ln w="951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s-ES">
              <a:latin typeface="Montserrat" pitchFamily="2" charset="77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54345E-29AD-8A28-23BD-D42150EAEBB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7895" t="-172" r="15928" b="172"/>
          <a:stretch/>
        </p:blipFill>
        <p:spPr>
          <a:xfrm>
            <a:off x="9568576" y="2841310"/>
            <a:ext cx="1181348" cy="1188000"/>
          </a:xfrm>
          <a:prstGeom prst="ellips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0652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ángulo 110">
            <a:extLst>
              <a:ext uri="{FF2B5EF4-FFF2-40B4-BE49-F238E27FC236}">
                <a16:creationId xmlns:a16="http://schemas.microsoft.com/office/drawing/2014/main" id="{E71673EE-178D-7E4A-A27C-03EA26AB0060}"/>
              </a:ext>
            </a:extLst>
          </p:cNvPr>
          <p:cNvSpPr/>
          <p:nvPr/>
        </p:nvSpPr>
        <p:spPr>
          <a:xfrm>
            <a:off x="4997422" y="-6628"/>
            <a:ext cx="7216638" cy="6871256"/>
          </a:xfrm>
          <a:custGeom>
            <a:avLst/>
            <a:gdLst>
              <a:gd name="connsiteX0" fmla="*/ 0 w 3918744"/>
              <a:gd name="connsiteY0" fmla="*/ 0 h 6858000"/>
              <a:gd name="connsiteX1" fmla="*/ 3918744 w 3918744"/>
              <a:gd name="connsiteY1" fmla="*/ 0 h 6858000"/>
              <a:gd name="connsiteX2" fmla="*/ 3918744 w 3918744"/>
              <a:gd name="connsiteY2" fmla="*/ 6858000 h 6858000"/>
              <a:gd name="connsiteX3" fmla="*/ 0 w 3918744"/>
              <a:gd name="connsiteY3" fmla="*/ 6858000 h 6858000"/>
              <a:gd name="connsiteX4" fmla="*/ 0 w 3918744"/>
              <a:gd name="connsiteY4" fmla="*/ 0 h 6858000"/>
              <a:gd name="connsiteX0" fmla="*/ 1653822 w 5572566"/>
              <a:gd name="connsiteY0" fmla="*/ 0 h 6858000"/>
              <a:gd name="connsiteX1" fmla="*/ 5572566 w 5572566"/>
              <a:gd name="connsiteY1" fmla="*/ 0 h 6858000"/>
              <a:gd name="connsiteX2" fmla="*/ 5572566 w 5572566"/>
              <a:gd name="connsiteY2" fmla="*/ 6858000 h 6858000"/>
              <a:gd name="connsiteX3" fmla="*/ 1653822 w 5572566"/>
              <a:gd name="connsiteY3" fmla="*/ 6858000 h 6858000"/>
              <a:gd name="connsiteX4" fmla="*/ 1653822 w 5572566"/>
              <a:gd name="connsiteY4" fmla="*/ 0 h 6858000"/>
              <a:gd name="connsiteX0" fmla="*/ 1590796 w 5509540"/>
              <a:gd name="connsiteY0" fmla="*/ 0 h 6858000"/>
              <a:gd name="connsiteX1" fmla="*/ 5509540 w 5509540"/>
              <a:gd name="connsiteY1" fmla="*/ 0 h 6858000"/>
              <a:gd name="connsiteX2" fmla="*/ 5509540 w 5509540"/>
              <a:gd name="connsiteY2" fmla="*/ 6858000 h 6858000"/>
              <a:gd name="connsiteX3" fmla="*/ 1590796 w 5509540"/>
              <a:gd name="connsiteY3" fmla="*/ 6858000 h 6858000"/>
              <a:gd name="connsiteX4" fmla="*/ 1590796 w 5509540"/>
              <a:gd name="connsiteY4" fmla="*/ 0 h 6858000"/>
              <a:gd name="connsiteX0" fmla="*/ 1072356 w 4991100"/>
              <a:gd name="connsiteY0" fmla="*/ 0 h 6858000"/>
              <a:gd name="connsiteX1" fmla="*/ 4991100 w 4991100"/>
              <a:gd name="connsiteY1" fmla="*/ 0 h 6858000"/>
              <a:gd name="connsiteX2" fmla="*/ 4991100 w 4991100"/>
              <a:gd name="connsiteY2" fmla="*/ 6858000 h 6858000"/>
              <a:gd name="connsiteX3" fmla="*/ 1072356 w 4991100"/>
              <a:gd name="connsiteY3" fmla="*/ 6858000 h 6858000"/>
              <a:gd name="connsiteX4" fmla="*/ 0 w 4991100"/>
              <a:gd name="connsiteY4" fmla="*/ 5562600 h 6858000"/>
              <a:gd name="connsiteX5" fmla="*/ 1072356 w 4991100"/>
              <a:gd name="connsiteY5" fmla="*/ 0 h 6858000"/>
              <a:gd name="connsiteX0" fmla="*/ 2210127 w 6128871"/>
              <a:gd name="connsiteY0" fmla="*/ 0 h 6858000"/>
              <a:gd name="connsiteX1" fmla="*/ 6128871 w 6128871"/>
              <a:gd name="connsiteY1" fmla="*/ 0 h 6858000"/>
              <a:gd name="connsiteX2" fmla="*/ 6128871 w 6128871"/>
              <a:gd name="connsiteY2" fmla="*/ 6858000 h 6858000"/>
              <a:gd name="connsiteX3" fmla="*/ 2210127 w 6128871"/>
              <a:gd name="connsiteY3" fmla="*/ 6858000 h 6858000"/>
              <a:gd name="connsiteX4" fmla="*/ 1137771 w 6128871"/>
              <a:gd name="connsiteY4" fmla="*/ 5562600 h 6858000"/>
              <a:gd name="connsiteX5" fmla="*/ 2210127 w 6128871"/>
              <a:gd name="connsiteY5" fmla="*/ 0 h 6858000"/>
              <a:gd name="connsiteX0" fmla="*/ 2210127 w 6128871"/>
              <a:gd name="connsiteY0" fmla="*/ 0 h 7254955"/>
              <a:gd name="connsiteX1" fmla="*/ 6128871 w 6128871"/>
              <a:gd name="connsiteY1" fmla="*/ 0 h 7254955"/>
              <a:gd name="connsiteX2" fmla="*/ 6128871 w 6128871"/>
              <a:gd name="connsiteY2" fmla="*/ 6858000 h 7254955"/>
              <a:gd name="connsiteX3" fmla="*/ 2210127 w 6128871"/>
              <a:gd name="connsiteY3" fmla="*/ 6858000 h 7254955"/>
              <a:gd name="connsiteX4" fmla="*/ 1137771 w 6128871"/>
              <a:gd name="connsiteY4" fmla="*/ 5562600 h 7254955"/>
              <a:gd name="connsiteX5" fmla="*/ 2210127 w 6128871"/>
              <a:gd name="connsiteY5" fmla="*/ 0 h 7254955"/>
              <a:gd name="connsiteX0" fmla="*/ 1305907 w 5224651"/>
              <a:gd name="connsiteY0" fmla="*/ 0 h 6858000"/>
              <a:gd name="connsiteX1" fmla="*/ 5224651 w 5224651"/>
              <a:gd name="connsiteY1" fmla="*/ 0 h 6858000"/>
              <a:gd name="connsiteX2" fmla="*/ 5224651 w 5224651"/>
              <a:gd name="connsiteY2" fmla="*/ 6858000 h 6858000"/>
              <a:gd name="connsiteX3" fmla="*/ 1305907 w 5224651"/>
              <a:gd name="connsiteY3" fmla="*/ 6858000 h 6858000"/>
              <a:gd name="connsiteX4" fmla="*/ 233551 w 5224651"/>
              <a:gd name="connsiteY4" fmla="*/ 5562600 h 6858000"/>
              <a:gd name="connsiteX5" fmla="*/ 1305907 w 5224651"/>
              <a:gd name="connsiteY5" fmla="*/ 0 h 6858000"/>
              <a:gd name="connsiteX0" fmla="*/ 1290026 w 5208770"/>
              <a:gd name="connsiteY0" fmla="*/ 0 h 6968469"/>
              <a:gd name="connsiteX1" fmla="*/ 5208770 w 5208770"/>
              <a:gd name="connsiteY1" fmla="*/ 0 h 6968469"/>
              <a:gd name="connsiteX2" fmla="*/ 5208770 w 5208770"/>
              <a:gd name="connsiteY2" fmla="*/ 6858000 h 6968469"/>
              <a:gd name="connsiteX3" fmla="*/ 1290026 w 5208770"/>
              <a:gd name="connsiteY3" fmla="*/ 6858000 h 6968469"/>
              <a:gd name="connsiteX4" fmla="*/ 217670 w 5208770"/>
              <a:gd name="connsiteY4" fmla="*/ 5562600 h 6968469"/>
              <a:gd name="connsiteX5" fmla="*/ 1290026 w 5208770"/>
              <a:gd name="connsiteY5" fmla="*/ 0 h 6968469"/>
              <a:gd name="connsiteX0" fmla="*/ 2397476 w 6316220"/>
              <a:gd name="connsiteY0" fmla="*/ 0 h 6858000"/>
              <a:gd name="connsiteX1" fmla="*/ 6316220 w 6316220"/>
              <a:gd name="connsiteY1" fmla="*/ 0 h 6858000"/>
              <a:gd name="connsiteX2" fmla="*/ 6316220 w 6316220"/>
              <a:gd name="connsiteY2" fmla="*/ 6858000 h 6858000"/>
              <a:gd name="connsiteX3" fmla="*/ 2397476 w 6316220"/>
              <a:gd name="connsiteY3" fmla="*/ 6858000 h 6858000"/>
              <a:gd name="connsiteX4" fmla="*/ 118620 w 6316220"/>
              <a:gd name="connsiteY4" fmla="*/ 3797300 h 6858000"/>
              <a:gd name="connsiteX5" fmla="*/ 2397476 w 6316220"/>
              <a:gd name="connsiteY5" fmla="*/ 0 h 6858000"/>
              <a:gd name="connsiteX0" fmla="*/ 2886274 w 6805018"/>
              <a:gd name="connsiteY0" fmla="*/ 0 h 6858000"/>
              <a:gd name="connsiteX1" fmla="*/ 6805018 w 6805018"/>
              <a:gd name="connsiteY1" fmla="*/ 0 h 6858000"/>
              <a:gd name="connsiteX2" fmla="*/ 6805018 w 6805018"/>
              <a:gd name="connsiteY2" fmla="*/ 6858000 h 6858000"/>
              <a:gd name="connsiteX3" fmla="*/ 2886274 w 6805018"/>
              <a:gd name="connsiteY3" fmla="*/ 6858000 h 6858000"/>
              <a:gd name="connsiteX4" fmla="*/ 607418 w 6805018"/>
              <a:gd name="connsiteY4" fmla="*/ 3797300 h 6858000"/>
              <a:gd name="connsiteX5" fmla="*/ 2886274 w 6805018"/>
              <a:gd name="connsiteY5" fmla="*/ 0 h 6858000"/>
              <a:gd name="connsiteX0" fmla="*/ 1541968 w 6210012"/>
              <a:gd name="connsiteY0" fmla="*/ 0 h 6921500"/>
              <a:gd name="connsiteX1" fmla="*/ 6210012 w 6210012"/>
              <a:gd name="connsiteY1" fmla="*/ 63500 h 6921500"/>
              <a:gd name="connsiteX2" fmla="*/ 6210012 w 6210012"/>
              <a:gd name="connsiteY2" fmla="*/ 6921500 h 6921500"/>
              <a:gd name="connsiteX3" fmla="*/ 2291268 w 6210012"/>
              <a:gd name="connsiteY3" fmla="*/ 6921500 h 6921500"/>
              <a:gd name="connsiteX4" fmla="*/ 12412 w 6210012"/>
              <a:gd name="connsiteY4" fmla="*/ 3860800 h 6921500"/>
              <a:gd name="connsiteX5" fmla="*/ 1541968 w 6210012"/>
              <a:gd name="connsiteY5" fmla="*/ 0 h 6921500"/>
              <a:gd name="connsiteX0" fmla="*/ 1978923 w 6646967"/>
              <a:gd name="connsiteY0" fmla="*/ 0 h 6921500"/>
              <a:gd name="connsiteX1" fmla="*/ 6646967 w 6646967"/>
              <a:gd name="connsiteY1" fmla="*/ 63500 h 6921500"/>
              <a:gd name="connsiteX2" fmla="*/ 6646967 w 6646967"/>
              <a:gd name="connsiteY2" fmla="*/ 6921500 h 6921500"/>
              <a:gd name="connsiteX3" fmla="*/ 2728223 w 6646967"/>
              <a:gd name="connsiteY3" fmla="*/ 6921500 h 6921500"/>
              <a:gd name="connsiteX4" fmla="*/ 449367 w 6646967"/>
              <a:gd name="connsiteY4" fmla="*/ 3860800 h 6921500"/>
              <a:gd name="connsiteX5" fmla="*/ 1978923 w 6646967"/>
              <a:gd name="connsiteY5" fmla="*/ 0 h 6921500"/>
              <a:gd name="connsiteX0" fmla="*/ 1541377 w 6209421"/>
              <a:gd name="connsiteY0" fmla="*/ 0 h 6959600"/>
              <a:gd name="connsiteX1" fmla="*/ 6209421 w 6209421"/>
              <a:gd name="connsiteY1" fmla="*/ 63500 h 6959600"/>
              <a:gd name="connsiteX2" fmla="*/ 6209421 w 6209421"/>
              <a:gd name="connsiteY2" fmla="*/ 6921500 h 6959600"/>
              <a:gd name="connsiteX3" fmla="*/ 1071477 w 6209421"/>
              <a:gd name="connsiteY3" fmla="*/ 6959600 h 6959600"/>
              <a:gd name="connsiteX4" fmla="*/ 11821 w 6209421"/>
              <a:gd name="connsiteY4" fmla="*/ 3860800 h 6959600"/>
              <a:gd name="connsiteX5" fmla="*/ 1541377 w 6209421"/>
              <a:gd name="connsiteY5" fmla="*/ 0 h 6959600"/>
              <a:gd name="connsiteX0" fmla="*/ 2065910 w 6733954"/>
              <a:gd name="connsiteY0" fmla="*/ 0 h 6959600"/>
              <a:gd name="connsiteX1" fmla="*/ 6733954 w 6733954"/>
              <a:gd name="connsiteY1" fmla="*/ 63500 h 6959600"/>
              <a:gd name="connsiteX2" fmla="*/ 6733954 w 6733954"/>
              <a:gd name="connsiteY2" fmla="*/ 6921500 h 6959600"/>
              <a:gd name="connsiteX3" fmla="*/ 1596010 w 6733954"/>
              <a:gd name="connsiteY3" fmla="*/ 6959600 h 6959600"/>
              <a:gd name="connsiteX4" fmla="*/ 536354 w 6733954"/>
              <a:gd name="connsiteY4" fmla="*/ 3860800 h 6959600"/>
              <a:gd name="connsiteX5" fmla="*/ 2065910 w 6733954"/>
              <a:gd name="connsiteY5" fmla="*/ 0 h 6959600"/>
              <a:gd name="connsiteX0" fmla="*/ 585794 w 6307938"/>
              <a:gd name="connsiteY0" fmla="*/ 0 h 6972488"/>
              <a:gd name="connsiteX1" fmla="*/ 6307938 w 6307938"/>
              <a:gd name="connsiteY1" fmla="*/ 76388 h 6972488"/>
              <a:gd name="connsiteX2" fmla="*/ 6307938 w 6307938"/>
              <a:gd name="connsiteY2" fmla="*/ 6934388 h 6972488"/>
              <a:gd name="connsiteX3" fmla="*/ 1169994 w 6307938"/>
              <a:gd name="connsiteY3" fmla="*/ 6972488 h 6972488"/>
              <a:gd name="connsiteX4" fmla="*/ 110338 w 6307938"/>
              <a:gd name="connsiteY4" fmla="*/ 3873688 h 6972488"/>
              <a:gd name="connsiteX5" fmla="*/ 585794 w 6307938"/>
              <a:gd name="connsiteY5" fmla="*/ 0 h 6972488"/>
              <a:gd name="connsiteX0" fmla="*/ 259007 w 5981151"/>
              <a:gd name="connsiteY0" fmla="*/ 0 h 6972488"/>
              <a:gd name="connsiteX1" fmla="*/ 5981151 w 5981151"/>
              <a:gd name="connsiteY1" fmla="*/ 76388 h 6972488"/>
              <a:gd name="connsiteX2" fmla="*/ 5981151 w 5981151"/>
              <a:gd name="connsiteY2" fmla="*/ 6934388 h 6972488"/>
              <a:gd name="connsiteX3" fmla="*/ 843207 w 5981151"/>
              <a:gd name="connsiteY3" fmla="*/ 6972488 h 6972488"/>
              <a:gd name="connsiteX4" fmla="*/ 901151 w 5981151"/>
              <a:gd name="connsiteY4" fmla="*/ 3371050 h 6972488"/>
              <a:gd name="connsiteX5" fmla="*/ 259007 w 5981151"/>
              <a:gd name="connsiteY5" fmla="*/ 0 h 6972488"/>
              <a:gd name="connsiteX0" fmla="*/ 640323 w 6362467"/>
              <a:gd name="connsiteY0" fmla="*/ 0 h 6972488"/>
              <a:gd name="connsiteX1" fmla="*/ 6362467 w 6362467"/>
              <a:gd name="connsiteY1" fmla="*/ 76388 h 6972488"/>
              <a:gd name="connsiteX2" fmla="*/ 6362467 w 6362467"/>
              <a:gd name="connsiteY2" fmla="*/ 6934388 h 6972488"/>
              <a:gd name="connsiteX3" fmla="*/ 1224523 w 6362467"/>
              <a:gd name="connsiteY3" fmla="*/ 6972488 h 6972488"/>
              <a:gd name="connsiteX4" fmla="*/ 1282467 w 6362467"/>
              <a:gd name="connsiteY4" fmla="*/ 3371050 h 6972488"/>
              <a:gd name="connsiteX5" fmla="*/ 640323 w 6362467"/>
              <a:gd name="connsiteY5" fmla="*/ 0 h 6972488"/>
              <a:gd name="connsiteX0" fmla="*/ 640323 w 6857767"/>
              <a:gd name="connsiteY0" fmla="*/ 0 h 6972488"/>
              <a:gd name="connsiteX1" fmla="*/ 6857767 w 6857767"/>
              <a:gd name="connsiteY1" fmla="*/ 11947 h 6972488"/>
              <a:gd name="connsiteX2" fmla="*/ 6362467 w 6857767"/>
              <a:gd name="connsiteY2" fmla="*/ 6934388 h 6972488"/>
              <a:gd name="connsiteX3" fmla="*/ 1224523 w 6857767"/>
              <a:gd name="connsiteY3" fmla="*/ 6972488 h 6972488"/>
              <a:gd name="connsiteX4" fmla="*/ 1282467 w 6857767"/>
              <a:gd name="connsiteY4" fmla="*/ 3371050 h 6972488"/>
              <a:gd name="connsiteX5" fmla="*/ 640323 w 6857767"/>
              <a:gd name="connsiteY5" fmla="*/ 0 h 6972488"/>
              <a:gd name="connsiteX0" fmla="*/ 640323 w 6870467"/>
              <a:gd name="connsiteY0" fmla="*/ 0 h 6973052"/>
              <a:gd name="connsiteX1" fmla="*/ 6857767 w 6870467"/>
              <a:gd name="connsiteY1" fmla="*/ 11947 h 6973052"/>
              <a:gd name="connsiteX2" fmla="*/ 6870467 w 6870467"/>
              <a:gd name="connsiteY2" fmla="*/ 6973052 h 6973052"/>
              <a:gd name="connsiteX3" fmla="*/ 1224523 w 6870467"/>
              <a:gd name="connsiteY3" fmla="*/ 6972488 h 6973052"/>
              <a:gd name="connsiteX4" fmla="*/ 1282467 w 6870467"/>
              <a:gd name="connsiteY4" fmla="*/ 3371050 h 6973052"/>
              <a:gd name="connsiteX5" fmla="*/ 640323 w 6870467"/>
              <a:gd name="connsiteY5" fmla="*/ 0 h 6973052"/>
              <a:gd name="connsiteX0" fmla="*/ 640323 w 6870467"/>
              <a:gd name="connsiteY0" fmla="*/ 0 h 6974374"/>
              <a:gd name="connsiteX1" fmla="*/ 6857767 w 6870467"/>
              <a:gd name="connsiteY1" fmla="*/ 11947 h 6974374"/>
              <a:gd name="connsiteX2" fmla="*/ 6870467 w 6870467"/>
              <a:gd name="connsiteY2" fmla="*/ 6973052 h 6974374"/>
              <a:gd name="connsiteX3" fmla="*/ 1224523 w 6870467"/>
              <a:gd name="connsiteY3" fmla="*/ 6972488 h 6974374"/>
              <a:gd name="connsiteX4" fmla="*/ 1282467 w 6870467"/>
              <a:gd name="connsiteY4" fmla="*/ 3371050 h 6974374"/>
              <a:gd name="connsiteX5" fmla="*/ 640323 w 6870467"/>
              <a:gd name="connsiteY5" fmla="*/ 0 h 6974374"/>
              <a:gd name="connsiteX0" fmla="*/ 258796 w 6488940"/>
              <a:gd name="connsiteY0" fmla="*/ 0 h 7026576"/>
              <a:gd name="connsiteX1" fmla="*/ 6476240 w 6488940"/>
              <a:gd name="connsiteY1" fmla="*/ 11947 h 7026576"/>
              <a:gd name="connsiteX2" fmla="*/ 6488940 w 6488940"/>
              <a:gd name="connsiteY2" fmla="*/ 6973052 h 7026576"/>
              <a:gd name="connsiteX3" fmla="*/ 832552 w 6488940"/>
              <a:gd name="connsiteY3" fmla="*/ 7025212 h 7026576"/>
              <a:gd name="connsiteX4" fmla="*/ 900940 w 6488940"/>
              <a:gd name="connsiteY4" fmla="*/ 3371050 h 7026576"/>
              <a:gd name="connsiteX5" fmla="*/ 258796 w 6488940"/>
              <a:gd name="connsiteY5" fmla="*/ 0 h 7026576"/>
              <a:gd name="connsiteX0" fmla="*/ 259216 w 6489360"/>
              <a:gd name="connsiteY0" fmla="*/ 0 h 6973052"/>
              <a:gd name="connsiteX1" fmla="*/ 6476660 w 6489360"/>
              <a:gd name="connsiteY1" fmla="*/ 11947 h 6973052"/>
              <a:gd name="connsiteX2" fmla="*/ 6489360 w 6489360"/>
              <a:gd name="connsiteY2" fmla="*/ 6973052 h 6973052"/>
              <a:gd name="connsiteX3" fmla="*/ 853861 w 6489360"/>
              <a:gd name="connsiteY3" fmla="*/ 6951398 h 6973052"/>
              <a:gd name="connsiteX4" fmla="*/ 901360 w 6489360"/>
              <a:gd name="connsiteY4" fmla="*/ 3371050 h 6973052"/>
              <a:gd name="connsiteX5" fmla="*/ 259216 w 6489360"/>
              <a:gd name="connsiteY5" fmla="*/ 0 h 6973052"/>
              <a:gd name="connsiteX0" fmla="*/ 424110 w 6654254"/>
              <a:gd name="connsiteY0" fmla="*/ 0 h 6973052"/>
              <a:gd name="connsiteX1" fmla="*/ 6641554 w 6654254"/>
              <a:gd name="connsiteY1" fmla="*/ 11947 h 6973052"/>
              <a:gd name="connsiteX2" fmla="*/ 6654254 w 6654254"/>
              <a:gd name="connsiteY2" fmla="*/ 6973052 h 6973052"/>
              <a:gd name="connsiteX3" fmla="*/ 1018755 w 6654254"/>
              <a:gd name="connsiteY3" fmla="*/ 6951398 h 6973052"/>
              <a:gd name="connsiteX4" fmla="*/ 1066254 w 6654254"/>
              <a:gd name="connsiteY4" fmla="*/ 3371050 h 6973052"/>
              <a:gd name="connsiteX5" fmla="*/ 424110 w 6654254"/>
              <a:gd name="connsiteY5" fmla="*/ 0 h 6973052"/>
              <a:gd name="connsiteX0" fmla="*/ 258791 w 6488935"/>
              <a:gd name="connsiteY0" fmla="*/ 0 h 6974117"/>
              <a:gd name="connsiteX1" fmla="*/ 6476235 w 6488935"/>
              <a:gd name="connsiteY1" fmla="*/ 11947 h 6974117"/>
              <a:gd name="connsiteX2" fmla="*/ 6488935 w 6488935"/>
              <a:gd name="connsiteY2" fmla="*/ 6973052 h 6974117"/>
              <a:gd name="connsiteX3" fmla="*/ 832307 w 6488935"/>
              <a:gd name="connsiteY3" fmla="*/ 6972730 h 6974117"/>
              <a:gd name="connsiteX4" fmla="*/ 900935 w 6488935"/>
              <a:gd name="connsiteY4" fmla="*/ 3371050 h 6974117"/>
              <a:gd name="connsiteX5" fmla="*/ 258791 w 6488935"/>
              <a:gd name="connsiteY5" fmla="*/ 0 h 6974117"/>
              <a:gd name="connsiteX0" fmla="*/ 258791 w 6488935"/>
              <a:gd name="connsiteY0" fmla="*/ 0 h 6974117"/>
              <a:gd name="connsiteX1" fmla="*/ 6476235 w 6488935"/>
              <a:gd name="connsiteY1" fmla="*/ 11947 h 6974117"/>
              <a:gd name="connsiteX2" fmla="*/ 6488935 w 6488935"/>
              <a:gd name="connsiteY2" fmla="*/ 6973052 h 6974117"/>
              <a:gd name="connsiteX3" fmla="*/ 832307 w 6488935"/>
              <a:gd name="connsiteY3" fmla="*/ 6972730 h 6974117"/>
              <a:gd name="connsiteX4" fmla="*/ 900935 w 6488935"/>
              <a:gd name="connsiteY4" fmla="*/ 3371050 h 6974117"/>
              <a:gd name="connsiteX5" fmla="*/ 258791 w 6488935"/>
              <a:gd name="connsiteY5" fmla="*/ 0 h 6974117"/>
              <a:gd name="connsiteX0" fmla="*/ 258791 w 6488935"/>
              <a:gd name="connsiteY0" fmla="*/ 0 h 6973052"/>
              <a:gd name="connsiteX1" fmla="*/ 6476235 w 6488935"/>
              <a:gd name="connsiteY1" fmla="*/ 11947 h 6973052"/>
              <a:gd name="connsiteX2" fmla="*/ 6488935 w 6488935"/>
              <a:gd name="connsiteY2" fmla="*/ 6973052 h 6973052"/>
              <a:gd name="connsiteX3" fmla="*/ 832307 w 6488935"/>
              <a:gd name="connsiteY3" fmla="*/ 6972730 h 6973052"/>
              <a:gd name="connsiteX4" fmla="*/ 900935 w 6488935"/>
              <a:gd name="connsiteY4" fmla="*/ 3371050 h 6973052"/>
              <a:gd name="connsiteX5" fmla="*/ 258791 w 6488935"/>
              <a:gd name="connsiteY5" fmla="*/ 0 h 6973052"/>
              <a:gd name="connsiteX0" fmla="*/ 223574 w 6453718"/>
              <a:gd name="connsiteY0" fmla="*/ 0 h 6973052"/>
              <a:gd name="connsiteX1" fmla="*/ 6441018 w 6453718"/>
              <a:gd name="connsiteY1" fmla="*/ 11947 h 6973052"/>
              <a:gd name="connsiteX2" fmla="*/ 6453718 w 6453718"/>
              <a:gd name="connsiteY2" fmla="*/ 6973052 h 6973052"/>
              <a:gd name="connsiteX3" fmla="*/ 797090 w 6453718"/>
              <a:gd name="connsiteY3" fmla="*/ 6972730 h 6973052"/>
              <a:gd name="connsiteX4" fmla="*/ 1172086 w 6453718"/>
              <a:gd name="connsiteY4" fmla="*/ 3659034 h 6973052"/>
              <a:gd name="connsiteX5" fmla="*/ 223574 w 6453718"/>
              <a:gd name="connsiteY5" fmla="*/ 0 h 697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718" h="6973052">
                <a:moveTo>
                  <a:pt x="223574" y="0"/>
                </a:moveTo>
                <a:lnTo>
                  <a:pt x="6441018" y="11947"/>
                </a:lnTo>
                <a:cubicBezTo>
                  <a:pt x="6445251" y="2332315"/>
                  <a:pt x="6449485" y="4652684"/>
                  <a:pt x="6453718" y="6973052"/>
                </a:cubicBezTo>
                <a:lnTo>
                  <a:pt x="797090" y="6972730"/>
                </a:lnTo>
                <a:cubicBezTo>
                  <a:pt x="93693" y="6977544"/>
                  <a:pt x="1267672" y="4821156"/>
                  <a:pt x="1172086" y="3659034"/>
                </a:cubicBezTo>
                <a:cubicBezTo>
                  <a:pt x="1076500" y="2496912"/>
                  <a:pt x="-591343" y="918633"/>
                  <a:pt x="223574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90AC17DF-168C-0946-855E-C67932B0FBD0}"/>
              </a:ext>
            </a:extLst>
          </p:cNvPr>
          <p:cNvSpPr txBox="1"/>
          <p:nvPr/>
        </p:nvSpPr>
        <p:spPr>
          <a:xfrm>
            <a:off x="6657320" y="1655139"/>
            <a:ext cx="557378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800" b="1" spc="600" dirty="0">
                <a:ln w="31750">
                  <a:solidFill>
                    <a:srgbClr val="6647F2"/>
                  </a:solidFill>
                </a:ln>
                <a:noFill/>
                <a:latin typeface="Arial Black" panose="020B0A04020102020204" pitchFamily="34" charset="0"/>
              </a:rPr>
              <a:t>НЕЙРОСЕТЬ</a:t>
            </a:r>
            <a:endParaRPr lang="es-ES" sz="4800" b="1" spc="600" dirty="0">
              <a:ln w="31750">
                <a:solidFill>
                  <a:srgbClr val="6647F2"/>
                </a:solidFill>
              </a:ln>
              <a:noFill/>
              <a:latin typeface="Arial Black" panose="020B0A04020102020204" pitchFamily="34" charset="0"/>
            </a:endParaRPr>
          </a:p>
        </p:txBody>
      </p:sp>
      <p:sp>
        <p:nvSpPr>
          <p:cNvPr id="5" name="Rectángulo redondeado 4">
            <a:hlinkClick r:id="rId2" action="ppaction://hlinksldjump"/>
            <a:extLst>
              <a:ext uri="{FF2B5EF4-FFF2-40B4-BE49-F238E27FC236}">
                <a16:creationId xmlns:a16="http://schemas.microsoft.com/office/drawing/2014/main" id="{D26728F1-58AA-1D4E-A25E-B169BA9A3C22}"/>
              </a:ext>
            </a:extLst>
          </p:cNvPr>
          <p:cNvSpPr/>
          <p:nvPr/>
        </p:nvSpPr>
        <p:spPr>
          <a:xfrm>
            <a:off x="7461058" y="4666154"/>
            <a:ext cx="2323332" cy="443409"/>
          </a:xfrm>
          <a:prstGeom prst="roundRect">
            <a:avLst>
              <a:gd name="adj" fmla="val 50000"/>
            </a:avLst>
          </a:prstGeom>
          <a:solidFill>
            <a:srgbClr val="664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ЗАВЕРШИТЬ</a:t>
            </a:r>
            <a:endParaRPr lang="es-ES" sz="1600" b="1" dirty="0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2D6634E5-EB62-0049-AF07-0D4282A8EA1A}"/>
              </a:ext>
            </a:extLst>
          </p:cNvPr>
          <p:cNvGrpSpPr/>
          <p:nvPr/>
        </p:nvGrpSpPr>
        <p:grpSpPr>
          <a:xfrm>
            <a:off x="649524" y="249304"/>
            <a:ext cx="5107648" cy="6359391"/>
            <a:chOff x="649524" y="249304"/>
            <a:chExt cx="5107648" cy="6359391"/>
          </a:xfrm>
        </p:grpSpPr>
        <p:grpSp>
          <p:nvGrpSpPr>
            <p:cNvPr id="112" name="Grupo 111">
              <a:extLst>
                <a:ext uri="{FF2B5EF4-FFF2-40B4-BE49-F238E27FC236}">
                  <a16:creationId xmlns:a16="http://schemas.microsoft.com/office/drawing/2014/main" id="{D103183C-0AE4-6A4B-84EE-05611A3C233A}"/>
                </a:ext>
              </a:extLst>
            </p:cNvPr>
            <p:cNvGrpSpPr/>
            <p:nvPr/>
          </p:nvGrpSpPr>
          <p:grpSpPr>
            <a:xfrm>
              <a:off x="649524" y="249304"/>
              <a:ext cx="5107648" cy="6359391"/>
              <a:chOff x="828044" y="285063"/>
              <a:chExt cx="4572073" cy="5692561"/>
            </a:xfrm>
          </p:grpSpPr>
          <p:sp>
            <p:nvSpPr>
              <p:cNvPr id="109" name="Elipse 6">
                <a:extLst>
                  <a:ext uri="{FF2B5EF4-FFF2-40B4-BE49-F238E27FC236}">
                    <a16:creationId xmlns:a16="http://schemas.microsoft.com/office/drawing/2014/main" id="{609E7C09-1DAB-3442-9BE2-EAAE37E0C802}"/>
                  </a:ext>
                </a:extLst>
              </p:cNvPr>
              <p:cNvSpPr/>
              <p:nvPr/>
            </p:nvSpPr>
            <p:spPr>
              <a:xfrm>
                <a:off x="828044" y="285063"/>
                <a:ext cx="2967787" cy="1892728"/>
              </a:xfrm>
              <a:custGeom>
                <a:avLst/>
                <a:gdLst>
                  <a:gd name="connsiteX0" fmla="*/ 0 w 4470400"/>
                  <a:gd name="connsiteY0" fmla="*/ 2235200 h 4470400"/>
                  <a:gd name="connsiteX1" fmla="*/ 2235200 w 4470400"/>
                  <a:gd name="connsiteY1" fmla="*/ 0 h 4470400"/>
                  <a:gd name="connsiteX2" fmla="*/ 4470400 w 4470400"/>
                  <a:gd name="connsiteY2" fmla="*/ 2235200 h 4470400"/>
                  <a:gd name="connsiteX3" fmla="*/ 2235200 w 4470400"/>
                  <a:gd name="connsiteY3" fmla="*/ 4470400 h 4470400"/>
                  <a:gd name="connsiteX4" fmla="*/ 0 w 4470400"/>
                  <a:gd name="connsiteY4" fmla="*/ 2235200 h 4470400"/>
                  <a:gd name="connsiteX0" fmla="*/ 20592 w 4490992"/>
                  <a:gd name="connsiteY0" fmla="*/ 1511300 h 3746500"/>
                  <a:gd name="connsiteX1" fmla="*/ 1531892 w 4490992"/>
                  <a:gd name="connsiteY1" fmla="*/ 0 h 3746500"/>
                  <a:gd name="connsiteX2" fmla="*/ 4490992 w 4490992"/>
                  <a:gd name="connsiteY2" fmla="*/ 1511300 h 3746500"/>
                  <a:gd name="connsiteX3" fmla="*/ 2255792 w 4490992"/>
                  <a:gd name="connsiteY3" fmla="*/ 3746500 h 3746500"/>
                  <a:gd name="connsiteX4" fmla="*/ 20592 w 4490992"/>
                  <a:gd name="connsiteY4" fmla="*/ 1511300 h 3746500"/>
                  <a:gd name="connsiteX0" fmla="*/ 12039 w 4965039"/>
                  <a:gd name="connsiteY0" fmla="*/ 1797845 h 4044607"/>
                  <a:gd name="connsiteX1" fmla="*/ 1523339 w 4965039"/>
                  <a:gd name="connsiteY1" fmla="*/ 286545 h 4044607"/>
                  <a:gd name="connsiteX2" fmla="*/ 4965039 w 4965039"/>
                  <a:gd name="connsiteY2" fmla="*/ 769145 h 4044607"/>
                  <a:gd name="connsiteX3" fmla="*/ 2247239 w 4965039"/>
                  <a:gd name="connsiteY3" fmla="*/ 4033045 h 4044607"/>
                  <a:gd name="connsiteX4" fmla="*/ 12039 w 4965039"/>
                  <a:gd name="connsiteY4" fmla="*/ 1797845 h 4044607"/>
                  <a:gd name="connsiteX0" fmla="*/ 10236 w 4963236"/>
                  <a:gd name="connsiteY0" fmla="*/ 1797845 h 3200509"/>
                  <a:gd name="connsiteX1" fmla="*/ 1521536 w 4963236"/>
                  <a:gd name="connsiteY1" fmla="*/ 286545 h 3200509"/>
                  <a:gd name="connsiteX2" fmla="*/ 4963236 w 4963236"/>
                  <a:gd name="connsiteY2" fmla="*/ 769145 h 3200509"/>
                  <a:gd name="connsiteX3" fmla="*/ 2181936 w 4963236"/>
                  <a:gd name="connsiteY3" fmla="*/ 3182145 h 3200509"/>
                  <a:gd name="connsiteX4" fmla="*/ 10236 w 4963236"/>
                  <a:gd name="connsiteY4" fmla="*/ 1797845 h 3200509"/>
                  <a:gd name="connsiteX0" fmla="*/ 10586 w 4963586"/>
                  <a:gd name="connsiteY0" fmla="*/ 1797845 h 4107795"/>
                  <a:gd name="connsiteX1" fmla="*/ 1521886 w 4963586"/>
                  <a:gd name="connsiteY1" fmla="*/ 286545 h 4107795"/>
                  <a:gd name="connsiteX2" fmla="*/ 4963586 w 4963586"/>
                  <a:gd name="connsiteY2" fmla="*/ 769145 h 4107795"/>
                  <a:gd name="connsiteX3" fmla="*/ 2194986 w 4963586"/>
                  <a:gd name="connsiteY3" fmla="*/ 4096545 h 4107795"/>
                  <a:gd name="connsiteX4" fmla="*/ 10586 w 4963586"/>
                  <a:gd name="connsiteY4" fmla="*/ 1797845 h 4107795"/>
                  <a:gd name="connsiteX0" fmla="*/ 10586 w 4963586"/>
                  <a:gd name="connsiteY0" fmla="*/ 1797845 h 4139511"/>
                  <a:gd name="connsiteX1" fmla="*/ 1521886 w 4963586"/>
                  <a:gd name="connsiteY1" fmla="*/ 286545 h 4139511"/>
                  <a:gd name="connsiteX2" fmla="*/ 4963586 w 4963586"/>
                  <a:gd name="connsiteY2" fmla="*/ 769145 h 4139511"/>
                  <a:gd name="connsiteX3" fmla="*/ 2194986 w 4963586"/>
                  <a:gd name="connsiteY3" fmla="*/ 4096545 h 4139511"/>
                  <a:gd name="connsiteX4" fmla="*/ 10586 w 4963586"/>
                  <a:gd name="connsiteY4" fmla="*/ 1797845 h 4139511"/>
                  <a:gd name="connsiteX0" fmla="*/ 26370 w 4979370"/>
                  <a:gd name="connsiteY0" fmla="*/ 1797845 h 3246403"/>
                  <a:gd name="connsiteX1" fmla="*/ 1537670 w 4979370"/>
                  <a:gd name="connsiteY1" fmla="*/ 286545 h 3246403"/>
                  <a:gd name="connsiteX2" fmla="*/ 4979370 w 4979370"/>
                  <a:gd name="connsiteY2" fmla="*/ 769145 h 3246403"/>
                  <a:gd name="connsiteX3" fmla="*/ 2680670 w 4979370"/>
                  <a:gd name="connsiteY3" fmla="*/ 3182145 h 3246403"/>
                  <a:gd name="connsiteX4" fmla="*/ 26370 w 4979370"/>
                  <a:gd name="connsiteY4" fmla="*/ 1797845 h 3246403"/>
                  <a:gd name="connsiteX0" fmla="*/ 26370 w 4979370"/>
                  <a:gd name="connsiteY0" fmla="*/ 1797845 h 3378043"/>
                  <a:gd name="connsiteX1" fmla="*/ 1537670 w 4979370"/>
                  <a:gd name="connsiteY1" fmla="*/ 286545 h 3378043"/>
                  <a:gd name="connsiteX2" fmla="*/ 4979370 w 4979370"/>
                  <a:gd name="connsiteY2" fmla="*/ 769145 h 3378043"/>
                  <a:gd name="connsiteX3" fmla="*/ 2680670 w 4979370"/>
                  <a:gd name="connsiteY3" fmla="*/ 3182145 h 3378043"/>
                  <a:gd name="connsiteX4" fmla="*/ 26370 w 4979370"/>
                  <a:gd name="connsiteY4" fmla="*/ 1797845 h 3378043"/>
                  <a:gd name="connsiteX0" fmla="*/ 31940 w 4762759"/>
                  <a:gd name="connsiteY0" fmla="*/ 2754499 h 3367259"/>
                  <a:gd name="connsiteX1" fmla="*/ 1321059 w 4762759"/>
                  <a:gd name="connsiteY1" fmla="*/ 342385 h 3367259"/>
                  <a:gd name="connsiteX2" fmla="*/ 4762759 w 4762759"/>
                  <a:gd name="connsiteY2" fmla="*/ 824985 h 3367259"/>
                  <a:gd name="connsiteX3" fmla="*/ 2464059 w 4762759"/>
                  <a:gd name="connsiteY3" fmla="*/ 3237985 h 3367259"/>
                  <a:gd name="connsiteX4" fmla="*/ 31940 w 4762759"/>
                  <a:gd name="connsiteY4" fmla="*/ 2754499 h 3367259"/>
                  <a:gd name="connsiteX0" fmla="*/ 37411 w 4768230"/>
                  <a:gd name="connsiteY0" fmla="*/ 2991005 h 3615249"/>
                  <a:gd name="connsiteX1" fmla="*/ 1263050 w 4768230"/>
                  <a:gd name="connsiteY1" fmla="*/ 192827 h 3615249"/>
                  <a:gd name="connsiteX2" fmla="*/ 4768230 w 4768230"/>
                  <a:gd name="connsiteY2" fmla="*/ 1061491 h 3615249"/>
                  <a:gd name="connsiteX3" fmla="*/ 2469530 w 4768230"/>
                  <a:gd name="connsiteY3" fmla="*/ 3474491 h 3615249"/>
                  <a:gd name="connsiteX4" fmla="*/ 37411 w 4768230"/>
                  <a:gd name="connsiteY4" fmla="*/ 2991005 h 3615249"/>
                  <a:gd name="connsiteX0" fmla="*/ 94229 w 4825048"/>
                  <a:gd name="connsiteY0" fmla="*/ 2888783 h 3513027"/>
                  <a:gd name="connsiteX1" fmla="*/ 1319868 w 4825048"/>
                  <a:gd name="connsiteY1" fmla="*/ 90605 h 3513027"/>
                  <a:gd name="connsiteX2" fmla="*/ 4825048 w 4825048"/>
                  <a:gd name="connsiteY2" fmla="*/ 959269 h 3513027"/>
                  <a:gd name="connsiteX3" fmla="*/ 2526348 w 4825048"/>
                  <a:gd name="connsiteY3" fmla="*/ 3372269 h 3513027"/>
                  <a:gd name="connsiteX4" fmla="*/ 94229 w 4825048"/>
                  <a:gd name="connsiteY4" fmla="*/ 2888783 h 3513027"/>
                  <a:gd name="connsiteX0" fmla="*/ 198101 w 4928920"/>
                  <a:gd name="connsiteY0" fmla="*/ 2901841 h 3641408"/>
                  <a:gd name="connsiteX1" fmla="*/ 1423740 w 4928920"/>
                  <a:gd name="connsiteY1" fmla="*/ 103663 h 3641408"/>
                  <a:gd name="connsiteX2" fmla="*/ 4928920 w 4928920"/>
                  <a:gd name="connsiteY2" fmla="*/ 972327 h 3641408"/>
                  <a:gd name="connsiteX3" fmla="*/ 2630220 w 4928920"/>
                  <a:gd name="connsiteY3" fmla="*/ 3385327 h 3641408"/>
                  <a:gd name="connsiteX4" fmla="*/ 198101 w 4928920"/>
                  <a:gd name="connsiteY4" fmla="*/ 2901841 h 364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920" h="3641408">
                    <a:moveTo>
                      <a:pt x="198101" y="2901841"/>
                    </a:moveTo>
                    <a:cubicBezTo>
                      <a:pt x="-241029" y="1913681"/>
                      <a:pt x="469" y="-530718"/>
                      <a:pt x="1423740" y="103663"/>
                    </a:cubicBezTo>
                    <a:cubicBezTo>
                      <a:pt x="2847011" y="738044"/>
                      <a:pt x="4928920" y="-262140"/>
                      <a:pt x="4928920" y="972327"/>
                    </a:cubicBezTo>
                    <a:cubicBezTo>
                      <a:pt x="4928920" y="2206794"/>
                      <a:pt x="3418690" y="3063741"/>
                      <a:pt x="2630220" y="3385327"/>
                    </a:cubicBezTo>
                    <a:cubicBezTo>
                      <a:pt x="1841750" y="3706913"/>
                      <a:pt x="637231" y="3890001"/>
                      <a:pt x="198101" y="2901841"/>
                    </a:cubicBezTo>
                    <a:close/>
                  </a:path>
                </a:pathLst>
              </a:custGeom>
              <a:solidFill>
                <a:srgbClr val="6647F2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Elipse 105">
                <a:extLst>
                  <a:ext uri="{FF2B5EF4-FFF2-40B4-BE49-F238E27FC236}">
                    <a16:creationId xmlns:a16="http://schemas.microsoft.com/office/drawing/2014/main" id="{5BA0C35E-D0F6-5943-9F46-4FC99179A655}"/>
                  </a:ext>
                </a:extLst>
              </p:cNvPr>
              <p:cNvSpPr/>
              <p:nvPr/>
            </p:nvSpPr>
            <p:spPr>
              <a:xfrm>
                <a:off x="3901668" y="2792540"/>
                <a:ext cx="1498449" cy="749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" name="Forma libre 6">
                <a:extLst>
                  <a:ext uri="{FF2B5EF4-FFF2-40B4-BE49-F238E27FC236}">
                    <a16:creationId xmlns:a16="http://schemas.microsoft.com/office/drawing/2014/main" id="{1CE8EF6A-D15F-E240-8E27-B51496B83DAF}"/>
                  </a:ext>
                </a:extLst>
              </p:cNvPr>
              <p:cNvSpPr/>
              <p:nvPr/>
            </p:nvSpPr>
            <p:spPr>
              <a:xfrm>
                <a:off x="1208311" y="880375"/>
                <a:ext cx="2033488" cy="2674037"/>
              </a:xfrm>
              <a:custGeom>
                <a:avLst/>
                <a:gdLst>
                  <a:gd name="connsiteX0" fmla="*/ 530183 w 558822"/>
                  <a:gd name="connsiteY0" fmla="*/ 443121 h 734851"/>
                  <a:gd name="connsiteX1" fmla="*/ 31154 w 558822"/>
                  <a:gd name="connsiteY1" fmla="*/ 731194 h 734851"/>
                  <a:gd name="connsiteX2" fmla="*/ 2096 w 558822"/>
                  <a:gd name="connsiteY2" fmla="*/ 709121 h 734851"/>
                  <a:gd name="connsiteX3" fmla="*/ 2096 w 558822"/>
                  <a:gd name="connsiteY3" fmla="*/ 349518 h 734851"/>
                  <a:gd name="connsiteX4" fmla="*/ 31154 w 558822"/>
                  <a:gd name="connsiteY4" fmla="*/ 293916 h 734851"/>
                  <a:gd name="connsiteX5" fmla="*/ 530183 w 558822"/>
                  <a:gd name="connsiteY5" fmla="*/ 5563 h 734851"/>
                  <a:gd name="connsiteX6" fmla="*/ 559241 w 558822"/>
                  <a:gd name="connsiteY6" fmla="*/ 27637 h 734851"/>
                  <a:gd name="connsiteX7" fmla="*/ 559241 w 558822"/>
                  <a:gd name="connsiteY7" fmla="*/ 387518 h 734851"/>
                  <a:gd name="connsiteX8" fmla="*/ 530183 w 558822"/>
                  <a:gd name="connsiteY8" fmla="*/ 443121 h 73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822" h="734851">
                    <a:moveTo>
                      <a:pt x="530183" y="443121"/>
                    </a:moveTo>
                    <a:lnTo>
                      <a:pt x="31154" y="731194"/>
                    </a:lnTo>
                    <a:cubicBezTo>
                      <a:pt x="15228" y="740415"/>
                      <a:pt x="2096" y="730635"/>
                      <a:pt x="2096" y="709121"/>
                    </a:cubicBezTo>
                    <a:lnTo>
                      <a:pt x="2096" y="349518"/>
                    </a:lnTo>
                    <a:cubicBezTo>
                      <a:pt x="2096" y="328004"/>
                      <a:pt x="15228" y="303136"/>
                      <a:pt x="31154" y="293916"/>
                    </a:cubicBezTo>
                    <a:lnTo>
                      <a:pt x="530183" y="5563"/>
                    </a:lnTo>
                    <a:cubicBezTo>
                      <a:pt x="546109" y="-3657"/>
                      <a:pt x="559241" y="6122"/>
                      <a:pt x="559241" y="27637"/>
                    </a:cubicBezTo>
                    <a:lnTo>
                      <a:pt x="559241" y="387518"/>
                    </a:lnTo>
                    <a:cubicBezTo>
                      <a:pt x="559241" y="408754"/>
                      <a:pt x="546109" y="433901"/>
                      <a:pt x="530183" y="443121"/>
                    </a:cubicBezTo>
                    <a:close/>
                  </a:path>
                </a:pathLst>
              </a:custGeom>
              <a:solidFill>
                <a:srgbClr val="515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" name="Forma libre 7">
                <a:extLst>
                  <a:ext uri="{FF2B5EF4-FFF2-40B4-BE49-F238E27FC236}">
                    <a16:creationId xmlns:a16="http://schemas.microsoft.com/office/drawing/2014/main" id="{9AB1625B-430B-9B46-8621-44B36AFDDCB1}"/>
                  </a:ext>
                </a:extLst>
              </p:cNvPr>
              <p:cNvSpPr/>
              <p:nvPr/>
            </p:nvSpPr>
            <p:spPr>
              <a:xfrm>
                <a:off x="1208311" y="1388723"/>
                <a:ext cx="2033488" cy="2165667"/>
              </a:xfrm>
              <a:custGeom>
                <a:avLst/>
                <a:gdLst>
                  <a:gd name="connsiteX0" fmla="*/ 456698 w 558822"/>
                  <a:gd name="connsiteY0" fmla="*/ 30717 h 595145"/>
                  <a:gd name="connsiteX1" fmla="*/ 396904 w 558822"/>
                  <a:gd name="connsiteY1" fmla="*/ 186349 h 595145"/>
                  <a:gd name="connsiteX2" fmla="*/ 334315 w 558822"/>
                  <a:gd name="connsiteY2" fmla="*/ 215967 h 595145"/>
                  <a:gd name="connsiteX3" fmla="*/ 312521 w 558822"/>
                  <a:gd name="connsiteY3" fmla="*/ 157570 h 595145"/>
                  <a:gd name="connsiteX4" fmla="*/ 240992 w 558822"/>
                  <a:gd name="connsiteY4" fmla="*/ 195290 h 595145"/>
                  <a:gd name="connsiteX5" fmla="*/ 192654 w 558822"/>
                  <a:gd name="connsiteY5" fmla="*/ 347011 h 595145"/>
                  <a:gd name="connsiteX6" fmla="*/ 133419 w 558822"/>
                  <a:gd name="connsiteY6" fmla="*/ 384452 h 595145"/>
                  <a:gd name="connsiteX7" fmla="*/ 19140 w 558822"/>
                  <a:gd name="connsiteY7" fmla="*/ 438378 h 595145"/>
                  <a:gd name="connsiteX8" fmla="*/ 2096 w 558822"/>
                  <a:gd name="connsiteY8" fmla="*/ 471628 h 595145"/>
                  <a:gd name="connsiteX9" fmla="*/ 2096 w 558822"/>
                  <a:gd name="connsiteY9" fmla="*/ 569422 h 595145"/>
                  <a:gd name="connsiteX10" fmla="*/ 31154 w 558822"/>
                  <a:gd name="connsiteY10" fmla="*/ 591495 h 595145"/>
                  <a:gd name="connsiteX11" fmla="*/ 530183 w 558822"/>
                  <a:gd name="connsiteY11" fmla="*/ 303422 h 595145"/>
                  <a:gd name="connsiteX12" fmla="*/ 559241 w 558822"/>
                  <a:gd name="connsiteY12" fmla="*/ 247820 h 595145"/>
                  <a:gd name="connsiteX13" fmla="*/ 559241 w 558822"/>
                  <a:gd name="connsiteY13" fmla="*/ 92746 h 595145"/>
                  <a:gd name="connsiteX14" fmla="*/ 497212 w 558822"/>
                  <a:gd name="connsiteY14" fmla="*/ 6967 h 595145"/>
                  <a:gd name="connsiteX15" fmla="*/ 456698 w 558822"/>
                  <a:gd name="connsiteY15" fmla="*/ 30717 h 59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8822" h="595145">
                    <a:moveTo>
                      <a:pt x="456698" y="30717"/>
                    </a:moveTo>
                    <a:lnTo>
                      <a:pt x="396904" y="186349"/>
                    </a:lnTo>
                    <a:cubicBezTo>
                      <a:pt x="382374" y="224349"/>
                      <a:pt x="344374" y="242511"/>
                      <a:pt x="334315" y="215967"/>
                    </a:cubicBezTo>
                    <a:lnTo>
                      <a:pt x="312521" y="157570"/>
                    </a:lnTo>
                    <a:cubicBezTo>
                      <a:pt x="300786" y="126555"/>
                      <a:pt x="255521" y="150585"/>
                      <a:pt x="240992" y="195290"/>
                    </a:cubicBezTo>
                    <a:lnTo>
                      <a:pt x="192654" y="347011"/>
                    </a:lnTo>
                    <a:cubicBezTo>
                      <a:pt x="181478" y="381937"/>
                      <a:pt x="146831" y="403731"/>
                      <a:pt x="133419" y="384452"/>
                    </a:cubicBezTo>
                    <a:cubicBezTo>
                      <a:pt x="109389" y="349525"/>
                      <a:pt x="50434" y="377187"/>
                      <a:pt x="19140" y="438378"/>
                    </a:cubicBezTo>
                    <a:lnTo>
                      <a:pt x="2096" y="471628"/>
                    </a:lnTo>
                    <a:lnTo>
                      <a:pt x="2096" y="569422"/>
                    </a:lnTo>
                    <a:cubicBezTo>
                      <a:pt x="2096" y="590937"/>
                      <a:pt x="15228" y="600716"/>
                      <a:pt x="31154" y="591495"/>
                    </a:cubicBezTo>
                    <a:lnTo>
                      <a:pt x="530183" y="303422"/>
                    </a:lnTo>
                    <a:cubicBezTo>
                      <a:pt x="546109" y="294202"/>
                      <a:pt x="559241" y="269055"/>
                      <a:pt x="559241" y="247820"/>
                    </a:cubicBezTo>
                    <a:lnTo>
                      <a:pt x="559241" y="92746"/>
                    </a:lnTo>
                    <a:lnTo>
                      <a:pt x="497212" y="6967"/>
                    </a:lnTo>
                    <a:cubicBezTo>
                      <a:pt x="487992" y="-5606"/>
                      <a:pt x="465639" y="7526"/>
                      <a:pt x="456698" y="3071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" name="Forma libre 8">
                <a:extLst>
                  <a:ext uri="{FF2B5EF4-FFF2-40B4-BE49-F238E27FC236}">
                    <a16:creationId xmlns:a16="http://schemas.microsoft.com/office/drawing/2014/main" id="{05BE335C-29EF-A948-A54E-30F18003C230}"/>
                  </a:ext>
                </a:extLst>
              </p:cNvPr>
              <p:cNvSpPr/>
              <p:nvPr/>
            </p:nvSpPr>
            <p:spPr>
              <a:xfrm>
                <a:off x="1208311" y="2042933"/>
                <a:ext cx="2033488" cy="1209925"/>
              </a:xfrm>
              <a:custGeom>
                <a:avLst/>
                <a:gdLst>
                  <a:gd name="connsiteX0" fmla="*/ 559241 w 558822"/>
                  <a:gd name="connsiteY0" fmla="*/ 10198 h 332499"/>
                  <a:gd name="connsiteX1" fmla="*/ 2096 w 558822"/>
                  <a:gd name="connsiteY1" fmla="*/ 332080 h 332499"/>
                  <a:gd name="connsiteX2" fmla="*/ 2096 w 558822"/>
                  <a:gd name="connsiteY2" fmla="*/ 323698 h 332499"/>
                  <a:gd name="connsiteX3" fmla="*/ 559241 w 558822"/>
                  <a:gd name="connsiteY3" fmla="*/ 2096 h 33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822" h="332499">
                    <a:moveTo>
                      <a:pt x="559241" y="10198"/>
                    </a:moveTo>
                    <a:lnTo>
                      <a:pt x="2096" y="332080"/>
                    </a:lnTo>
                    <a:lnTo>
                      <a:pt x="2096" y="323698"/>
                    </a:lnTo>
                    <a:lnTo>
                      <a:pt x="559241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" name="Forma libre 9">
                <a:extLst>
                  <a:ext uri="{FF2B5EF4-FFF2-40B4-BE49-F238E27FC236}">
                    <a16:creationId xmlns:a16="http://schemas.microsoft.com/office/drawing/2014/main" id="{F715FDDF-29D5-674C-9641-E19601B164D6}"/>
                  </a:ext>
                </a:extLst>
              </p:cNvPr>
              <p:cNvSpPr/>
              <p:nvPr/>
            </p:nvSpPr>
            <p:spPr>
              <a:xfrm>
                <a:off x="1208311" y="1669787"/>
                <a:ext cx="2033488" cy="1209925"/>
              </a:xfrm>
              <a:custGeom>
                <a:avLst/>
                <a:gdLst>
                  <a:gd name="connsiteX0" fmla="*/ 559241 w 558822"/>
                  <a:gd name="connsiteY0" fmla="*/ 10199 h 332499"/>
                  <a:gd name="connsiteX1" fmla="*/ 2096 w 558822"/>
                  <a:gd name="connsiteY1" fmla="*/ 331801 h 332499"/>
                  <a:gd name="connsiteX2" fmla="*/ 2096 w 558822"/>
                  <a:gd name="connsiteY2" fmla="*/ 323698 h 332499"/>
                  <a:gd name="connsiteX3" fmla="*/ 559241 w 558822"/>
                  <a:gd name="connsiteY3" fmla="*/ 2096 h 33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822" h="332499">
                    <a:moveTo>
                      <a:pt x="559241" y="10199"/>
                    </a:moveTo>
                    <a:lnTo>
                      <a:pt x="2096" y="331801"/>
                    </a:lnTo>
                    <a:lnTo>
                      <a:pt x="2096" y="323698"/>
                    </a:lnTo>
                    <a:lnTo>
                      <a:pt x="559241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" name="Forma libre 10">
                <a:extLst>
                  <a:ext uri="{FF2B5EF4-FFF2-40B4-BE49-F238E27FC236}">
                    <a16:creationId xmlns:a16="http://schemas.microsoft.com/office/drawing/2014/main" id="{893AD071-9A16-C44E-8D67-2D3F9F08E2E0}"/>
                  </a:ext>
                </a:extLst>
              </p:cNvPr>
              <p:cNvSpPr/>
              <p:nvPr/>
            </p:nvSpPr>
            <p:spPr>
              <a:xfrm>
                <a:off x="1208311" y="1295626"/>
                <a:ext cx="2033488" cy="1209925"/>
              </a:xfrm>
              <a:custGeom>
                <a:avLst/>
                <a:gdLst>
                  <a:gd name="connsiteX0" fmla="*/ 559241 w 558822"/>
                  <a:gd name="connsiteY0" fmla="*/ 10199 h 332499"/>
                  <a:gd name="connsiteX1" fmla="*/ 2096 w 558822"/>
                  <a:gd name="connsiteY1" fmla="*/ 332080 h 332499"/>
                  <a:gd name="connsiteX2" fmla="*/ 2096 w 558822"/>
                  <a:gd name="connsiteY2" fmla="*/ 323977 h 332499"/>
                  <a:gd name="connsiteX3" fmla="*/ 559241 w 558822"/>
                  <a:gd name="connsiteY3" fmla="*/ 2096 h 33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822" h="332499">
                    <a:moveTo>
                      <a:pt x="559241" y="10199"/>
                    </a:moveTo>
                    <a:lnTo>
                      <a:pt x="2096" y="332080"/>
                    </a:lnTo>
                    <a:lnTo>
                      <a:pt x="2096" y="323977"/>
                    </a:lnTo>
                    <a:lnTo>
                      <a:pt x="559241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" name="Forma libre 11">
                <a:extLst>
                  <a:ext uri="{FF2B5EF4-FFF2-40B4-BE49-F238E27FC236}">
                    <a16:creationId xmlns:a16="http://schemas.microsoft.com/office/drawing/2014/main" id="{8C1AD54C-BBC0-A34F-90B0-746C83B7AE64}"/>
                  </a:ext>
                </a:extLst>
              </p:cNvPr>
              <p:cNvSpPr/>
              <p:nvPr/>
            </p:nvSpPr>
            <p:spPr>
              <a:xfrm>
                <a:off x="1079185" y="2438446"/>
                <a:ext cx="111841" cy="183014"/>
              </a:xfrm>
              <a:custGeom>
                <a:avLst/>
                <a:gdLst>
                  <a:gd name="connsiteX0" fmla="*/ 29198 w 30735"/>
                  <a:gd name="connsiteY0" fmla="*/ 33390 h 50294"/>
                  <a:gd name="connsiteX1" fmla="*/ 2096 w 30735"/>
                  <a:gd name="connsiteY1" fmla="*/ 49037 h 50294"/>
                  <a:gd name="connsiteX2" fmla="*/ 2096 w 30735"/>
                  <a:gd name="connsiteY2" fmla="*/ 17743 h 50294"/>
                  <a:gd name="connsiteX3" fmla="*/ 29198 w 30735"/>
                  <a:gd name="connsiteY3" fmla="*/ 2096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35" h="50294">
                    <a:moveTo>
                      <a:pt x="29198" y="33390"/>
                    </a:moveTo>
                    <a:lnTo>
                      <a:pt x="2096" y="49037"/>
                    </a:lnTo>
                    <a:lnTo>
                      <a:pt x="2096" y="17743"/>
                    </a:lnTo>
                    <a:lnTo>
                      <a:pt x="29198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 12">
                <a:extLst>
                  <a:ext uri="{FF2B5EF4-FFF2-40B4-BE49-F238E27FC236}">
                    <a16:creationId xmlns:a16="http://schemas.microsoft.com/office/drawing/2014/main" id="{F36DED27-FD0B-794C-8B0C-FCA2B8274CE8}"/>
                  </a:ext>
                </a:extLst>
              </p:cNvPr>
              <p:cNvSpPr/>
              <p:nvPr/>
            </p:nvSpPr>
            <p:spPr>
              <a:xfrm>
                <a:off x="1079185" y="2815657"/>
                <a:ext cx="111841" cy="183014"/>
              </a:xfrm>
              <a:custGeom>
                <a:avLst/>
                <a:gdLst>
                  <a:gd name="connsiteX0" fmla="*/ 29198 w 30735"/>
                  <a:gd name="connsiteY0" fmla="*/ 33390 h 50294"/>
                  <a:gd name="connsiteX1" fmla="*/ 2096 w 30735"/>
                  <a:gd name="connsiteY1" fmla="*/ 49037 h 50294"/>
                  <a:gd name="connsiteX2" fmla="*/ 2096 w 30735"/>
                  <a:gd name="connsiteY2" fmla="*/ 17743 h 50294"/>
                  <a:gd name="connsiteX3" fmla="*/ 29198 w 30735"/>
                  <a:gd name="connsiteY3" fmla="*/ 2096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35" h="50294">
                    <a:moveTo>
                      <a:pt x="29198" y="33390"/>
                    </a:moveTo>
                    <a:lnTo>
                      <a:pt x="2096" y="49037"/>
                    </a:lnTo>
                    <a:lnTo>
                      <a:pt x="2096" y="17743"/>
                    </a:lnTo>
                    <a:lnTo>
                      <a:pt x="29198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4" name="Forma libre 13">
                <a:extLst>
                  <a:ext uri="{FF2B5EF4-FFF2-40B4-BE49-F238E27FC236}">
                    <a16:creationId xmlns:a16="http://schemas.microsoft.com/office/drawing/2014/main" id="{79CBD9CF-B23A-6F46-9732-04E7C17380EB}"/>
                  </a:ext>
                </a:extLst>
              </p:cNvPr>
              <p:cNvSpPr/>
              <p:nvPr/>
            </p:nvSpPr>
            <p:spPr>
              <a:xfrm>
                <a:off x="1079185" y="3192871"/>
                <a:ext cx="111841" cy="183014"/>
              </a:xfrm>
              <a:custGeom>
                <a:avLst/>
                <a:gdLst>
                  <a:gd name="connsiteX0" fmla="*/ 29198 w 30735"/>
                  <a:gd name="connsiteY0" fmla="*/ 33390 h 50294"/>
                  <a:gd name="connsiteX1" fmla="*/ 2096 w 30735"/>
                  <a:gd name="connsiteY1" fmla="*/ 49037 h 50294"/>
                  <a:gd name="connsiteX2" fmla="*/ 2096 w 30735"/>
                  <a:gd name="connsiteY2" fmla="*/ 17743 h 50294"/>
                  <a:gd name="connsiteX3" fmla="*/ 29198 w 30735"/>
                  <a:gd name="connsiteY3" fmla="*/ 2096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35" h="50294">
                    <a:moveTo>
                      <a:pt x="29198" y="33390"/>
                    </a:moveTo>
                    <a:lnTo>
                      <a:pt x="2096" y="49037"/>
                    </a:lnTo>
                    <a:lnTo>
                      <a:pt x="2096" y="17743"/>
                    </a:lnTo>
                    <a:lnTo>
                      <a:pt x="29198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5" name="Forma libre 14">
                <a:extLst>
                  <a:ext uri="{FF2B5EF4-FFF2-40B4-BE49-F238E27FC236}">
                    <a16:creationId xmlns:a16="http://schemas.microsoft.com/office/drawing/2014/main" id="{AC431415-9FAB-7340-82F7-5A52E5C1F49F}"/>
                  </a:ext>
                </a:extLst>
              </p:cNvPr>
              <p:cNvSpPr/>
              <p:nvPr/>
            </p:nvSpPr>
            <p:spPr>
              <a:xfrm>
                <a:off x="1386241" y="975950"/>
                <a:ext cx="2033488" cy="2674037"/>
              </a:xfrm>
              <a:custGeom>
                <a:avLst/>
                <a:gdLst>
                  <a:gd name="connsiteX0" fmla="*/ 530183 w 558822"/>
                  <a:gd name="connsiteY0" fmla="*/ 443121 h 734851"/>
                  <a:gd name="connsiteX1" fmla="*/ 31154 w 558822"/>
                  <a:gd name="connsiteY1" fmla="*/ 731194 h 734851"/>
                  <a:gd name="connsiteX2" fmla="*/ 2096 w 558822"/>
                  <a:gd name="connsiteY2" fmla="*/ 709121 h 734851"/>
                  <a:gd name="connsiteX3" fmla="*/ 2096 w 558822"/>
                  <a:gd name="connsiteY3" fmla="*/ 349518 h 734851"/>
                  <a:gd name="connsiteX4" fmla="*/ 31154 w 558822"/>
                  <a:gd name="connsiteY4" fmla="*/ 293916 h 734851"/>
                  <a:gd name="connsiteX5" fmla="*/ 530183 w 558822"/>
                  <a:gd name="connsiteY5" fmla="*/ 5563 h 734851"/>
                  <a:gd name="connsiteX6" fmla="*/ 559241 w 558822"/>
                  <a:gd name="connsiteY6" fmla="*/ 27637 h 734851"/>
                  <a:gd name="connsiteX7" fmla="*/ 559241 w 558822"/>
                  <a:gd name="connsiteY7" fmla="*/ 387518 h 734851"/>
                  <a:gd name="connsiteX8" fmla="*/ 530183 w 558822"/>
                  <a:gd name="connsiteY8" fmla="*/ 443121 h 73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822" h="734851">
                    <a:moveTo>
                      <a:pt x="530183" y="443121"/>
                    </a:moveTo>
                    <a:lnTo>
                      <a:pt x="31154" y="731194"/>
                    </a:lnTo>
                    <a:cubicBezTo>
                      <a:pt x="15228" y="740415"/>
                      <a:pt x="2096" y="730635"/>
                      <a:pt x="2096" y="709121"/>
                    </a:cubicBezTo>
                    <a:lnTo>
                      <a:pt x="2096" y="349518"/>
                    </a:lnTo>
                    <a:cubicBezTo>
                      <a:pt x="2096" y="328004"/>
                      <a:pt x="15228" y="303136"/>
                      <a:pt x="31154" y="293916"/>
                    </a:cubicBezTo>
                    <a:lnTo>
                      <a:pt x="530183" y="5563"/>
                    </a:lnTo>
                    <a:cubicBezTo>
                      <a:pt x="546109" y="-3657"/>
                      <a:pt x="559241" y="6122"/>
                      <a:pt x="559241" y="27637"/>
                    </a:cubicBezTo>
                    <a:lnTo>
                      <a:pt x="559241" y="387518"/>
                    </a:lnTo>
                    <a:cubicBezTo>
                      <a:pt x="559241" y="408754"/>
                      <a:pt x="546109" y="433901"/>
                      <a:pt x="530183" y="4431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6" name="Forma libre 15">
                <a:extLst>
                  <a:ext uri="{FF2B5EF4-FFF2-40B4-BE49-F238E27FC236}">
                    <a16:creationId xmlns:a16="http://schemas.microsoft.com/office/drawing/2014/main" id="{A2F8E1D1-DDDB-DD48-B87E-AD6225C5C5E0}"/>
                  </a:ext>
                </a:extLst>
              </p:cNvPr>
              <p:cNvSpPr/>
              <p:nvPr/>
            </p:nvSpPr>
            <p:spPr>
              <a:xfrm>
                <a:off x="4260275" y="2549764"/>
                <a:ext cx="671050" cy="244020"/>
              </a:xfrm>
              <a:custGeom>
                <a:avLst/>
                <a:gdLst>
                  <a:gd name="connsiteX0" fmla="*/ 114139 w 184411"/>
                  <a:gd name="connsiteY0" fmla="*/ 2096 h 67058"/>
                  <a:gd name="connsiteX1" fmla="*/ 183992 w 184411"/>
                  <a:gd name="connsiteY1" fmla="*/ 53787 h 67058"/>
                  <a:gd name="connsiteX2" fmla="*/ 33949 w 184411"/>
                  <a:gd name="connsiteY2" fmla="*/ 48478 h 67058"/>
                  <a:gd name="connsiteX3" fmla="*/ 2096 w 184411"/>
                  <a:gd name="connsiteY3" fmla="*/ 12434 h 67058"/>
                  <a:gd name="connsiteX4" fmla="*/ 114139 w 184411"/>
                  <a:gd name="connsiteY4" fmla="*/ 2096 h 6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11" h="67058">
                    <a:moveTo>
                      <a:pt x="114139" y="2096"/>
                    </a:moveTo>
                    <a:lnTo>
                      <a:pt x="183992" y="53787"/>
                    </a:lnTo>
                    <a:cubicBezTo>
                      <a:pt x="139007" y="74184"/>
                      <a:pt x="74184" y="71948"/>
                      <a:pt x="33949" y="48478"/>
                    </a:cubicBezTo>
                    <a:cubicBezTo>
                      <a:pt x="16904" y="38698"/>
                      <a:pt x="5728" y="26125"/>
                      <a:pt x="2096" y="12434"/>
                    </a:cubicBezTo>
                    <a:lnTo>
                      <a:pt x="114139" y="2096"/>
                    </a:lnTo>
                    <a:close/>
                  </a:path>
                </a:pathLst>
              </a:custGeom>
              <a:solidFill>
                <a:srgbClr val="D9BE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7" name="Forma libre 16">
                <a:extLst>
                  <a:ext uri="{FF2B5EF4-FFF2-40B4-BE49-F238E27FC236}">
                    <a16:creationId xmlns:a16="http://schemas.microsoft.com/office/drawing/2014/main" id="{D193F83B-B071-8942-90EE-CC1E624F2895}"/>
                  </a:ext>
                </a:extLst>
              </p:cNvPr>
              <p:cNvSpPr/>
              <p:nvPr/>
            </p:nvSpPr>
            <p:spPr>
              <a:xfrm>
                <a:off x="4667990" y="2312861"/>
                <a:ext cx="411183" cy="437201"/>
              </a:xfrm>
              <a:custGeom>
                <a:avLst/>
                <a:gdLst>
                  <a:gd name="connsiteX0" fmla="*/ 2096 w 114558"/>
                  <a:gd name="connsiteY0" fmla="*/ 67198 h 120146"/>
                  <a:gd name="connsiteX1" fmla="*/ 16066 w 114558"/>
                  <a:gd name="connsiteY1" fmla="*/ 2096 h 120146"/>
                  <a:gd name="connsiteX2" fmla="*/ 82287 w 114558"/>
                  <a:gd name="connsiteY2" fmla="*/ 20816 h 120146"/>
                  <a:gd name="connsiteX3" fmla="*/ 82287 w 114558"/>
                  <a:gd name="connsiteY3" fmla="*/ 113301 h 120146"/>
                  <a:gd name="connsiteX4" fmla="*/ 71948 w 114558"/>
                  <a:gd name="connsiteY4" fmla="*/ 118610 h 120146"/>
                  <a:gd name="connsiteX5" fmla="*/ 2096 w 114558"/>
                  <a:gd name="connsiteY5" fmla="*/ 67198 h 12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558" h="120146">
                    <a:moveTo>
                      <a:pt x="2096" y="67198"/>
                    </a:moveTo>
                    <a:lnTo>
                      <a:pt x="16066" y="2096"/>
                    </a:lnTo>
                    <a:cubicBezTo>
                      <a:pt x="41213" y="3772"/>
                      <a:pt x="64404" y="10478"/>
                      <a:pt x="82287" y="20816"/>
                    </a:cubicBezTo>
                    <a:cubicBezTo>
                      <a:pt x="126154" y="46243"/>
                      <a:pt x="126154" y="87875"/>
                      <a:pt x="82287" y="113301"/>
                    </a:cubicBezTo>
                    <a:cubicBezTo>
                      <a:pt x="78934" y="115257"/>
                      <a:pt x="75581" y="116934"/>
                      <a:pt x="71948" y="118610"/>
                    </a:cubicBezTo>
                    <a:lnTo>
                      <a:pt x="2096" y="67198"/>
                    </a:ln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8" name="Forma libre 17">
                <a:extLst>
                  <a:ext uri="{FF2B5EF4-FFF2-40B4-BE49-F238E27FC236}">
                    <a16:creationId xmlns:a16="http://schemas.microsoft.com/office/drawing/2014/main" id="{58CEAE5D-BD48-F641-8DA0-53D44C498943}"/>
                  </a:ext>
                </a:extLst>
              </p:cNvPr>
              <p:cNvSpPr/>
              <p:nvPr/>
            </p:nvSpPr>
            <p:spPr>
              <a:xfrm>
                <a:off x="4255304" y="2311027"/>
                <a:ext cx="471355" cy="284688"/>
              </a:xfrm>
              <a:custGeom>
                <a:avLst/>
                <a:gdLst>
                  <a:gd name="connsiteX0" fmla="*/ 115506 w 131323"/>
                  <a:gd name="connsiteY0" fmla="*/ 67703 h 78235"/>
                  <a:gd name="connsiteX1" fmla="*/ 3462 w 131323"/>
                  <a:gd name="connsiteY1" fmla="*/ 77762 h 78235"/>
                  <a:gd name="connsiteX2" fmla="*/ 35315 w 131323"/>
                  <a:gd name="connsiteY2" fmla="*/ 21321 h 78235"/>
                  <a:gd name="connsiteX3" fmla="*/ 129476 w 131323"/>
                  <a:gd name="connsiteY3" fmla="*/ 2600 h 78235"/>
                  <a:gd name="connsiteX4" fmla="*/ 115506 w 131323"/>
                  <a:gd name="connsiteY4" fmla="*/ 67703 h 7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23" h="78235">
                    <a:moveTo>
                      <a:pt x="115506" y="67703"/>
                    </a:moveTo>
                    <a:lnTo>
                      <a:pt x="3462" y="77762"/>
                    </a:lnTo>
                    <a:cubicBezTo>
                      <a:pt x="-2126" y="57085"/>
                      <a:pt x="9609" y="36129"/>
                      <a:pt x="35315" y="21321"/>
                    </a:cubicBezTo>
                    <a:cubicBezTo>
                      <a:pt x="59903" y="7071"/>
                      <a:pt x="94829" y="85"/>
                      <a:pt x="129476" y="2600"/>
                    </a:cubicBezTo>
                    <a:lnTo>
                      <a:pt x="115506" y="67703"/>
                    </a:lnTo>
                    <a:close/>
                  </a:path>
                </a:pathLst>
              </a:custGeom>
              <a:solidFill>
                <a:srgbClr val="A8DB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9" name="Forma libre 18">
                <a:extLst>
                  <a:ext uri="{FF2B5EF4-FFF2-40B4-BE49-F238E27FC236}">
                    <a16:creationId xmlns:a16="http://schemas.microsoft.com/office/drawing/2014/main" id="{637A4013-8E4E-914C-9E7A-81D047F59FE3}"/>
                  </a:ext>
                </a:extLst>
              </p:cNvPr>
              <p:cNvSpPr/>
              <p:nvPr/>
            </p:nvSpPr>
            <p:spPr>
              <a:xfrm>
                <a:off x="4260275" y="2586367"/>
                <a:ext cx="661902" cy="742223"/>
              </a:xfrm>
              <a:custGeom>
                <a:avLst/>
                <a:gdLst>
                  <a:gd name="connsiteX0" fmla="*/ 33949 w 184411"/>
                  <a:gd name="connsiteY0" fmla="*/ 38140 h 203970"/>
                  <a:gd name="connsiteX1" fmla="*/ 2096 w 184411"/>
                  <a:gd name="connsiteY1" fmla="*/ 2096 h 203970"/>
                  <a:gd name="connsiteX2" fmla="*/ 2096 w 184411"/>
                  <a:gd name="connsiteY2" fmla="*/ 148507 h 203970"/>
                  <a:gd name="connsiteX3" fmla="*/ 33949 w 184411"/>
                  <a:gd name="connsiteY3" fmla="*/ 184551 h 203970"/>
                  <a:gd name="connsiteX4" fmla="*/ 183992 w 184411"/>
                  <a:gd name="connsiteY4" fmla="*/ 189860 h 203970"/>
                  <a:gd name="connsiteX5" fmla="*/ 183992 w 184411"/>
                  <a:gd name="connsiteY5" fmla="*/ 43448 h 203970"/>
                  <a:gd name="connsiteX6" fmla="*/ 33949 w 184411"/>
                  <a:gd name="connsiteY6" fmla="*/ 38140 h 20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411" h="203970">
                    <a:moveTo>
                      <a:pt x="33949" y="38140"/>
                    </a:moveTo>
                    <a:cubicBezTo>
                      <a:pt x="16904" y="28360"/>
                      <a:pt x="5728" y="15787"/>
                      <a:pt x="2096" y="2096"/>
                    </a:cubicBezTo>
                    <a:lnTo>
                      <a:pt x="2096" y="148507"/>
                    </a:lnTo>
                    <a:cubicBezTo>
                      <a:pt x="5728" y="162198"/>
                      <a:pt x="16904" y="174772"/>
                      <a:pt x="33949" y="184551"/>
                    </a:cubicBezTo>
                    <a:cubicBezTo>
                      <a:pt x="74184" y="207742"/>
                      <a:pt x="139007" y="209978"/>
                      <a:pt x="183992" y="189860"/>
                    </a:cubicBezTo>
                    <a:lnTo>
                      <a:pt x="183992" y="43448"/>
                    </a:lnTo>
                    <a:cubicBezTo>
                      <a:pt x="139007" y="63845"/>
                      <a:pt x="74184" y="61610"/>
                      <a:pt x="33949" y="38140"/>
                    </a:cubicBezTo>
                    <a:close/>
                  </a:path>
                </a:pathLst>
              </a:custGeom>
              <a:solidFill>
                <a:srgbClr val="9843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0" name="Forma libre 19">
                <a:extLst>
                  <a:ext uri="{FF2B5EF4-FFF2-40B4-BE49-F238E27FC236}">
                    <a16:creationId xmlns:a16="http://schemas.microsoft.com/office/drawing/2014/main" id="{92B321A6-BD11-194A-96EE-6071FD20B589}"/>
                  </a:ext>
                </a:extLst>
              </p:cNvPr>
              <p:cNvSpPr/>
              <p:nvPr/>
            </p:nvSpPr>
            <p:spPr>
              <a:xfrm>
                <a:off x="4339882" y="3639220"/>
                <a:ext cx="10167" cy="20334"/>
              </a:xfrm>
              <a:custGeom>
                <a:avLst/>
                <a:gdLst>
                  <a:gd name="connsiteX0" fmla="*/ 2096 w 2794"/>
                  <a:gd name="connsiteY0" fmla="*/ 2096 h 5588"/>
                  <a:gd name="connsiteX1" fmla="*/ 2096 w 2794"/>
                  <a:gd name="connsiteY1" fmla="*/ 4051 h 5588"/>
                  <a:gd name="connsiteX2" fmla="*/ 2096 w 2794"/>
                  <a:gd name="connsiteY2" fmla="*/ 4331 h 5588"/>
                  <a:gd name="connsiteX3" fmla="*/ 2096 w 2794"/>
                  <a:gd name="connsiteY3" fmla="*/ 2096 h 5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" h="5588">
                    <a:moveTo>
                      <a:pt x="2096" y="2096"/>
                    </a:moveTo>
                    <a:lnTo>
                      <a:pt x="2096" y="4051"/>
                    </a:lnTo>
                    <a:lnTo>
                      <a:pt x="2096" y="4331"/>
                    </a:lnTo>
                    <a:cubicBezTo>
                      <a:pt x="2096" y="3493"/>
                      <a:pt x="2096" y="2934"/>
                      <a:pt x="2096" y="20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2" name="Forma libre 21">
                <a:extLst>
                  <a:ext uri="{FF2B5EF4-FFF2-40B4-BE49-F238E27FC236}">
                    <a16:creationId xmlns:a16="http://schemas.microsoft.com/office/drawing/2014/main" id="{CE5D4D49-18BA-0D4D-B1B5-E07DAFF08AF9}"/>
                  </a:ext>
                </a:extLst>
              </p:cNvPr>
              <p:cNvSpPr/>
              <p:nvPr/>
            </p:nvSpPr>
            <p:spPr>
              <a:xfrm>
                <a:off x="4903702" y="2549764"/>
                <a:ext cx="188967" cy="732056"/>
              </a:xfrm>
              <a:custGeom>
                <a:avLst/>
                <a:gdLst>
                  <a:gd name="connsiteX0" fmla="*/ 12434 w 47499"/>
                  <a:gd name="connsiteY0" fmla="*/ 48198 h 201176"/>
                  <a:gd name="connsiteX1" fmla="*/ 2096 w 47499"/>
                  <a:gd name="connsiteY1" fmla="*/ 53507 h 201176"/>
                  <a:gd name="connsiteX2" fmla="*/ 2096 w 47499"/>
                  <a:gd name="connsiteY2" fmla="*/ 199919 h 201176"/>
                  <a:gd name="connsiteX3" fmla="*/ 12434 w 47499"/>
                  <a:gd name="connsiteY3" fmla="*/ 194610 h 201176"/>
                  <a:gd name="connsiteX4" fmla="*/ 45404 w 47499"/>
                  <a:gd name="connsiteY4" fmla="*/ 147948 h 201176"/>
                  <a:gd name="connsiteX5" fmla="*/ 45404 w 47499"/>
                  <a:gd name="connsiteY5" fmla="*/ 2654 h 201176"/>
                  <a:gd name="connsiteX6" fmla="*/ 45404 w 47499"/>
                  <a:gd name="connsiteY6" fmla="*/ 2096 h 201176"/>
                  <a:gd name="connsiteX7" fmla="*/ 12434 w 47499"/>
                  <a:gd name="connsiteY7" fmla="*/ 48198 h 20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99" h="201176">
                    <a:moveTo>
                      <a:pt x="12434" y="48198"/>
                    </a:moveTo>
                    <a:cubicBezTo>
                      <a:pt x="9081" y="50154"/>
                      <a:pt x="5728" y="51831"/>
                      <a:pt x="2096" y="53507"/>
                    </a:cubicBezTo>
                    <a:lnTo>
                      <a:pt x="2096" y="199919"/>
                    </a:lnTo>
                    <a:cubicBezTo>
                      <a:pt x="5728" y="198242"/>
                      <a:pt x="9081" y="196566"/>
                      <a:pt x="12434" y="194610"/>
                    </a:cubicBezTo>
                    <a:cubicBezTo>
                      <a:pt x="34507" y="181757"/>
                      <a:pt x="45684" y="164992"/>
                      <a:pt x="45404" y="147948"/>
                    </a:cubicBezTo>
                    <a:lnTo>
                      <a:pt x="45404" y="2654"/>
                    </a:lnTo>
                    <a:cubicBezTo>
                      <a:pt x="45404" y="2375"/>
                      <a:pt x="45404" y="2375"/>
                      <a:pt x="45404" y="2096"/>
                    </a:cubicBezTo>
                    <a:cubicBezTo>
                      <a:pt x="45404" y="18860"/>
                      <a:pt x="34228" y="35625"/>
                      <a:pt x="12434" y="48198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3" name="Forma libre 22">
                <a:extLst>
                  <a:ext uri="{FF2B5EF4-FFF2-40B4-BE49-F238E27FC236}">
                    <a16:creationId xmlns:a16="http://schemas.microsoft.com/office/drawing/2014/main" id="{C84C5BAE-5C45-114B-8471-7A0AD3428854}"/>
                  </a:ext>
                </a:extLst>
              </p:cNvPr>
              <p:cNvSpPr/>
              <p:nvPr/>
            </p:nvSpPr>
            <p:spPr>
              <a:xfrm>
                <a:off x="4339882" y="3647356"/>
                <a:ext cx="20334" cy="40668"/>
              </a:xfrm>
              <a:custGeom>
                <a:avLst/>
                <a:gdLst>
                  <a:gd name="connsiteX0" fmla="*/ 2096 w 5588"/>
                  <a:gd name="connsiteY0" fmla="*/ 2096 h 11176"/>
                  <a:gd name="connsiteX1" fmla="*/ 3493 w 5588"/>
                  <a:gd name="connsiteY1" fmla="*/ 11037 h 11176"/>
                  <a:gd name="connsiteX2" fmla="*/ 2096 w 5588"/>
                  <a:gd name="connsiteY2" fmla="*/ 2096 h 1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88" h="11176">
                    <a:moveTo>
                      <a:pt x="2096" y="2096"/>
                    </a:moveTo>
                    <a:cubicBezTo>
                      <a:pt x="2096" y="5169"/>
                      <a:pt x="2654" y="7963"/>
                      <a:pt x="3493" y="11037"/>
                    </a:cubicBezTo>
                    <a:lnTo>
                      <a:pt x="2096" y="209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4" name="Forma libre 23">
                <a:extLst>
                  <a:ext uri="{FF2B5EF4-FFF2-40B4-BE49-F238E27FC236}">
                    <a16:creationId xmlns:a16="http://schemas.microsoft.com/office/drawing/2014/main" id="{355CE864-62D4-8A45-B77C-2AE93141FB7A}"/>
                  </a:ext>
                </a:extLst>
              </p:cNvPr>
              <p:cNvSpPr/>
              <p:nvPr/>
            </p:nvSpPr>
            <p:spPr>
              <a:xfrm>
                <a:off x="4339624" y="3647356"/>
                <a:ext cx="20334" cy="579543"/>
              </a:xfrm>
              <a:custGeom>
                <a:avLst/>
                <a:gdLst>
                  <a:gd name="connsiteX0" fmla="*/ 2167 w 5588"/>
                  <a:gd name="connsiteY0" fmla="*/ 2096 h 159264"/>
                  <a:gd name="connsiteX1" fmla="*/ 2167 w 5588"/>
                  <a:gd name="connsiteY1" fmla="*/ 2096 h 159264"/>
                  <a:gd name="connsiteX2" fmla="*/ 2167 w 5588"/>
                  <a:gd name="connsiteY2" fmla="*/ 145992 h 159264"/>
                  <a:gd name="connsiteX3" fmla="*/ 3564 w 5588"/>
                  <a:gd name="connsiteY3" fmla="*/ 157728 h 159264"/>
                  <a:gd name="connsiteX4" fmla="*/ 3564 w 5588"/>
                  <a:gd name="connsiteY4" fmla="*/ 11316 h 159264"/>
                  <a:gd name="connsiteX5" fmla="*/ 2167 w 5588"/>
                  <a:gd name="connsiteY5" fmla="*/ 2096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88" h="159264">
                    <a:moveTo>
                      <a:pt x="2167" y="2096"/>
                    </a:moveTo>
                    <a:lnTo>
                      <a:pt x="2167" y="2096"/>
                    </a:lnTo>
                    <a:lnTo>
                      <a:pt x="2167" y="145992"/>
                    </a:lnTo>
                    <a:cubicBezTo>
                      <a:pt x="1887" y="149904"/>
                      <a:pt x="2446" y="153816"/>
                      <a:pt x="3564" y="157728"/>
                    </a:cubicBezTo>
                    <a:lnTo>
                      <a:pt x="3564" y="11316"/>
                    </a:lnTo>
                    <a:cubicBezTo>
                      <a:pt x="2726" y="7963"/>
                      <a:pt x="2446" y="4890"/>
                      <a:pt x="2167" y="20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5" name="Forma libre 24">
                <a:extLst>
                  <a:ext uri="{FF2B5EF4-FFF2-40B4-BE49-F238E27FC236}">
                    <a16:creationId xmlns:a16="http://schemas.microsoft.com/office/drawing/2014/main" id="{93CCD729-0ECB-394D-9CBF-0A9695CF1050}"/>
                  </a:ext>
                </a:extLst>
              </p:cNvPr>
              <p:cNvSpPr/>
              <p:nvPr/>
            </p:nvSpPr>
            <p:spPr>
              <a:xfrm>
                <a:off x="4339624" y="3647356"/>
                <a:ext cx="20334" cy="579543"/>
              </a:xfrm>
              <a:custGeom>
                <a:avLst/>
                <a:gdLst>
                  <a:gd name="connsiteX0" fmla="*/ 2167 w 5588"/>
                  <a:gd name="connsiteY0" fmla="*/ 2096 h 159264"/>
                  <a:gd name="connsiteX1" fmla="*/ 2167 w 5588"/>
                  <a:gd name="connsiteY1" fmla="*/ 2096 h 159264"/>
                  <a:gd name="connsiteX2" fmla="*/ 2167 w 5588"/>
                  <a:gd name="connsiteY2" fmla="*/ 145992 h 159264"/>
                  <a:gd name="connsiteX3" fmla="*/ 3564 w 5588"/>
                  <a:gd name="connsiteY3" fmla="*/ 157728 h 159264"/>
                  <a:gd name="connsiteX4" fmla="*/ 3564 w 5588"/>
                  <a:gd name="connsiteY4" fmla="*/ 11316 h 159264"/>
                  <a:gd name="connsiteX5" fmla="*/ 2167 w 5588"/>
                  <a:gd name="connsiteY5" fmla="*/ 2096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88" h="159264">
                    <a:moveTo>
                      <a:pt x="2167" y="2096"/>
                    </a:moveTo>
                    <a:lnTo>
                      <a:pt x="2167" y="2096"/>
                    </a:lnTo>
                    <a:lnTo>
                      <a:pt x="2167" y="145992"/>
                    </a:lnTo>
                    <a:cubicBezTo>
                      <a:pt x="1887" y="149904"/>
                      <a:pt x="2446" y="153816"/>
                      <a:pt x="3564" y="157728"/>
                    </a:cubicBezTo>
                    <a:lnTo>
                      <a:pt x="3564" y="11316"/>
                    </a:lnTo>
                    <a:cubicBezTo>
                      <a:pt x="2726" y="7963"/>
                      <a:pt x="2446" y="4890"/>
                      <a:pt x="2167" y="2096"/>
                    </a:cubicBezTo>
                    <a:close/>
                  </a:path>
                </a:pathLst>
              </a:custGeom>
              <a:solidFill>
                <a:srgbClr val="347B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6" name="Forma libre 25">
                <a:extLst>
                  <a:ext uri="{FF2B5EF4-FFF2-40B4-BE49-F238E27FC236}">
                    <a16:creationId xmlns:a16="http://schemas.microsoft.com/office/drawing/2014/main" id="{8886EA6D-C3EF-2445-8FFB-3CF987D880CF}"/>
                  </a:ext>
                </a:extLst>
              </p:cNvPr>
              <p:cNvSpPr/>
              <p:nvPr/>
            </p:nvSpPr>
            <p:spPr>
              <a:xfrm>
                <a:off x="1266427" y="4616045"/>
                <a:ext cx="823563" cy="945571"/>
              </a:xfrm>
              <a:custGeom>
                <a:avLst/>
                <a:gdLst>
                  <a:gd name="connsiteX0" fmla="*/ 168921 w 226323"/>
                  <a:gd name="connsiteY0" fmla="*/ 34855 h 259852"/>
                  <a:gd name="connsiteX1" fmla="*/ 169008 w 226323"/>
                  <a:gd name="connsiteY1" fmla="*/ 162668 h 259852"/>
                  <a:gd name="connsiteX2" fmla="*/ 58274 w 226323"/>
                  <a:gd name="connsiteY2" fmla="*/ 226495 h 259852"/>
                  <a:gd name="connsiteX3" fmla="*/ 58186 w 226323"/>
                  <a:gd name="connsiteY3" fmla="*/ 98683 h 259852"/>
                  <a:gd name="connsiteX4" fmla="*/ 168921 w 226323"/>
                  <a:gd name="connsiteY4" fmla="*/ 34855 h 25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323" h="259852">
                    <a:moveTo>
                      <a:pt x="168921" y="34855"/>
                    </a:moveTo>
                    <a:cubicBezTo>
                      <a:pt x="199523" y="52524"/>
                      <a:pt x="199563" y="109748"/>
                      <a:pt x="169008" y="162668"/>
                    </a:cubicBezTo>
                    <a:cubicBezTo>
                      <a:pt x="138454" y="215588"/>
                      <a:pt x="88876" y="244164"/>
                      <a:pt x="58274" y="226495"/>
                    </a:cubicBezTo>
                    <a:cubicBezTo>
                      <a:pt x="27671" y="208826"/>
                      <a:pt x="27632" y="151603"/>
                      <a:pt x="58186" y="98683"/>
                    </a:cubicBezTo>
                    <a:cubicBezTo>
                      <a:pt x="88740" y="45763"/>
                      <a:pt x="138318" y="17186"/>
                      <a:pt x="168921" y="34855"/>
                    </a:cubicBez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7" name="Forma libre 26">
                <a:extLst>
                  <a:ext uri="{FF2B5EF4-FFF2-40B4-BE49-F238E27FC236}">
                    <a16:creationId xmlns:a16="http://schemas.microsoft.com/office/drawing/2014/main" id="{A14D7ECC-59DD-C447-BC9B-9DC848CBC223}"/>
                  </a:ext>
                </a:extLst>
              </p:cNvPr>
              <p:cNvSpPr/>
              <p:nvPr/>
            </p:nvSpPr>
            <p:spPr>
              <a:xfrm>
                <a:off x="1387260" y="4716842"/>
                <a:ext cx="579543" cy="549042"/>
              </a:xfrm>
              <a:custGeom>
                <a:avLst/>
                <a:gdLst>
                  <a:gd name="connsiteX0" fmla="*/ 80331 w 159264"/>
                  <a:gd name="connsiteY0" fmla="*/ 17778 h 150882"/>
                  <a:gd name="connsiteX1" fmla="*/ 158566 w 159264"/>
                  <a:gd name="connsiteY1" fmla="*/ 60528 h 150882"/>
                  <a:gd name="connsiteX2" fmla="*/ 158566 w 159264"/>
                  <a:gd name="connsiteY2" fmla="*/ 58013 h 150882"/>
                  <a:gd name="connsiteX3" fmla="*/ 80331 w 159264"/>
                  <a:gd name="connsiteY3" fmla="*/ 12749 h 150882"/>
                  <a:gd name="connsiteX4" fmla="*/ 2096 w 159264"/>
                  <a:gd name="connsiteY4" fmla="*/ 148263 h 150882"/>
                  <a:gd name="connsiteX5" fmla="*/ 2096 w 159264"/>
                  <a:gd name="connsiteY5" fmla="*/ 150778 h 150882"/>
                  <a:gd name="connsiteX6" fmla="*/ 80331 w 159264"/>
                  <a:gd name="connsiteY6" fmla="*/ 17778 h 15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264" h="150882">
                    <a:moveTo>
                      <a:pt x="80331" y="17778"/>
                    </a:moveTo>
                    <a:cubicBezTo>
                      <a:pt x="122801" y="-6810"/>
                      <a:pt x="157448" y="12469"/>
                      <a:pt x="158566" y="60528"/>
                    </a:cubicBezTo>
                    <a:cubicBezTo>
                      <a:pt x="158566" y="59690"/>
                      <a:pt x="158566" y="58851"/>
                      <a:pt x="158566" y="58013"/>
                    </a:cubicBezTo>
                    <a:cubicBezTo>
                      <a:pt x="158566" y="7999"/>
                      <a:pt x="123639" y="-12119"/>
                      <a:pt x="80331" y="12749"/>
                    </a:cubicBezTo>
                    <a:cubicBezTo>
                      <a:pt x="37022" y="37616"/>
                      <a:pt x="2096" y="98248"/>
                      <a:pt x="2096" y="148263"/>
                    </a:cubicBezTo>
                    <a:cubicBezTo>
                      <a:pt x="2096" y="149101"/>
                      <a:pt x="2096" y="149940"/>
                      <a:pt x="2096" y="150778"/>
                    </a:cubicBezTo>
                    <a:cubicBezTo>
                      <a:pt x="3213" y="101322"/>
                      <a:pt x="37860" y="42087"/>
                      <a:pt x="80331" y="17778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8" name="Forma libre 27">
                <a:extLst>
                  <a:ext uri="{FF2B5EF4-FFF2-40B4-BE49-F238E27FC236}">
                    <a16:creationId xmlns:a16="http://schemas.microsoft.com/office/drawing/2014/main" id="{1183230A-9ED7-3244-AC1B-39DB19F9E13C}"/>
                  </a:ext>
                </a:extLst>
              </p:cNvPr>
              <p:cNvSpPr/>
              <p:nvPr/>
            </p:nvSpPr>
            <p:spPr>
              <a:xfrm>
                <a:off x="1188992" y="4598735"/>
                <a:ext cx="691388" cy="843897"/>
              </a:xfrm>
              <a:custGeom>
                <a:avLst/>
                <a:gdLst>
                  <a:gd name="connsiteX0" fmla="*/ 56581 w 189999"/>
                  <a:gd name="connsiteY0" fmla="*/ 180441 h 231911"/>
                  <a:gd name="connsiteX1" fmla="*/ 134816 w 189999"/>
                  <a:gd name="connsiteY1" fmla="*/ 44926 h 231911"/>
                  <a:gd name="connsiteX2" fmla="*/ 189860 w 189999"/>
                  <a:gd name="connsiteY2" fmla="*/ 39338 h 231911"/>
                  <a:gd name="connsiteX3" fmla="*/ 135934 w 189999"/>
                  <a:gd name="connsiteY3" fmla="*/ 7485 h 231911"/>
                  <a:gd name="connsiteX4" fmla="*/ 80331 w 189999"/>
                  <a:gd name="connsiteY4" fmla="*/ 12794 h 231911"/>
                  <a:gd name="connsiteX5" fmla="*/ 2096 w 189999"/>
                  <a:gd name="connsiteY5" fmla="*/ 148308 h 231911"/>
                  <a:gd name="connsiteX6" fmla="*/ 25287 w 189999"/>
                  <a:gd name="connsiteY6" fmla="*/ 199161 h 231911"/>
                  <a:gd name="connsiteX7" fmla="*/ 79213 w 189999"/>
                  <a:gd name="connsiteY7" fmla="*/ 231014 h 231911"/>
                  <a:gd name="connsiteX8" fmla="*/ 56581 w 189999"/>
                  <a:gd name="connsiteY8" fmla="*/ 180441 h 23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999" h="231911">
                    <a:moveTo>
                      <a:pt x="56581" y="180441"/>
                    </a:moveTo>
                    <a:cubicBezTo>
                      <a:pt x="56581" y="130426"/>
                      <a:pt x="91507" y="69794"/>
                      <a:pt x="134816" y="44926"/>
                    </a:cubicBezTo>
                    <a:cubicBezTo>
                      <a:pt x="156331" y="32632"/>
                      <a:pt x="175889" y="31235"/>
                      <a:pt x="189860" y="39338"/>
                    </a:cubicBezTo>
                    <a:lnTo>
                      <a:pt x="135934" y="7485"/>
                    </a:lnTo>
                    <a:cubicBezTo>
                      <a:pt x="121684" y="-897"/>
                      <a:pt x="102125" y="221"/>
                      <a:pt x="80331" y="12794"/>
                    </a:cubicBezTo>
                    <a:cubicBezTo>
                      <a:pt x="37022" y="37662"/>
                      <a:pt x="2096" y="98294"/>
                      <a:pt x="2096" y="148308"/>
                    </a:cubicBezTo>
                    <a:cubicBezTo>
                      <a:pt x="2096" y="173455"/>
                      <a:pt x="11037" y="191058"/>
                      <a:pt x="25287" y="199161"/>
                    </a:cubicBezTo>
                    <a:lnTo>
                      <a:pt x="79213" y="231014"/>
                    </a:lnTo>
                    <a:cubicBezTo>
                      <a:pt x="65242" y="222632"/>
                      <a:pt x="56581" y="205308"/>
                      <a:pt x="56581" y="180441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9" name="Forma libre 28">
                <a:extLst>
                  <a:ext uri="{FF2B5EF4-FFF2-40B4-BE49-F238E27FC236}">
                    <a16:creationId xmlns:a16="http://schemas.microsoft.com/office/drawing/2014/main" id="{304F446E-A014-3D40-A2D4-6EE3E17519E3}"/>
                  </a:ext>
                </a:extLst>
              </p:cNvPr>
              <p:cNvSpPr/>
              <p:nvPr/>
            </p:nvSpPr>
            <p:spPr>
              <a:xfrm>
                <a:off x="1441145" y="4810511"/>
                <a:ext cx="254187" cy="579543"/>
              </a:xfrm>
              <a:custGeom>
                <a:avLst/>
                <a:gdLst>
                  <a:gd name="connsiteX0" fmla="*/ 10199 w 69852"/>
                  <a:gd name="connsiteY0" fmla="*/ 109110 h 159264"/>
                  <a:gd name="connsiteX1" fmla="*/ 65522 w 69852"/>
                  <a:gd name="connsiteY1" fmla="*/ 13272 h 159264"/>
                  <a:gd name="connsiteX2" fmla="*/ 68875 w 69852"/>
                  <a:gd name="connsiteY2" fmla="*/ 11596 h 159264"/>
                  <a:gd name="connsiteX3" fmla="*/ 68875 w 69852"/>
                  <a:gd name="connsiteY3" fmla="*/ 2096 h 159264"/>
                  <a:gd name="connsiteX4" fmla="*/ 65522 w 69852"/>
                  <a:gd name="connsiteY4" fmla="*/ 3772 h 159264"/>
                  <a:gd name="connsiteX5" fmla="*/ 2096 w 69852"/>
                  <a:gd name="connsiteY5" fmla="*/ 113581 h 159264"/>
                  <a:gd name="connsiteX6" fmla="*/ 58257 w 69852"/>
                  <a:gd name="connsiteY6" fmla="*/ 153816 h 159264"/>
                  <a:gd name="connsiteX7" fmla="*/ 58537 w 69852"/>
                  <a:gd name="connsiteY7" fmla="*/ 144316 h 159264"/>
                  <a:gd name="connsiteX8" fmla="*/ 10199 w 69852"/>
                  <a:gd name="connsiteY8" fmla="*/ 109110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2" h="159264">
                    <a:moveTo>
                      <a:pt x="10199" y="109110"/>
                    </a:moveTo>
                    <a:cubicBezTo>
                      <a:pt x="10199" y="73904"/>
                      <a:pt x="35066" y="30875"/>
                      <a:pt x="65522" y="13272"/>
                    </a:cubicBezTo>
                    <a:cubicBezTo>
                      <a:pt x="66640" y="12713"/>
                      <a:pt x="67757" y="12154"/>
                      <a:pt x="68875" y="11596"/>
                    </a:cubicBezTo>
                    <a:cubicBezTo>
                      <a:pt x="68875" y="8243"/>
                      <a:pt x="68875" y="5449"/>
                      <a:pt x="68875" y="2096"/>
                    </a:cubicBezTo>
                    <a:cubicBezTo>
                      <a:pt x="67757" y="2654"/>
                      <a:pt x="66640" y="3213"/>
                      <a:pt x="65522" y="3772"/>
                    </a:cubicBezTo>
                    <a:cubicBezTo>
                      <a:pt x="30596" y="23890"/>
                      <a:pt x="2096" y="73345"/>
                      <a:pt x="2096" y="113581"/>
                    </a:cubicBezTo>
                    <a:cubicBezTo>
                      <a:pt x="2096" y="151301"/>
                      <a:pt x="26684" y="168066"/>
                      <a:pt x="58257" y="153816"/>
                    </a:cubicBezTo>
                    <a:cubicBezTo>
                      <a:pt x="58257" y="150742"/>
                      <a:pt x="58537" y="147389"/>
                      <a:pt x="58537" y="144316"/>
                    </a:cubicBezTo>
                    <a:cubicBezTo>
                      <a:pt x="31154" y="156331"/>
                      <a:pt x="10199" y="141522"/>
                      <a:pt x="10199" y="109110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0" name="Forma libre 29">
                <a:extLst>
                  <a:ext uri="{FF2B5EF4-FFF2-40B4-BE49-F238E27FC236}">
                    <a16:creationId xmlns:a16="http://schemas.microsoft.com/office/drawing/2014/main" id="{45E601DD-FE6C-C848-A006-67AFDF51FAE1}"/>
                  </a:ext>
                </a:extLst>
              </p:cNvPr>
              <p:cNvSpPr/>
              <p:nvPr/>
            </p:nvSpPr>
            <p:spPr>
              <a:xfrm>
                <a:off x="1644496" y="4911169"/>
                <a:ext cx="264354" cy="467702"/>
              </a:xfrm>
              <a:custGeom>
                <a:avLst/>
                <a:gdLst>
                  <a:gd name="connsiteX0" fmla="*/ 72507 w 72646"/>
                  <a:gd name="connsiteY0" fmla="*/ 2096 h 128529"/>
                  <a:gd name="connsiteX1" fmla="*/ 64125 w 72646"/>
                  <a:gd name="connsiteY1" fmla="*/ 7125 h 128529"/>
                  <a:gd name="connsiteX2" fmla="*/ 64963 w 72646"/>
                  <a:gd name="connsiteY2" fmla="*/ 17463 h 128529"/>
                  <a:gd name="connsiteX3" fmla="*/ 9640 w 72646"/>
                  <a:gd name="connsiteY3" fmla="*/ 113301 h 128529"/>
                  <a:gd name="connsiteX4" fmla="*/ 2375 w 72646"/>
                  <a:gd name="connsiteY4" fmla="*/ 116934 h 128529"/>
                  <a:gd name="connsiteX5" fmla="*/ 2096 w 72646"/>
                  <a:gd name="connsiteY5" fmla="*/ 126434 h 128529"/>
                  <a:gd name="connsiteX6" fmla="*/ 9360 w 72646"/>
                  <a:gd name="connsiteY6" fmla="*/ 122801 h 128529"/>
                  <a:gd name="connsiteX7" fmla="*/ 72787 w 72646"/>
                  <a:gd name="connsiteY7" fmla="*/ 12993 h 128529"/>
                  <a:gd name="connsiteX8" fmla="*/ 72507 w 72646"/>
                  <a:gd name="connsiteY8" fmla="*/ 2096 h 128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46" h="128529">
                    <a:moveTo>
                      <a:pt x="72507" y="2096"/>
                    </a:moveTo>
                    <a:cubicBezTo>
                      <a:pt x="69713" y="3772"/>
                      <a:pt x="66919" y="5449"/>
                      <a:pt x="64125" y="7125"/>
                    </a:cubicBezTo>
                    <a:cubicBezTo>
                      <a:pt x="64684" y="10198"/>
                      <a:pt x="64963" y="13831"/>
                      <a:pt x="64963" y="17463"/>
                    </a:cubicBezTo>
                    <a:cubicBezTo>
                      <a:pt x="64963" y="52669"/>
                      <a:pt x="40096" y="95698"/>
                      <a:pt x="9640" y="113301"/>
                    </a:cubicBezTo>
                    <a:cubicBezTo>
                      <a:pt x="7125" y="114698"/>
                      <a:pt x="4890" y="115816"/>
                      <a:pt x="2375" y="116934"/>
                    </a:cubicBezTo>
                    <a:cubicBezTo>
                      <a:pt x="2375" y="120007"/>
                      <a:pt x="2375" y="123360"/>
                      <a:pt x="2096" y="126434"/>
                    </a:cubicBezTo>
                    <a:cubicBezTo>
                      <a:pt x="4610" y="125316"/>
                      <a:pt x="6846" y="124198"/>
                      <a:pt x="9360" y="122801"/>
                    </a:cubicBezTo>
                    <a:cubicBezTo>
                      <a:pt x="44287" y="102684"/>
                      <a:pt x="72787" y="53228"/>
                      <a:pt x="72787" y="12993"/>
                    </a:cubicBezTo>
                    <a:cubicBezTo>
                      <a:pt x="73066" y="9081"/>
                      <a:pt x="72787" y="5449"/>
                      <a:pt x="72507" y="2096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1" name="Forma libre 30">
                <a:extLst>
                  <a:ext uri="{FF2B5EF4-FFF2-40B4-BE49-F238E27FC236}">
                    <a16:creationId xmlns:a16="http://schemas.microsoft.com/office/drawing/2014/main" id="{1FB6AA7B-9866-B54B-80E9-1E3FCC5EB702}"/>
                  </a:ext>
                </a:extLst>
              </p:cNvPr>
              <p:cNvSpPr/>
              <p:nvPr/>
            </p:nvSpPr>
            <p:spPr>
              <a:xfrm>
                <a:off x="1685165" y="4786632"/>
                <a:ext cx="223682" cy="152513"/>
              </a:xfrm>
              <a:custGeom>
                <a:avLst/>
                <a:gdLst>
                  <a:gd name="connsiteX0" fmla="*/ 52948 w 61470"/>
                  <a:gd name="connsiteY0" fmla="*/ 41628 h 41911"/>
                  <a:gd name="connsiteX1" fmla="*/ 61331 w 61470"/>
                  <a:gd name="connsiteY1" fmla="*/ 36598 h 41911"/>
                  <a:gd name="connsiteX2" fmla="*/ 2096 w 61470"/>
                  <a:gd name="connsiteY2" fmla="*/ 8937 h 41911"/>
                  <a:gd name="connsiteX3" fmla="*/ 2096 w 61470"/>
                  <a:gd name="connsiteY3" fmla="*/ 18437 h 41911"/>
                  <a:gd name="connsiteX4" fmla="*/ 52948 w 61470"/>
                  <a:gd name="connsiteY4" fmla="*/ 41628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70" h="41911">
                    <a:moveTo>
                      <a:pt x="52948" y="41628"/>
                    </a:moveTo>
                    <a:cubicBezTo>
                      <a:pt x="55743" y="39951"/>
                      <a:pt x="58537" y="38275"/>
                      <a:pt x="61331" y="36598"/>
                    </a:cubicBezTo>
                    <a:cubicBezTo>
                      <a:pt x="56860" y="5304"/>
                      <a:pt x="32272" y="-6710"/>
                      <a:pt x="2096" y="8937"/>
                    </a:cubicBezTo>
                    <a:cubicBezTo>
                      <a:pt x="2096" y="12290"/>
                      <a:pt x="2096" y="15084"/>
                      <a:pt x="2096" y="18437"/>
                    </a:cubicBezTo>
                    <a:cubicBezTo>
                      <a:pt x="27801" y="5025"/>
                      <a:pt x="48757" y="15084"/>
                      <a:pt x="52948" y="41628"/>
                    </a:cubicBezTo>
                    <a:close/>
                  </a:path>
                </a:pathLst>
              </a:custGeom>
              <a:solidFill>
                <a:srgbClr val="0071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2" name="Forma libre 31">
                <a:extLst>
                  <a:ext uri="{FF2B5EF4-FFF2-40B4-BE49-F238E27FC236}">
                    <a16:creationId xmlns:a16="http://schemas.microsoft.com/office/drawing/2014/main" id="{EFB83C1F-D5BD-854B-BDF4-EAC8A98CF675}"/>
                  </a:ext>
                </a:extLst>
              </p:cNvPr>
              <p:cNvSpPr/>
              <p:nvPr/>
            </p:nvSpPr>
            <p:spPr>
              <a:xfrm>
                <a:off x="1516386" y="5110449"/>
                <a:ext cx="71173" cy="122008"/>
              </a:xfrm>
              <a:custGeom>
                <a:avLst/>
                <a:gdLst>
                  <a:gd name="connsiteX0" fmla="*/ 17463 w 19558"/>
                  <a:gd name="connsiteY0" fmla="*/ 18301 h 33529"/>
                  <a:gd name="connsiteX1" fmla="*/ 17463 w 19558"/>
                  <a:gd name="connsiteY1" fmla="*/ 23331 h 33529"/>
                  <a:gd name="connsiteX2" fmla="*/ 2934 w 19558"/>
                  <a:gd name="connsiteY2" fmla="*/ 31713 h 33529"/>
                  <a:gd name="connsiteX3" fmla="*/ 2934 w 19558"/>
                  <a:gd name="connsiteY3" fmla="*/ 26684 h 33529"/>
                  <a:gd name="connsiteX4" fmla="*/ 7963 w 19558"/>
                  <a:gd name="connsiteY4" fmla="*/ 23610 h 33529"/>
                  <a:gd name="connsiteX5" fmla="*/ 7963 w 19558"/>
                  <a:gd name="connsiteY5" fmla="*/ 11037 h 33529"/>
                  <a:gd name="connsiteX6" fmla="*/ 6846 w 19558"/>
                  <a:gd name="connsiteY6" fmla="*/ 12713 h 33529"/>
                  <a:gd name="connsiteX7" fmla="*/ 5449 w 19558"/>
                  <a:gd name="connsiteY7" fmla="*/ 14669 h 33529"/>
                  <a:gd name="connsiteX8" fmla="*/ 3772 w 19558"/>
                  <a:gd name="connsiteY8" fmla="*/ 16346 h 33529"/>
                  <a:gd name="connsiteX9" fmla="*/ 2096 w 19558"/>
                  <a:gd name="connsiteY9" fmla="*/ 17463 h 33529"/>
                  <a:gd name="connsiteX10" fmla="*/ 2096 w 19558"/>
                  <a:gd name="connsiteY10" fmla="*/ 12154 h 33529"/>
                  <a:gd name="connsiteX11" fmla="*/ 3772 w 19558"/>
                  <a:gd name="connsiteY11" fmla="*/ 10757 h 33529"/>
                  <a:gd name="connsiteX12" fmla="*/ 5728 w 19558"/>
                  <a:gd name="connsiteY12" fmla="*/ 8522 h 33529"/>
                  <a:gd name="connsiteX13" fmla="*/ 7404 w 19558"/>
                  <a:gd name="connsiteY13" fmla="*/ 6287 h 33529"/>
                  <a:gd name="connsiteX14" fmla="*/ 8243 w 19558"/>
                  <a:gd name="connsiteY14" fmla="*/ 4890 h 33529"/>
                  <a:gd name="connsiteX15" fmla="*/ 13272 w 19558"/>
                  <a:gd name="connsiteY15" fmla="*/ 2096 h 33529"/>
                  <a:gd name="connsiteX16" fmla="*/ 13272 w 19558"/>
                  <a:gd name="connsiteY16" fmla="*/ 20816 h 33529"/>
                  <a:gd name="connsiteX17" fmla="*/ 17463 w 19558"/>
                  <a:gd name="connsiteY17" fmla="*/ 18301 h 33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558" h="33529">
                    <a:moveTo>
                      <a:pt x="17463" y="18301"/>
                    </a:moveTo>
                    <a:lnTo>
                      <a:pt x="17463" y="23331"/>
                    </a:lnTo>
                    <a:lnTo>
                      <a:pt x="2934" y="31713"/>
                    </a:lnTo>
                    <a:lnTo>
                      <a:pt x="2934" y="26684"/>
                    </a:lnTo>
                    <a:lnTo>
                      <a:pt x="7963" y="23610"/>
                    </a:lnTo>
                    <a:lnTo>
                      <a:pt x="7963" y="11037"/>
                    </a:lnTo>
                    <a:cubicBezTo>
                      <a:pt x="7684" y="11596"/>
                      <a:pt x="7404" y="12154"/>
                      <a:pt x="6846" y="12713"/>
                    </a:cubicBezTo>
                    <a:cubicBezTo>
                      <a:pt x="6287" y="13272"/>
                      <a:pt x="5728" y="13831"/>
                      <a:pt x="5449" y="14669"/>
                    </a:cubicBezTo>
                    <a:cubicBezTo>
                      <a:pt x="4890" y="15228"/>
                      <a:pt x="4331" y="15787"/>
                      <a:pt x="3772" y="16346"/>
                    </a:cubicBezTo>
                    <a:cubicBezTo>
                      <a:pt x="3213" y="16904"/>
                      <a:pt x="2654" y="17184"/>
                      <a:pt x="2096" y="17463"/>
                    </a:cubicBezTo>
                    <a:lnTo>
                      <a:pt x="2096" y="12154"/>
                    </a:lnTo>
                    <a:cubicBezTo>
                      <a:pt x="2654" y="11875"/>
                      <a:pt x="2934" y="11316"/>
                      <a:pt x="3772" y="10757"/>
                    </a:cubicBezTo>
                    <a:cubicBezTo>
                      <a:pt x="4331" y="10198"/>
                      <a:pt x="4890" y="9360"/>
                      <a:pt x="5728" y="8522"/>
                    </a:cubicBezTo>
                    <a:cubicBezTo>
                      <a:pt x="6287" y="7684"/>
                      <a:pt x="6846" y="7125"/>
                      <a:pt x="7404" y="6287"/>
                    </a:cubicBezTo>
                    <a:cubicBezTo>
                      <a:pt x="7963" y="5728"/>
                      <a:pt x="8243" y="5169"/>
                      <a:pt x="8243" y="4890"/>
                    </a:cubicBezTo>
                    <a:lnTo>
                      <a:pt x="13272" y="2096"/>
                    </a:lnTo>
                    <a:lnTo>
                      <a:pt x="13272" y="20816"/>
                    </a:lnTo>
                    <a:lnTo>
                      <a:pt x="17463" y="18301"/>
                    </a:ln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3" name="Forma libre 32">
                <a:extLst>
                  <a:ext uri="{FF2B5EF4-FFF2-40B4-BE49-F238E27FC236}">
                    <a16:creationId xmlns:a16="http://schemas.microsoft.com/office/drawing/2014/main" id="{08A470BA-67B6-4445-968B-F08782F43943}"/>
                  </a:ext>
                </a:extLst>
              </p:cNvPr>
              <p:cNvSpPr/>
              <p:nvPr/>
            </p:nvSpPr>
            <p:spPr>
              <a:xfrm>
                <a:off x="1582472" y="5068766"/>
                <a:ext cx="81340" cy="111841"/>
              </a:xfrm>
              <a:custGeom>
                <a:avLst/>
                <a:gdLst>
                  <a:gd name="connsiteX0" fmla="*/ 20537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8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8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537 w 22352"/>
                  <a:gd name="connsiteY16" fmla="*/ 10478 h 30735"/>
                  <a:gd name="connsiteX17" fmla="*/ 15507 w 22352"/>
                  <a:gd name="connsiteY17" fmla="*/ 13272 h 30735"/>
                  <a:gd name="connsiteX18" fmla="*/ 15228 w 22352"/>
                  <a:gd name="connsiteY18" fmla="*/ 10478 h 30735"/>
                  <a:gd name="connsiteX19" fmla="*/ 14390 w 22352"/>
                  <a:gd name="connsiteY19" fmla="*/ 8522 h 30735"/>
                  <a:gd name="connsiteX20" fmla="*/ 12993 w 22352"/>
                  <a:gd name="connsiteY20" fmla="*/ 7684 h 30735"/>
                  <a:gd name="connsiteX21" fmla="*/ 11316 w 22352"/>
                  <a:gd name="connsiteY21" fmla="*/ 8243 h 30735"/>
                  <a:gd name="connsiteX22" fmla="*/ 9640 w 22352"/>
                  <a:gd name="connsiteY22" fmla="*/ 9919 h 30735"/>
                  <a:gd name="connsiteX23" fmla="*/ 8243 w 22352"/>
                  <a:gd name="connsiteY23" fmla="*/ 12154 h 30735"/>
                  <a:gd name="connsiteX24" fmla="*/ 7404 w 22352"/>
                  <a:gd name="connsiteY24" fmla="*/ 14949 h 30735"/>
                  <a:gd name="connsiteX25" fmla="*/ 7125 w 22352"/>
                  <a:gd name="connsiteY25" fmla="*/ 18301 h 30735"/>
                  <a:gd name="connsiteX26" fmla="*/ 7404 w 22352"/>
                  <a:gd name="connsiteY26" fmla="*/ 21096 h 30735"/>
                  <a:gd name="connsiteX27" fmla="*/ 8243 w 22352"/>
                  <a:gd name="connsiteY27" fmla="*/ 23051 h 30735"/>
                  <a:gd name="connsiteX28" fmla="*/ 9640 w 22352"/>
                  <a:gd name="connsiteY28" fmla="*/ 23890 h 30735"/>
                  <a:gd name="connsiteX29" fmla="*/ 11316 w 22352"/>
                  <a:gd name="connsiteY29" fmla="*/ 23331 h 30735"/>
                  <a:gd name="connsiteX30" fmla="*/ 12993 w 22352"/>
                  <a:gd name="connsiteY30" fmla="*/ 21654 h 30735"/>
                  <a:gd name="connsiteX31" fmla="*/ 14390 w 22352"/>
                  <a:gd name="connsiteY31" fmla="*/ 19419 h 30735"/>
                  <a:gd name="connsiteX32" fmla="*/ 15228 w 22352"/>
                  <a:gd name="connsiteY32" fmla="*/ 16625 h 30735"/>
                  <a:gd name="connsiteX33" fmla="*/ 15507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537" y="10478"/>
                    </a:moveTo>
                    <a:cubicBezTo>
                      <a:pt x="20537" y="12434"/>
                      <a:pt x="2025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8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9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8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257" y="7125"/>
                      <a:pt x="20537" y="8801"/>
                      <a:pt x="20537" y="10478"/>
                    </a:cubicBezTo>
                    <a:close/>
                    <a:moveTo>
                      <a:pt x="15507" y="13272"/>
                    </a:moveTo>
                    <a:cubicBezTo>
                      <a:pt x="15507" y="12154"/>
                      <a:pt x="15507" y="11316"/>
                      <a:pt x="15228" y="10478"/>
                    </a:cubicBezTo>
                    <a:cubicBezTo>
                      <a:pt x="14948" y="9640"/>
                      <a:pt x="14669" y="9081"/>
                      <a:pt x="14390" y="8522"/>
                    </a:cubicBezTo>
                    <a:cubicBezTo>
                      <a:pt x="14110" y="7963"/>
                      <a:pt x="13551" y="7963"/>
                      <a:pt x="12993" y="7684"/>
                    </a:cubicBezTo>
                    <a:cubicBezTo>
                      <a:pt x="12434" y="7684"/>
                      <a:pt x="11875" y="7684"/>
                      <a:pt x="11316" y="8243"/>
                    </a:cubicBezTo>
                    <a:cubicBezTo>
                      <a:pt x="10757" y="8522"/>
                      <a:pt x="9919" y="9081"/>
                      <a:pt x="9640" y="9919"/>
                    </a:cubicBezTo>
                    <a:cubicBezTo>
                      <a:pt x="9081" y="10478"/>
                      <a:pt x="8522" y="11316"/>
                      <a:pt x="8243" y="12154"/>
                    </a:cubicBezTo>
                    <a:cubicBezTo>
                      <a:pt x="7963" y="12993"/>
                      <a:pt x="7404" y="14110"/>
                      <a:pt x="7404" y="14949"/>
                    </a:cubicBezTo>
                    <a:cubicBezTo>
                      <a:pt x="7125" y="16066"/>
                      <a:pt x="7125" y="17184"/>
                      <a:pt x="7125" y="18301"/>
                    </a:cubicBezTo>
                    <a:cubicBezTo>
                      <a:pt x="7125" y="19419"/>
                      <a:pt x="7125" y="20257"/>
                      <a:pt x="7404" y="21096"/>
                    </a:cubicBezTo>
                    <a:cubicBezTo>
                      <a:pt x="7684" y="21934"/>
                      <a:pt x="7963" y="22493"/>
                      <a:pt x="8243" y="23051"/>
                    </a:cubicBezTo>
                    <a:cubicBezTo>
                      <a:pt x="8522" y="23610"/>
                      <a:pt x="9081" y="23610"/>
                      <a:pt x="9640" y="23890"/>
                    </a:cubicBezTo>
                    <a:cubicBezTo>
                      <a:pt x="10199" y="23890"/>
                      <a:pt x="10757" y="23890"/>
                      <a:pt x="11316" y="23331"/>
                    </a:cubicBezTo>
                    <a:cubicBezTo>
                      <a:pt x="11875" y="23051"/>
                      <a:pt x="12434" y="22493"/>
                      <a:pt x="12993" y="21654"/>
                    </a:cubicBezTo>
                    <a:cubicBezTo>
                      <a:pt x="13551" y="21096"/>
                      <a:pt x="14110" y="20257"/>
                      <a:pt x="14390" y="19419"/>
                    </a:cubicBezTo>
                    <a:cubicBezTo>
                      <a:pt x="14669" y="18581"/>
                      <a:pt x="14948" y="17463"/>
                      <a:pt x="15228" y="16625"/>
                    </a:cubicBezTo>
                    <a:cubicBezTo>
                      <a:pt x="15507" y="15507"/>
                      <a:pt x="15507" y="14390"/>
                      <a:pt x="15507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4" name="Forma libre 33">
                <a:extLst>
                  <a:ext uri="{FF2B5EF4-FFF2-40B4-BE49-F238E27FC236}">
                    <a16:creationId xmlns:a16="http://schemas.microsoft.com/office/drawing/2014/main" id="{9BEA8D47-ED3A-944A-9C8D-03F82A8CAD41}"/>
                  </a:ext>
                </a:extLst>
              </p:cNvPr>
              <p:cNvSpPr/>
              <p:nvPr/>
            </p:nvSpPr>
            <p:spPr>
              <a:xfrm>
                <a:off x="1661781" y="5023010"/>
                <a:ext cx="81340" cy="111841"/>
              </a:xfrm>
              <a:custGeom>
                <a:avLst/>
                <a:gdLst>
                  <a:gd name="connsiteX0" fmla="*/ 20816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8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8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816 w 22352"/>
                  <a:gd name="connsiteY16" fmla="*/ 10478 h 30735"/>
                  <a:gd name="connsiteX17" fmla="*/ 15787 w 22352"/>
                  <a:gd name="connsiteY17" fmla="*/ 13272 h 30735"/>
                  <a:gd name="connsiteX18" fmla="*/ 15507 w 22352"/>
                  <a:gd name="connsiteY18" fmla="*/ 10478 h 30735"/>
                  <a:gd name="connsiteX19" fmla="*/ 14669 w 22352"/>
                  <a:gd name="connsiteY19" fmla="*/ 8522 h 30735"/>
                  <a:gd name="connsiteX20" fmla="*/ 13272 w 22352"/>
                  <a:gd name="connsiteY20" fmla="*/ 7684 h 30735"/>
                  <a:gd name="connsiteX21" fmla="*/ 11596 w 22352"/>
                  <a:gd name="connsiteY21" fmla="*/ 8243 h 30735"/>
                  <a:gd name="connsiteX22" fmla="*/ 9919 w 22352"/>
                  <a:gd name="connsiteY22" fmla="*/ 9919 h 30735"/>
                  <a:gd name="connsiteX23" fmla="*/ 8522 w 22352"/>
                  <a:gd name="connsiteY23" fmla="*/ 12154 h 30735"/>
                  <a:gd name="connsiteX24" fmla="*/ 7684 w 22352"/>
                  <a:gd name="connsiteY24" fmla="*/ 14949 h 30735"/>
                  <a:gd name="connsiteX25" fmla="*/ 7404 w 22352"/>
                  <a:gd name="connsiteY25" fmla="*/ 18301 h 30735"/>
                  <a:gd name="connsiteX26" fmla="*/ 7684 w 22352"/>
                  <a:gd name="connsiteY26" fmla="*/ 21096 h 30735"/>
                  <a:gd name="connsiteX27" fmla="*/ 8522 w 22352"/>
                  <a:gd name="connsiteY27" fmla="*/ 23051 h 30735"/>
                  <a:gd name="connsiteX28" fmla="*/ 9919 w 22352"/>
                  <a:gd name="connsiteY28" fmla="*/ 23890 h 30735"/>
                  <a:gd name="connsiteX29" fmla="*/ 11596 w 22352"/>
                  <a:gd name="connsiteY29" fmla="*/ 23331 h 30735"/>
                  <a:gd name="connsiteX30" fmla="*/ 13272 w 22352"/>
                  <a:gd name="connsiteY30" fmla="*/ 21654 h 30735"/>
                  <a:gd name="connsiteX31" fmla="*/ 14669 w 22352"/>
                  <a:gd name="connsiteY31" fmla="*/ 19419 h 30735"/>
                  <a:gd name="connsiteX32" fmla="*/ 15507 w 22352"/>
                  <a:gd name="connsiteY32" fmla="*/ 16625 h 30735"/>
                  <a:gd name="connsiteX33" fmla="*/ 15787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816" y="10478"/>
                    </a:moveTo>
                    <a:cubicBezTo>
                      <a:pt x="20816" y="12434"/>
                      <a:pt x="2053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8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9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8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537" y="6846"/>
                      <a:pt x="20816" y="8522"/>
                      <a:pt x="20816" y="10478"/>
                    </a:cubicBezTo>
                    <a:close/>
                    <a:moveTo>
                      <a:pt x="15787" y="13272"/>
                    </a:moveTo>
                    <a:cubicBezTo>
                      <a:pt x="15787" y="12154"/>
                      <a:pt x="15787" y="11316"/>
                      <a:pt x="15507" y="10478"/>
                    </a:cubicBezTo>
                    <a:cubicBezTo>
                      <a:pt x="15228" y="9640"/>
                      <a:pt x="14948" y="9081"/>
                      <a:pt x="14669" y="8522"/>
                    </a:cubicBezTo>
                    <a:cubicBezTo>
                      <a:pt x="14390" y="7963"/>
                      <a:pt x="13831" y="7963"/>
                      <a:pt x="13272" y="7684"/>
                    </a:cubicBezTo>
                    <a:cubicBezTo>
                      <a:pt x="12713" y="7684"/>
                      <a:pt x="12154" y="7684"/>
                      <a:pt x="11596" y="8243"/>
                    </a:cubicBezTo>
                    <a:cubicBezTo>
                      <a:pt x="11037" y="8522"/>
                      <a:pt x="10199" y="9081"/>
                      <a:pt x="9919" y="9919"/>
                    </a:cubicBezTo>
                    <a:cubicBezTo>
                      <a:pt x="9360" y="10478"/>
                      <a:pt x="8801" y="11316"/>
                      <a:pt x="8522" y="12154"/>
                    </a:cubicBezTo>
                    <a:cubicBezTo>
                      <a:pt x="8243" y="12993"/>
                      <a:pt x="7684" y="14110"/>
                      <a:pt x="7684" y="14949"/>
                    </a:cubicBezTo>
                    <a:cubicBezTo>
                      <a:pt x="7404" y="16066"/>
                      <a:pt x="7404" y="17184"/>
                      <a:pt x="7404" y="18301"/>
                    </a:cubicBezTo>
                    <a:cubicBezTo>
                      <a:pt x="7404" y="19419"/>
                      <a:pt x="7404" y="20257"/>
                      <a:pt x="7684" y="21096"/>
                    </a:cubicBezTo>
                    <a:cubicBezTo>
                      <a:pt x="7963" y="21934"/>
                      <a:pt x="8243" y="22493"/>
                      <a:pt x="8522" y="23051"/>
                    </a:cubicBezTo>
                    <a:cubicBezTo>
                      <a:pt x="8801" y="23610"/>
                      <a:pt x="9360" y="23610"/>
                      <a:pt x="9919" y="23890"/>
                    </a:cubicBezTo>
                    <a:cubicBezTo>
                      <a:pt x="10478" y="23890"/>
                      <a:pt x="11037" y="23890"/>
                      <a:pt x="11596" y="23331"/>
                    </a:cubicBezTo>
                    <a:cubicBezTo>
                      <a:pt x="12154" y="23051"/>
                      <a:pt x="12713" y="22493"/>
                      <a:pt x="13272" y="21654"/>
                    </a:cubicBezTo>
                    <a:cubicBezTo>
                      <a:pt x="13831" y="21096"/>
                      <a:pt x="14390" y="20257"/>
                      <a:pt x="14669" y="19419"/>
                    </a:cubicBezTo>
                    <a:cubicBezTo>
                      <a:pt x="14948" y="18581"/>
                      <a:pt x="15507" y="17463"/>
                      <a:pt x="15507" y="16625"/>
                    </a:cubicBezTo>
                    <a:cubicBezTo>
                      <a:pt x="15787" y="15228"/>
                      <a:pt x="15787" y="14390"/>
                      <a:pt x="15787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5" name="Forma libre 34">
                <a:extLst>
                  <a:ext uri="{FF2B5EF4-FFF2-40B4-BE49-F238E27FC236}">
                    <a16:creationId xmlns:a16="http://schemas.microsoft.com/office/drawing/2014/main" id="{5D9C69DD-0DAC-7440-9157-6C918524B0E7}"/>
                  </a:ext>
                </a:extLst>
              </p:cNvPr>
              <p:cNvSpPr/>
              <p:nvPr/>
            </p:nvSpPr>
            <p:spPr>
              <a:xfrm>
                <a:off x="1741087" y="4937606"/>
                <a:ext cx="101674" cy="152513"/>
              </a:xfrm>
              <a:custGeom>
                <a:avLst/>
                <a:gdLst>
                  <a:gd name="connsiteX0" fmla="*/ 7963 w 27941"/>
                  <a:gd name="connsiteY0" fmla="*/ 23610 h 41911"/>
                  <a:gd name="connsiteX1" fmla="*/ 5728 w 27941"/>
                  <a:gd name="connsiteY1" fmla="*/ 24448 h 41911"/>
                  <a:gd name="connsiteX2" fmla="*/ 3772 w 27941"/>
                  <a:gd name="connsiteY2" fmla="*/ 24169 h 41911"/>
                  <a:gd name="connsiteX3" fmla="*/ 2654 w 27941"/>
                  <a:gd name="connsiteY3" fmla="*/ 22772 h 41911"/>
                  <a:gd name="connsiteX4" fmla="*/ 2096 w 27941"/>
                  <a:gd name="connsiteY4" fmla="*/ 20537 h 41911"/>
                  <a:gd name="connsiteX5" fmla="*/ 2654 w 27941"/>
                  <a:gd name="connsiteY5" fmla="*/ 17743 h 41911"/>
                  <a:gd name="connsiteX6" fmla="*/ 3772 w 27941"/>
                  <a:gd name="connsiteY6" fmla="*/ 14949 h 41911"/>
                  <a:gd name="connsiteX7" fmla="*/ 5728 w 27941"/>
                  <a:gd name="connsiteY7" fmla="*/ 12434 h 41911"/>
                  <a:gd name="connsiteX8" fmla="*/ 7963 w 27941"/>
                  <a:gd name="connsiteY8" fmla="*/ 10478 h 41911"/>
                  <a:gd name="connsiteX9" fmla="*/ 10199 w 27941"/>
                  <a:gd name="connsiteY9" fmla="*/ 9640 h 41911"/>
                  <a:gd name="connsiteX10" fmla="*/ 12154 w 27941"/>
                  <a:gd name="connsiteY10" fmla="*/ 9919 h 41911"/>
                  <a:gd name="connsiteX11" fmla="*/ 13551 w 27941"/>
                  <a:gd name="connsiteY11" fmla="*/ 11316 h 41911"/>
                  <a:gd name="connsiteX12" fmla="*/ 14110 w 27941"/>
                  <a:gd name="connsiteY12" fmla="*/ 13551 h 41911"/>
                  <a:gd name="connsiteX13" fmla="*/ 13551 w 27941"/>
                  <a:gd name="connsiteY13" fmla="*/ 16346 h 41911"/>
                  <a:gd name="connsiteX14" fmla="*/ 12154 w 27941"/>
                  <a:gd name="connsiteY14" fmla="*/ 19140 h 41911"/>
                  <a:gd name="connsiteX15" fmla="*/ 10199 w 27941"/>
                  <a:gd name="connsiteY15" fmla="*/ 21654 h 41911"/>
                  <a:gd name="connsiteX16" fmla="*/ 7963 w 27941"/>
                  <a:gd name="connsiteY16" fmla="*/ 23610 h 41911"/>
                  <a:gd name="connsiteX17" fmla="*/ 4051 w 27941"/>
                  <a:gd name="connsiteY17" fmla="*/ 41213 h 41911"/>
                  <a:gd name="connsiteX18" fmla="*/ 14110 w 27941"/>
                  <a:gd name="connsiteY18" fmla="*/ 21654 h 41911"/>
                  <a:gd name="connsiteX19" fmla="*/ 23331 w 27941"/>
                  <a:gd name="connsiteY19" fmla="*/ 2096 h 41911"/>
                  <a:gd name="connsiteX20" fmla="*/ 25566 w 27941"/>
                  <a:gd name="connsiteY20" fmla="*/ 2934 h 41911"/>
                  <a:gd name="connsiteX21" fmla="*/ 15787 w 27941"/>
                  <a:gd name="connsiteY21" fmla="*/ 21934 h 41911"/>
                  <a:gd name="connsiteX22" fmla="*/ 6007 w 27941"/>
                  <a:gd name="connsiteY22" fmla="*/ 42051 h 41911"/>
                  <a:gd name="connsiteX23" fmla="*/ 4051 w 27941"/>
                  <a:gd name="connsiteY23" fmla="*/ 41213 h 41911"/>
                  <a:gd name="connsiteX24" fmla="*/ 7963 w 27941"/>
                  <a:gd name="connsiteY24" fmla="*/ 20816 h 41911"/>
                  <a:gd name="connsiteX25" fmla="*/ 9081 w 27941"/>
                  <a:gd name="connsiteY25" fmla="*/ 19978 h 41911"/>
                  <a:gd name="connsiteX26" fmla="*/ 9919 w 27941"/>
                  <a:gd name="connsiteY26" fmla="*/ 18860 h 41911"/>
                  <a:gd name="connsiteX27" fmla="*/ 10478 w 27941"/>
                  <a:gd name="connsiteY27" fmla="*/ 17463 h 41911"/>
                  <a:gd name="connsiteX28" fmla="*/ 10757 w 27941"/>
                  <a:gd name="connsiteY28" fmla="*/ 16066 h 41911"/>
                  <a:gd name="connsiteX29" fmla="*/ 9919 w 27941"/>
                  <a:gd name="connsiteY29" fmla="*/ 14110 h 41911"/>
                  <a:gd name="connsiteX30" fmla="*/ 8243 w 27941"/>
                  <a:gd name="connsiteY30" fmla="*/ 14110 h 41911"/>
                  <a:gd name="connsiteX31" fmla="*/ 7125 w 27941"/>
                  <a:gd name="connsiteY31" fmla="*/ 14949 h 41911"/>
                  <a:gd name="connsiteX32" fmla="*/ 6287 w 27941"/>
                  <a:gd name="connsiteY32" fmla="*/ 16066 h 41911"/>
                  <a:gd name="connsiteX33" fmla="*/ 5728 w 27941"/>
                  <a:gd name="connsiteY33" fmla="*/ 17463 h 41911"/>
                  <a:gd name="connsiteX34" fmla="*/ 5449 w 27941"/>
                  <a:gd name="connsiteY34" fmla="*/ 18860 h 41911"/>
                  <a:gd name="connsiteX35" fmla="*/ 6287 w 27941"/>
                  <a:gd name="connsiteY35" fmla="*/ 20816 h 41911"/>
                  <a:gd name="connsiteX36" fmla="*/ 7963 w 27941"/>
                  <a:gd name="connsiteY36" fmla="*/ 20816 h 41911"/>
                  <a:gd name="connsiteX37" fmla="*/ 21654 w 27941"/>
                  <a:gd name="connsiteY37" fmla="*/ 33110 h 41911"/>
                  <a:gd name="connsiteX38" fmla="*/ 19419 w 27941"/>
                  <a:gd name="connsiteY38" fmla="*/ 33948 h 41911"/>
                  <a:gd name="connsiteX39" fmla="*/ 17463 w 27941"/>
                  <a:gd name="connsiteY39" fmla="*/ 33669 h 41911"/>
                  <a:gd name="connsiteX40" fmla="*/ 16066 w 27941"/>
                  <a:gd name="connsiteY40" fmla="*/ 32551 h 41911"/>
                  <a:gd name="connsiteX41" fmla="*/ 15507 w 27941"/>
                  <a:gd name="connsiteY41" fmla="*/ 30316 h 41911"/>
                  <a:gd name="connsiteX42" fmla="*/ 16066 w 27941"/>
                  <a:gd name="connsiteY42" fmla="*/ 27522 h 41911"/>
                  <a:gd name="connsiteX43" fmla="*/ 17463 w 27941"/>
                  <a:gd name="connsiteY43" fmla="*/ 24728 h 41911"/>
                  <a:gd name="connsiteX44" fmla="*/ 19419 w 27941"/>
                  <a:gd name="connsiteY44" fmla="*/ 22213 h 41911"/>
                  <a:gd name="connsiteX45" fmla="*/ 21654 w 27941"/>
                  <a:gd name="connsiteY45" fmla="*/ 20257 h 41911"/>
                  <a:gd name="connsiteX46" fmla="*/ 23890 w 27941"/>
                  <a:gd name="connsiteY46" fmla="*/ 19419 h 41911"/>
                  <a:gd name="connsiteX47" fmla="*/ 25846 w 27941"/>
                  <a:gd name="connsiteY47" fmla="*/ 19698 h 41911"/>
                  <a:gd name="connsiteX48" fmla="*/ 26963 w 27941"/>
                  <a:gd name="connsiteY48" fmla="*/ 21096 h 41911"/>
                  <a:gd name="connsiteX49" fmla="*/ 27522 w 27941"/>
                  <a:gd name="connsiteY49" fmla="*/ 23331 h 41911"/>
                  <a:gd name="connsiteX50" fmla="*/ 26963 w 27941"/>
                  <a:gd name="connsiteY50" fmla="*/ 26125 h 41911"/>
                  <a:gd name="connsiteX51" fmla="*/ 25846 w 27941"/>
                  <a:gd name="connsiteY51" fmla="*/ 28919 h 41911"/>
                  <a:gd name="connsiteX52" fmla="*/ 23890 w 27941"/>
                  <a:gd name="connsiteY52" fmla="*/ 31434 h 41911"/>
                  <a:gd name="connsiteX53" fmla="*/ 21654 w 27941"/>
                  <a:gd name="connsiteY53" fmla="*/ 33110 h 41911"/>
                  <a:gd name="connsiteX54" fmla="*/ 21654 w 27941"/>
                  <a:gd name="connsiteY54" fmla="*/ 30316 h 41911"/>
                  <a:gd name="connsiteX55" fmla="*/ 22772 w 27941"/>
                  <a:gd name="connsiteY55" fmla="*/ 29478 h 41911"/>
                  <a:gd name="connsiteX56" fmla="*/ 23610 w 27941"/>
                  <a:gd name="connsiteY56" fmla="*/ 28360 h 41911"/>
                  <a:gd name="connsiteX57" fmla="*/ 24169 w 27941"/>
                  <a:gd name="connsiteY57" fmla="*/ 26963 h 41911"/>
                  <a:gd name="connsiteX58" fmla="*/ 24448 w 27941"/>
                  <a:gd name="connsiteY58" fmla="*/ 25566 h 41911"/>
                  <a:gd name="connsiteX59" fmla="*/ 24169 w 27941"/>
                  <a:gd name="connsiteY59" fmla="*/ 24169 h 41911"/>
                  <a:gd name="connsiteX60" fmla="*/ 23610 w 27941"/>
                  <a:gd name="connsiteY60" fmla="*/ 23331 h 41911"/>
                  <a:gd name="connsiteX61" fmla="*/ 22772 w 27941"/>
                  <a:gd name="connsiteY61" fmla="*/ 23051 h 41911"/>
                  <a:gd name="connsiteX62" fmla="*/ 21934 w 27941"/>
                  <a:gd name="connsiteY62" fmla="*/ 23331 h 41911"/>
                  <a:gd name="connsiteX63" fmla="*/ 20816 w 27941"/>
                  <a:gd name="connsiteY63" fmla="*/ 24169 h 41911"/>
                  <a:gd name="connsiteX64" fmla="*/ 19978 w 27941"/>
                  <a:gd name="connsiteY64" fmla="*/ 25287 h 41911"/>
                  <a:gd name="connsiteX65" fmla="*/ 19419 w 27941"/>
                  <a:gd name="connsiteY65" fmla="*/ 26684 h 41911"/>
                  <a:gd name="connsiteX66" fmla="*/ 19140 w 27941"/>
                  <a:gd name="connsiteY66" fmla="*/ 28081 h 41911"/>
                  <a:gd name="connsiteX67" fmla="*/ 19978 w 27941"/>
                  <a:gd name="connsiteY67" fmla="*/ 30037 h 41911"/>
                  <a:gd name="connsiteX68" fmla="*/ 21654 w 27941"/>
                  <a:gd name="connsiteY68" fmla="*/ 30316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7941" h="41911">
                    <a:moveTo>
                      <a:pt x="7963" y="23610"/>
                    </a:moveTo>
                    <a:cubicBezTo>
                      <a:pt x="7125" y="24169"/>
                      <a:pt x="6287" y="24448"/>
                      <a:pt x="5728" y="24448"/>
                    </a:cubicBezTo>
                    <a:cubicBezTo>
                      <a:pt x="4890" y="24448"/>
                      <a:pt x="4331" y="24448"/>
                      <a:pt x="3772" y="24169"/>
                    </a:cubicBezTo>
                    <a:cubicBezTo>
                      <a:pt x="3213" y="23890"/>
                      <a:pt x="2934" y="23610"/>
                      <a:pt x="2654" y="22772"/>
                    </a:cubicBezTo>
                    <a:cubicBezTo>
                      <a:pt x="2375" y="22213"/>
                      <a:pt x="2096" y="21375"/>
                      <a:pt x="2096" y="20537"/>
                    </a:cubicBezTo>
                    <a:cubicBezTo>
                      <a:pt x="2096" y="19698"/>
                      <a:pt x="2375" y="18860"/>
                      <a:pt x="2654" y="17743"/>
                    </a:cubicBezTo>
                    <a:cubicBezTo>
                      <a:pt x="2934" y="16904"/>
                      <a:pt x="3493" y="15787"/>
                      <a:pt x="3772" y="14949"/>
                    </a:cubicBezTo>
                    <a:cubicBezTo>
                      <a:pt x="4331" y="14110"/>
                      <a:pt x="4890" y="13272"/>
                      <a:pt x="5728" y="12434"/>
                    </a:cubicBezTo>
                    <a:cubicBezTo>
                      <a:pt x="6566" y="11596"/>
                      <a:pt x="7125" y="11037"/>
                      <a:pt x="7963" y="10478"/>
                    </a:cubicBezTo>
                    <a:cubicBezTo>
                      <a:pt x="8801" y="9919"/>
                      <a:pt x="9640" y="9640"/>
                      <a:pt x="10199" y="9640"/>
                    </a:cubicBezTo>
                    <a:cubicBezTo>
                      <a:pt x="11037" y="9640"/>
                      <a:pt x="11596" y="9640"/>
                      <a:pt x="12154" y="9919"/>
                    </a:cubicBezTo>
                    <a:cubicBezTo>
                      <a:pt x="12713" y="10198"/>
                      <a:pt x="12993" y="10478"/>
                      <a:pt x="13551" y="11316"/>
                    </a:cubicBezTo>
                    <a:cubicBezTo>
                      <a:pt x="13831" y="11875"/>
                      <a:pt x="14110" y="12713"/>
                      <a:pt x="14110" y="13551"/>
                    </a:cubicBezTo>
                    <a:cubicBezTo>
                      <a:pt x="14110" y="14390"/>
                      <a:pt x="13831" y="15228"/>
                      <a:pt x="13551" y="16346"/>
                    </a:cubicBezTo>
                    <a:cubicBezTo>
                      <a:pt x="13272" y="17184"/>
                      <a:pt x="12713" y="18301"/>
                      <a:pt x="12154" y="19140"/>
                    </a:cubicBezTo>
                    <a:cubicBezTo>
                      <a:pt x="11596" y="19978"/>
                      <a:pt x="11037" y="20816"/>
                      <a:pt x="10199" y="21654"/>
                    </a:cubicBezTo>
                    <a:cubicBezTo>
                      <a:pt x="9360" y="22493"/>
                      <a:pt x="8522" y="23051"/>
                      <a:pt x="7963" y="23610"/>
                    </a:cubicBezTo>
                    <a:close/>
                    <a:moveTo>
                      <a:pt x="4051" y="41213"/>
                    </a:moveTo>
                    <a:lnTo>
                      <a:pt x="14110" y="21654"/>
                    </a:lnTo>
                    <a:lnTo>
                      <a:pt x="23331" y="2096"/>
                    </a:lnTo>
                    <a:lnTo>
                      <a:pt x="25566" y="2934"/>
                    </a:lnTo>
                    <a:lnTo>
                      <a:pt x="15787" y="21934"/>
                    </a:lnTo>
                    <a:lnTo>
                      <a:pt x="6007" y="42051"/>
                    </a:lnTo>
                    <a:lnTo>
                      <a:pt x="4051" y="41213"/>
                    </a:lnTo>
                    <a:close/>
                    <a:moveTo>
                      <a:pt x="7963" y="20816"/>
                    </a:moveTo>
                    <a:cubicBezTo>
                      <a:pt x="8243" y="20537"/>
                      <a:pt x="8522" y="20257"/>
                      <a:pt x="9081" y="19978"/>
                    </a:cubicBezTo>
                    <a:cubicBezTo>
                      <a:pt x="9360" y="19698"/>
                      <a:pt x="9640" y="19140"/>
                      <a:pt x="9919" y="18860"/>
                    </a:cubicBezTo>
                    <a:cubicBezTo>
                      <a:pt x="10199" y="18301"/>
                      <a:pt x="10478" y="18022"/>
                      <a:pt x="10478" y="17463"/>
                    </a:cubicBezTo>
                    <a:cubicBezTo>
                      <a:pt x="10478" y="16904"/>
                      <a:pt x="10757" y="16346"/>
                      <a:pt x="10757" y="16066"/>
                    </a:cubicBezTo>
                    <a:cubicBezTo>
                      <a:pt x="10757" y="15228"/>
                      <a:pt x="10478" y="14390"/>
                      <a:pt x="9919" y="14110"/>
                    </a:cubicBezTo>
                    <a:cubicBezTo>
                      <a:pt x="9360" y="13831"/>
                      <a:pt x="8801" y="13831"/>
                      <a:pt x="8243" y="14110"/>
                    </a:cubicBezTo>
                    <a:cubicBezTo>
                      <a:pt x="7963" y="14390"/>
                      <a:pt x="7684" y="14669"/>
                      <a:pt x="7125" y="14949"/>
                    </a:cubicBezTo>
                    <a:cubicBezTo>
                      <a:pt x="6846" y="15228"/>
                      <a:pt x="6566" y="15787"/>
                      <a:pt x="6287" y="16066"/>
                    </a:cubicBezTo>
                    <a:cubicBezTo>
                      <a:pt x="6007" y="16625"/>
                      <a:pt x="5728" y="16904"/>
                      <a:pt x="5728" y="17463"/>
                    </a:cubicBezTo>
                    <a:cubicBezTo>
                      <a:pt x="5728" y="18022"/>
                      <a:pt x="5449" y="18301"/>
                      <a:pt x="5449" y="18860"/>
                    </a:cubicBezTo>
                    <a:cubicBezTo>
                      <a:pt x="5449" y="19698"/>
                      <a:pt x="5728" y="20537"/>
                      <a:pt x="6287" y="20816"/>
                    </a:cubicBezTo>
                    <a:cubicBezTo>
                      <a:pt x="6566" y="21096"/>
                      <a:pt x="7125" y="21096"/>
                      <a:pt x="7963" y="20816"/>
                    </a:cubicBezTo>
                    <a:close/>
                    <a:moveTo>
                      <a:pt x="21654" y="33110"/>
                    </a:moveTo>
                    <a:cubicBezTo>
                      <a:pt x="20816" y="33669"/>
                      <a:pt x="19978" y="33948"/>
                      <a:pt x="19419" y="33948"/>
                    </a:cubicBezTo>
                    <a:cubicBezTo>
                      <a:pt x="18581" y="33948"/>
                      <a:pt x="18022" y="33948"/>
                      <a:pt x="17463" y="33669"/>
                    </a:cubicBezTo>
                    <a:cubicBezTo>
                      <a:pt x="16904" y="33390"/>
                      <a:pt x="16625" y="33110"/>
                      <a:pt x="16066" y="32551"/>
                    </a:cubicBezTo>
                    <a:cubicBezTo>
                      <a:pt x="15787" y="31993"/>
                      <a:pt x="15507" y="31154"/>
                      <a:pt x="15507" y="30316"/>
                    </a:cubicBezTo>
                    <a:cubicBezTo>
                      <a:pt x="15507" y="29478"/>
                      <a:pt x="15787" y="28640"/>
                      <a:pt x="16066" y="27522"/>
                    </a:cubicBezTo>
                    <a:cubicBezTo>
                      <a:pt x="16346" y="26684"/>
                      <a:pt x="16904" y="25566"/>
                      <a:pt x="17463" y="24728"/>
                    </a:cubicBezTo>
                    <a:cubicBezTo>
                      <a:pt x="18022" y="23890"/>
                      <a:pt x="18581" y="23051"/>
                      <a:pt x="19419" y="22213"/>
                    </a:cubicBezTo>
                    <a:cubicBezTo>
                      <a:pt x="20257" y="21375"/>
                      <a:pt x="20816" y="20816"/>
                      <a:pt x="21654" y="20257"/>
                    </a:cubicBezTo>
                    <a:cubicBezTo>
                      <a:pt x="22493" y="19698"/>
                      <a:pt x="23331" y="19419"/>
                      <a:pt x="23890" y="19419"/>
                    </a:cubicBezTo>
                    <a:cubicBezTo>
                      <a:pt x="24728" y="19419"/>
                      <a:pt x="25287" y="19419"/>
                      <a:pt x="25846" y="19698"/>
                    </a:cubicBezTo>
                    <a:cubicBezTo>
                      <a:pt x="26404" y="19978"/>
                      <a:pt x="26684" y="20257"/>
                      <a:pt x="26963" y="21096"/>
                    </a:cubicBezTo>
                    <a:cubicBezTo>
                      <a:pt x="27243" y="21654"/>
                      <a:pt x="27522" y="22493"/>
                      <a:pt x="27522" y="23331"/>
                    </a:cubicBezTo>
                    <a:cubicBezTo>
                      <a:pt x="27522" y="24169"/>
                      <a:pt x="27243" y="25007"/>
                      <a:pt x="26963" y="26125"/>
                    </a:cubicBezTo>
                    <a:cubicBezTo>
                      <a:pt x="26684" y="26963"/>
                      <a:pt x="26125" y="28081"/>
                      <a:pt x="25846" y="28919"/>
                    </a:cubicBezTo>
                    <a:cubicBezTo>
                      <a:pt x="25287" y="29757"/>
                      <a:pt x="24728" y="30596"/>
                      <a:pt x="23890" y="31434"/>
                    </a:cubicBezTo>
                    <a:cubicBezTo>
                      <a:pt x="23331" y="31993"/>
                      <a:pt x="22493" y="32831"/>
                      <a:pt x="21654" y="33110"/>
                    </a:cubicBezTo>
                    <a:close/>
                    <a:moveTo>
                      <a:pt x="21654" y="30316"/>
                    </a:moveTo>
                    <a:cubicBezTo>
                      <a:pt x="21934" y="30037"/>
                      <a:pt x="22213" y="29757"/>
                      <a:pt x="22772" y="29478"/>
                    </a:cubicBezTo>
                    <a:cubicBezTo>
                      <a:pt x="23051" y="29198"/>
                      <a:pt x="23331" y="28640"/>
                      <a:pt x="23610" y="28360"/>
                    </a:cubicBezTo>
                    <a:cubicBezTo>
                      <a:pt x="23890" y="27801"/>
                      <a:pt x="24169" y="27522"/>
                      <a:pt x="24169" y="26963"/>
                    </a:cubicBezTo>
                    <a:cubicBezTo>
                      <a:pt x="24169" y="26404"/>
                      <a:pt x="24448" y="26125"/>
                      <a:pt x="24448" y="25566"/>
                    </a:cubicBezTo>
                    <a:cubicBezTo>
                      <a:pt x="24448" y="25007"/>
                      <a:pt x="24448" y="24728"/>
                      <a:pt x="24169" y="24169"/>
                    </a:cubicBezTo>
                    <a:cubicBezTo>
                      <a:pt x="23890" y="23890"/>
                      <a:pt x="23890" y="23610"/>
                      <a:pt x="23610" y="23331"/>
                    </a:cubicBezTo>
                    <a:cubicBezTo>
                      <a:pt x="23331" y="23051"/>
                      <a:pt x="23051" y="23051"/>
                      <a:pt x="22772" y="23051"/>
                    </a:cubicBezTo>
                    <a:cubicBezTo>
                      <a:pt x="22493" y="23051"/>
                      <a:pt x="22213" y="23051"/>
                      <a:pt x="21934" y="23331"/>
                    </a:cubicBezTo>
                    <a:cubicBezTo>
                      <a:pt x="21654" y="23610"/>
                      <a:pt x="21375" y="23890"/>
                      <a:pt x="20816" y="24169"/>
                    </a:cubicBezTo>
                    <a:cubicBezTo>
                      <a:pt x="20537" y="24448"/>
                      <a:pt x="20257" y="25007"/>
                      <a:pt x="19978" y="25287"/>
                    </a:cubicBezTo>
                    <a:cubicBezTo>
                      <a:pt x="19698" y="25846"/>
                      <a:pt x="19419" y="26125"/>
                      <a:pt x="19419" y="26684"/>
                    </a:cubicBezTo>
                    <a:cubicBezTo>
                      <a:pt x="19419" y="27243"/>
                      <a:pt x="19140" y="27801"/>
                      <a:pt x="19140" y="28081"/>
                    </a:cubicBezTo>
                    <a:cubicBezTo>
                      <a:pt x="19140" y="28919"/>
                      <a:pt x="19419" y="29757"/>
                      <a:pt x="19978" y="30037"/>
                    </a:cubicBezTo>
                    <a:cubicBezTo>
                      <a:pt x="20537" y="30875"/>
                      <a:pt x="21096" y="30875"/>
                      <a:pt x="21654" y="30316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6" name="Forma libre 35">
                <a:extLst>
                  <a:ext uri="{FF2B5EF4-FFF2-40B4-BE49-F238E27FC236}">
                    <a16:creationId xmlns:a16="http://schemas.microsoft.com/office/drawing/2014/main" id="{19FAE996-B4C3-BC4B-8208-7C0FD1FDDA5A}"/>
                  </a:ext>
                </a:extLst>
              </p:cNvPr>
              <p:cNvSpPr/>
              <p:nvPr/>
            </p:nvSpPr>
            <p:spPr>
              <a:xfrm>
                <a:off x="3606851" y="3012447"/>
                <a:ext cx="823563" cy="945571"/>
              </a:xfrm>
              <a:custGeom>
                <a:avLst/>
                <a:gdLst>
                  <a:gd name="connsiteX0" fmla="*/ 168921 w 226323"/>
                  <a:gd name="connsiteY0" fmla="*/ 34855 h 259852"/>
                  <a:gd name="connsiteX1" fmla="*/ 169008 w 226323"/>
                  <a:gd name="connsiteY1" fmla="*/ 162668 h 259852"/>
                  <a:gd name="connsiteX2" fmla="*/ 58274 w 226323"/>
                  <a:gd name="connsiteY2" fmla="*/ 226495 h 259852"/>
                  <a:gd name="connsiteX3" fmla="*/ 58186 w 226323"/>
                  <a:gd name="connsiteY3" fmla="*/ 98683 h 259852"/>
                  <a:gd name="connsiteX4" fmla="*/ 168921 w 226323"/>
                  <a:gd name="connsiteY4" fmla="*/ 34855 h 25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323" h="259852">
                    <a:moveTo>
                      <a:pt x="168921" y="34855"/>
                    </a:moveTo>
                    <a:cubicBezTo>
                      <a:pt x="199523" y="52524"/>
                      <a:pt x="199563" y="109748"/>
                      <a:pt x="169008" y="162668"/>
                    </a:cubicBezTo>
                    <a:cubicBezTo>
                      <a:pt x="138454" y="215588"/>
                      <a:pt x="88876" y="244164"/>
                      <a:pt x="58274" y="226495"/>
                    </a:cubicBezTo>
                    <a:cubicBezTo>
                      <a:pt x="27671" y="208826"/>
                      <a:pt x="27632" y="151603"/>
                      <a:pt x="58186" y="98683"/>
                    </a:cubicBezTo>
                    <a:cubicBezTo>
                      <a:pt x="88740" y="45763"/>
                      <a:pt x="138318" y="17186"/>
                      <a:pt x="168921" y="34855"/>
                    </a:cubicBez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7" name="Forma libre 36">
                <a:extLst>
                  <a:ext uri="{FF2B5EF4-FFF2-40B4-BE49-F238E27FC236}">
                    <a16:creationId xmlns:a16="http://schemas.microsoft.com/office/drawing/2014/main" id="{56BBED08-5E90-8442-B154-C2F38D1D92D5}"/>
                  </a:ext>
                </a:extLst>
              </p:cNvPr>
              <p:cNvSpPr/>
              <p:nvPr/>
            </p:nvSpPr>
            <p:spPr>
              <a:xfrm>
                <a:off x="3727804" y="3113434"/>
                <a:ext cx="579543" cy="549042"/>
              </a:xfrm>
              <a:custGeom>
                <a:avLst/>
                <a:gdLst>
                  <a:gd name="connsiteX0" fmla="*/ 80331 w 159264"/>
                  <a:gd name="connsiteY0" fmla="*/ 17778 h 150882"/>
                  <a:gd name="connsiteX1" fmla="*/ 158566 w 159264"/>
                  <a:gd name="connsiteY1" fmla="*/ 60528 h 150882"/>
                  <a:gd name="connsiteX2" fmla="*/ 158566 w 159264"/>
                  <a:gd name="connsiteY2" fmla="*/ 58013 h 150882"/>
                  <a:gd name="connsiteX3" fmla="*/ 80331 w 159264"/>
                  <a:gd name="connsiteY3" fmla="*/ 12749 h 150882"/>
                  <a:gd name="connsiteX4" fmla="*/ 2096 w 159264"/>
                  <a:gd name="connsiteY4" fmla="*/ 148263 h 150882"/>
                  <a:gd name="connsiteX5" fmla="*/ 2096 w 159264"/>
                  <a:gd name="connsiteY5" fmla="*/ 150778 h 150882"/>
                  <a:gd name="connsiteX6" fmla="*/ 80331 w 159264"/>
                  <a:gd name="connsiteY6" fmla="*/ 17778 h 15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264" h="150882">
                    <a:moveTo>
                      <a:pt x="80331" y="17778"/>
                    </a:moveTo>
                    <a:cubicBezTo>
                      <a:pt x="122801" y="-6810"/>
                      <a:pt x="157448" y="12469"/>
                      <a:pt x="158566" y="60528"/>
                    </a:cubicBezTo>
                    <a:cubicBezTo>
                      <a:pt x="158566" y="59690"/>
                      <a:pt x="158566" y="58851"/>
                      <a:pt x="158566" y="58013"/>
                    </a:cubicBezTo>
                    <a:cubicBezTo>
                      <a:pt x="158566" y="7999"/>
                      <a:pt x="123639" y="-12119"/>
                      <a:pt x="80331" y="12749"/>
                    </a:cubicBezTo>
                    <a:cubicBezTo>
                      <a:pt x="37022" y="37616"/>
                      <a:pt x="2096" y="98248"/>
                      <a:pt x="2096" y="148263"/>
                    </a:cubicBezTo>
                    <a:cubicBezTo>
                      <a:pt x="2096" y="149101"/>
                      <a:pt x="2096" y="149940"/>
                      <a:pt x="2096" y="150778"/>
                    </a:cubicBezTo>
                    <a:cubicBezTo>
                      <a:pt x="3213" y="101322"/>
                      <a:pt x="37860" y="42087"/>
                      <a:pt x="80331" y="17778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8" name="Forma libre 37">
                <a:extLst>
                  <a:ext uri="{FF2B5EF4-FFF2-40B4-BE49-F238E27FC236}">
                    <a16:creationId xmlns:a16="http://schemas.microsoft.com/office/drawing/2014/main" id="{736FA9CD-2F06-E949-8C54-2748B081AA13}"/>
                  </a:ext>
                </a:extLst>
              </p:cNvPr>
              <p:cNvSpPr/>
              <p:nvPr/>
            </p:nvSpPr>
            <p:spPr>
              <a:xfrm>
                <a:off x="3529540" y="2995327"/>
                <a:ext cx="691388" cy="843897"/>
              </a:xfrm>
              <a:custGeom>
                <a:avLst/>
                <a:gdLst>
                  <a:gd name="connsiteX0" fmla="*/ 56581 w 189999"/>
                  <a:gd name="connsiteY0" fmla="*/ 180441 h 231911"/>
                  <a:gd name="connsiteX1" fmla="*/ 134816 w 189999"/>
                  <a:gd name="connsiteY1" fmla="*/ 44926 h 231911"/>
                  <a:gd name="connsiteX2" fmla="*/ 189860 w 189999"/>
                  <a:gd name="connsiteY2" fmla="*/ 39338 h 231911"/>
                  <a:gd name="connsiteX3" fmla="*/ 135934 w 189999"/>
                  <a:gd name="connsiteY3" fmla="*/ 7485 h 231911"/>
                  <a:gd name="connsiteX4" fmla="*/ 80331 w 189999"/>
                  <a:gd name="connsiteY4" fmla="*/ 12794 h 231911"/>
                  <a:gd name="connsiteX5" fmla="*/ 2096 w 189999"/>
                  <a:gd name="connsiteY5" fmla="*/ 148308 h 231911"/>
                  <a:gd name="connsiteX6" fmla="*/ 25287 w 189999"/>
                  <a:gd name="connsiteY6" fmla="*/ 199161 h 231911"/>
                  <a:gd name="connsiteX7" fmla="*/ 79213 w 189999"/>
                  <a:gd name="connsiteY7" fmla="*/ 231014 h 231911"/>
                  <a:gd name="connsiteX8" fmla="*/ 56581 w 189999"/>
                  <a:gd name="connsiteY8" fmla="*/ 180441 h 23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999" h="231911">
                    <a:moveTo>
                      <a:pt x="56581" y="180441"/>
                    </a:moveTo>
                    <a:cubicBezTo>
                      <a:pt x="56581" y="130426"/>
                      <a:pt x="91507" y="69794"/>
                      <a:pt x="134816" y="44926"/>
                    </a:cubicBezTo>
                    <a:cubicBezTo>
                      <a:pt x="156330" y="32632"/>
                      <a:pt x="175889" y="31235"/>
                      <a:pt x="189860" y="39338"/>
                    </a:cubicBezTo>
                    <a:lnTo>
                      <a:pt x="135934" y="7485"/>
                    </a:lnTo>
                    <a:cubicBezTo>
                      <a:pt x="121684" y="-897"/>
                      <a:pt x="102125" y="221"/>
                      <a:pt x="80331" y="12794"/>
                    </a:cubicBezTo>
                    <a:cubicBezTo>
                      <a:pt x="37022" y="37662"/>
                      <a:pt x="2096" y="98294"/>
                      <a:pt x="2096" y="148308"/>
                    </a:cubicBezTo>
                    <a:cubicBezTo>
                      <a:pt x="2096" y="173455"/>
                      <a:pt x="11037" y="191058"/>
                      <a:pt x="25287" y="199161"/>
                    </a:cubicBezTo>
                    <a:lnTo>
                      <a:pt x="79213" y="231014"/>
                    </a:lnTo>
                    <a:cubicBezTo>
                      <a:pt x="65243" y="222632"/>
                      <a:pt x="56581" y="205308"/>
                      <a:pt x="56581" y="180441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9" name="Forma libre 38">
                <a:extLst>
                  <a:ext uri="{FF2B5EF4-FFF2-40B4-BE49-F238E27FC236}">
                    <a16:creationId xmlns:a16="http://schemas.microsoft.com/office/drawing/2014/main" id="{A6D06236-93A8-A44F-8BBB-7137D79EF65B}"/>
                  </a:ext>
                </a:extLst>
              </p:cNvPr>
              <p:cNvSpPr/>
              <p:nvPr/>
            </p:nvSpPr>
            <p:spPr>
              <a:xfrm>
                <a:off x="3781692" y="3207106"/>
                <a:ext cx="254187" cy="579543"/>
              </a:xfrm>
              <a:custGeom>
                <a:avLst/>
                <a:gdLst>
                  <a:gd name="connsiteX0" fmla="*/ 10198 w 69852"/>
                  <a:gd name="connsiteY0" fmla="*/ 109110 h 159264"/>
                  <a:gd name="connsiteX1" fmla="*/ 65522 w 69852"/>
                  <a:gd name="connsiteY1" fmla="*/ 13272 h 159264"/>
                  <a:gd name="connsiteX2" fmla="*/ 68875 w 69852"/>
                  <a:gd name="connsiteY2" fmla="*/ 11596 h 159264"/>
                  <a:gd name="connsiteX3" fmla="*/ 68875 w 69852"/>
                  <a:gd name="connsiteY3" fmla="*/ 2096 h 159264"/>
                  <a:gd name="connsiteX4" fmla="*/ 65522 w 69852"/>
                  <a:gd name="connsiteY4" fmla="*/ 3772 h 159264"/>
                  <a:gd name="connsiteX5" fmla="*/ 2096 w 69852"/>
                  <a:gd name="connsiteY5" fmla="*/ 113581 h 159264"/>
                  <a:gd name="connsiteX6" fmla="*/ 58257 w 69852"/>
                  <a:gd name="connsiteY6" fmla="*/ 153816 h 159264"/>
                  <a:gd name="connsiteX7" fmla="*/ 58537 w 69852"/>
                  <a:gd name="connsiteY7" fmla="*/ 144316 h 159264"/>
                  <a:gd name="connsiteX8" fmla="*/ 10198 w 69852"/>
                  <a:gd name="connsiteY8" fmla="*/ 109110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2" h="159264">
                    <a:moveTo>
                      <a:pt x="10198" y="109110"/>
                    </a:moveTo>
                    <a:cubicBezTo>
                      <a:pt x="10198" y="73904"/>
                      <a:pt x="35066" y="30875"/>
                      <a:pt x="65522" y="13272"/>
                    </a:cubicBezTo>
                    <a:cubicBezTo>
                      <a:pt x="66640" y="12713"/>
                      <a:pt x="67757" y="12154"/>
                      <a:pt x="68875" y="11596"/>
                    </a:cubicBezTo>
                    <a:cubicBezTo>
                      <a:pt x="68875" y="8243"/>
                      <a:pt x="68875" y="5449"/>
                      <a:pt x="68875" y="2096"/>
                    </a:cubicBezTo>
                    <a:cubicBezTo>
                      <a:pt x="67757" y="2654"/>
                      <a:pt x="66640" y="3213"/>
                      <a:pt x="65522" y="3772"/>
                    </a:cubicBezTo>
                    <a:cubicBezTo>
                      <a:pt x="30596" y="23890"/>
                      <a:pt x="2096" y="73345"/>
                      <a:pt x="2096" y="113581"/>
                    </a:cubicBezTo>
                    <a:cubicBezTo>
                      <a:pt x="2096" y="151301"/>
                      <a:pt x="26684" y="168066"/>
                      <a:pt x="58257" y="153816"/>
                    </a:cubicBezTo>
                    <a:cubicBezTo>
                      <a:pt x="58257" y="150742"/>
                      <a:pt x="58537" y="147389"/>
                      <a:pt x="58537" y="144316"/>
                    </a:cubicBezTo>
                    <a:cubicBezTo>
                      <a:pt x="31154" y="156331"/>
                      <a:pt x="10198" y="141522"/>
                      <a:pt x="10198" y="109110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0" name="Forma libre 39">
                <a:extLst>
                  <a:ext uri="{FF2B5EF4-FFF2-40B4-BE49-F238E27FC236}">
                    <a16:creationId xmlns:a16="http://schemas.microsoft.com/office/drawing/2014/main" id="{23EC8EED-3BC6-6F4C-B775-D2578BF90175}"/>
                  </a:ext>
                </a:extLst>
              </p:cNvPr>
              <p:cNvSpPr/>
              <p:nvPr/>
            </p:nvSpPr>
            <p:spPr>
              <a:xfrm>
                <a:off x="3984025" y="3307761"/>
                <a:ext cx="264354" cy="467702"/>
              </a:xfrm>
              <a:custGeom>
                <a:avLst/>
                <a:gdLst>
                  <a:gd name="connsiteX0" fmla="*/ 72507 w 72646"/>
                  <a:gd name="connsiteY0" fmla="*/ 2096 h 128529"/>
                  <a:gd name="connsiteX1" fmla="*/ 64125 w 72646"/>
                  <a:gd name="connsiteY1" fmla="*/ 7125 h 128529"/>
                  <a:gd name="connsiteX2" fmla="*/ 64963 w 72646"/>
                  <a:gd name="connsiteY2" fmla="*/ 17463 h 128529"/>
                  <a:gd name="connsiteX3" fmla="*/ 9640 w 72646"/>
                  <a:gd name="connsiteY3" fmla="*/ 113301 h 128529"/>
                  <a:gd name="connsiteX4" fmla="*/ 2375 w 72646"/>
                  <a:gd name="connsiteY4" fmla="*/ 116934 h 128529"/>
                  <a:gd name="connsiteX5" fmla="*/ 2096 w 72646"/>
                  <a:gd name="connsiteY5" fmla="*/ 126434 h 128529"/>
                  <a:gd name="connsiteX6" fmla="*/ 9360 w 72646"/>
                  <a:gd name="connsiteY6" fmla="*/ 122801 h 128529"/>
                  <a:gd name="connsiteX7" fmla="*/ 72787 w 72646"/>
                  <a:gd name="connsiteY7" fmla="*/ 12993 h 128529"/>
                  <a:gd name="connsiteX8" fmla="*/ 72507 w 72646"/>
                  <a:gd name="connsiteY8" fmla="*/ 2096 h 128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46" h="128529">
                    <a:moveTo>
                      <a:pt x="72507" y="2096"/>
                    </a:moveTo>
                    <a:cubicBezTo>
                      <a:pt x="69713" y="3772"/>
                      <a:pt x="66919" y="5449"/>
                      <a:pt x="64125" y="7125"/>
                    </a:cubicBezTo>
                    <a:cubicBezTo>
                      <a:pt x="64684" y="10199"/>
                      <a:pt x="64963" y="13831"/>
                      <a:pt x="64963" y="17463"/>
                    </a:cubicBezTo>
                    <a:cubicBezTo>
                      <a:pt x="64963" y="52669"/>
                      <a:pt x="40096" y="95698"/>
                      <a:pt x="9640" y="113301"/>
                    </a:cubicBezTo>
                    <a:cubicBezTo>
                      <a:pt x="7125" y="114698"/>
                      <a:pt x="4890" y="115816"/>
                      <a:pt x="2375" y="116934"/>
                    </a:cubicBezTo>
                    <a:cubicBezTo>
                      <a:pt x="2375" y="120007"/>
                      <a:pt x="2375" y="123360"/>
                      <a:pt x="2096" y="126434"/>
                    </a:cubicBezTo>
                    <a:cubicBezTo>
                      <a:pt x="4610" y="125316"/>
                      <a:pt x="6846" y="124198"/>
                      <a:pt x="9360" y="122801"/>
                    </a:cubicBezTo>
                    <a:cubicBezTo>
                      <a:pt x="44287" y="102684"/>
                      <a:pt x="72787" y="53228"/>
                      <a:pt x="72787" y="12993"/>
                    </a:cubicBezTo>
                    <a:cubicBezTo>
                      <a:pt x="73345" y="9081"/>
                      <a:pt x="73066" y="5449"/>
                      <a:pt x="72507" y="2096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1" name="Forma libre 40">
                <a:extLst>
                  <a:ext uri="{FF2B5EF4-FFF2-40B4-BE49-F238E27FC236}">
                    <a16:creationId xmlns:a16="http://schemas.microsoft.com/office/drawing/2014/main" id="{1A27ECF0-FB6E-4C4E-BA93-290DE653E23B}"/>
                  </a:ext>
                </a:extLst>
              </p:cNvPr>
              <p:cNvSpPr/>
              <p:nvPr/>
            </p:nvSpPr>
            <p:spPr>
              <a:xfrm>
                <a:off x="4025709" y="3183228"/>
                <a:ext cx="223682" cy="152513"/>
              </a:xfrm>
              <a:custGeom>
                <a:avLst/>
                <a:gdLst>
                  <a:gd name="connsiteX0" fmla="*/ 52948 w 61470"/>
                  <a:gd name="connsiteY0" fmla="*/ 41628 h 41911"/>
                  <a:gd name="connsiteX1" fmla="*/ 61331 w 61470"/>
                  <a:gd name="connsiteY1" fmla="*/ 36598 h 41911"/>
                  <a:gd name="connsiteX2" fmla="*/ 2096 w 61470"/>
                  <a:gd name="connsiteY2" fmla="*/ 8937 h 41911"/>
                  <a:gd name="connsiteX3" fmla="*/ 2096 w 61470"/>
                  <a:gd name="connsiteY3" fmla="*/ 18437 h 41911"/>
                  <a:gd name="connsiteX4" fmla="*/ 52948 w 61470"/>
                  <a:gd name="connsiteY4" fmla="*/ 41628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70" h="41911">
                    <a:moveTo>
                      <a:pt x="52948" y="41628"/>
                    </a:moveTo>
                    <a:cubicBezTo>
                      <a:pt x="55743" y="39951"/>
                      <a:pt x="58537" y="38275"/>
                      <a:pt x="61331" y="36598"/>
                    </a:cubicBezTo>
                    <a:cubicBezTo>
                      <a:pt x="56860" y="5304"/>
                      <a:pt x="32272" y="-6710"/>
                      <a:pt x="2096" y="8937"/>
                    </a:cubicBezTo>
                    <a:cubicBezTo>
                      <a:pt x="2096" y="12290"/>
                      <a:pt x="2096" y="15084"/>
                      <a:pt x="2096" y="18437"/>
                    </a:cubicBezTo>
                    <a:cubicBezTo>
                      <a:pt x="27522" y="5025"/>
                      <a:pt x="48757" y="15084"/>
                      <a:pt x="52948" y="41628"/>
                    </a:cubicBezTo>
                    <a:close/>
                  </a:path>
                </a:pathLst>
              </a:custGeom>
              <a:solidFill>
                <a:srgbClr val="0071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2" name="Forma libre 41">
                <a:extLst>
                  <a:ext uri="{FF2B5EF4-FFF2-40B4-BE49-F238E27FC236}">
                    <a16:creationId xmlns:a16="http://schemas.microsoft.com/office/drawing/2014/main" id="{3A60A557-8F9F-464B-8043-3D70C61D4BC8}"/>
                  </a:ext>
                </a:extLst>
              </p:cNvPr>
              <p:cNvSpPr/>
              <p:nvPr/>
            </p:nvSpPr>
            <p:spPr>
              <a:xfrm>
                <a:off x="3856930" y="3508060"/>
                <a:ext cx="71173" cy="122008"/>
              </a:xfrm>
              <a:custGeom>
                <a:avLst/>
                <a:gdLst>
                  <a:gd name="connsiteX0" fmla="*/ 17463 w 19558"/>
                  <a:gd name="connsiteY0" fmla="*/ 18022 h 33529"/>
                  <a:gd name="connsiteX1" fmla="*/ 17463 w 19558"/>
                  <a:gd name="connsiteY1" fmla="*/ 23051 h 33529"/>
                  <a:gd name="connsiteX2" fmla="*/ 2934 w 19558"/>
                  <a:gd name="connsiteY2" fmla="*/ 31434 h 33529"/>
                  <a:gd name="connsiteX3" fmla="*/ 2934 w 19558"/>
                  <a:gd name="connsiteY3" fmla="*/ 26404 h 33529"/>
                  <a:gd name="connsiteX4" fmla="*/ 7963 w 19558"/>
                  <a:gd name="connsiteY4" fmla="*/ 23331 h 33529"/>
                  <a:gd name="connsiteX5" fmla="*/ 7963 w 19558"/>
                  <a:gd name="connsiteY5" fmla="*/ 10757 h 33529"/>
                  <a:gd name="connsiteX6" fmla="*/ 6846 w 19558"/>
                  <a:gd name="connsiteY6" fmla="*/ 12434 h 33529"/>
                  <a:gd name="connsiteX7" fmla="*/ 5449 w 19558"/>
                  <a:gd name="connsiteY7" fmla="*/ 14390 h 33529"/>
                  <a:gd name="connsiteX8" fmla="*/ 3772 w 19558"/>
                  <a:gd name="connsiteY8" fmla="*/ 16066 h 33529"/>
                  <a:gd name="connsiteX9" fmla="*/ 2096 w 19558"/>
                  <a:gd name="connsiteY9" fmla="*/ 17184 h 33529"/>
                  <a:gd name="connsiteX10" fmla="*/ 2096 w 19558"/>
                  <a:gd name="connsiteY10" fmla="*/ 12154 h 33529"/>
                  <a:gd name="connsiteX11" fmla="*/ 3772 w 19558"/>
                  <a:gd name="connsiteY11" fmla="*/ 10757 h 33529"/>
                  <a:gd name="connsiteX12" fmla="*/ 5728 w 19558"/>
                  <a:gd name="connsiteY12" fmla="*/ 8522 h 33529"/>
                  <a:gd name="connsiteX13" fmla="*/ 7404 w 19558"/>
                  <a:gd name="connsiteY13" fmla="*/ 6287 h 33529"/>
                  <a:gd name="connsiteX14" fmla="*/ 8243 w 19558"/>
                  <a:gd name="connsiteY14" fmla="*/ 4890 h 33529"/>
                  <a:gd name="connsiteX15" fmla="*/ 13272 w 19558"/>
                  <a:gd name="connsiteY15" fmla="*/ 2096 h 33529"/>
                  <a:gd name="connsiteX16" fmla="*/ 13272 w 19558"/>
                  <a:gd name="connsiteY16" fmla="*/ 20816 h 33529"/>
                  <a:gd name="connsiteX17" fmla="*/ 17463 w 19558"/>
                  <a:gd name="connsiteY17" fmla="*/ 18022 h 33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558" h="33529">
                    <a:moveTo>
                      <a:pt x="17463" y="18022"/>
                    </a:moveTo>
                    <a:lnTo>
                      <a:pt x="17463" y="23051"/>
                    </a:lnTo>
                    <a:lnTo>
                      <a:pt x="2934" y="31434"/>
                    </a:lnTo>
                    <a:lnTo>
                      <a:pt x="2934" y="26404"/>
                    </a:lnTo>
                    <a:lnTo>
                      <a:pt x="7963" y="23331"/>
                    </a:lnTo>
                    <a:lnTo>
                      <a:pt x="7963" y="10757"/>
                    </a:lnTo>
                    <a:cubicBezTo>
                      <a:pt x="7684" y="11316"/>
                      <a:pt x="7404" y="11875"/>
                      <a:pt x="6846" y="12434"/>
                    </a:cubicBezTo>
                    <a:cubicBezTo>
                      <a:pt x="6287" y="12993"/>
                      <a:pt x="5728" y="13551"/>
                      <a:pt x="5449" y="14390"/>
                    </a:cubicBezTo>
                    <a:cubicBezTo>
                      <a:pt x="4890" y="14949"/>
                      <a:pt x="4331" y="15507"/>
                      <a:pt x="3772" y="16066"/>
                    </a:cubicBezTo>
                    <a:cubicBezTo>
                      <a:pt x="3213" y="16625"/>
                      <a:pt x="2654" y="16904"/>
                      <a:pt x="2096" y="17184"/>
                    </a:cubicBezTo>
                    <a:lnTo>
                      <a:pt x="2096" y="12154"/>
                    </a:lnTo>
                    <a:cubicBezTo>
                      <a:pt x="2654" y="11875"/>
                      <a:pt x="2934" y="11316"/>
                      <a:pt x="3772" y="10757"/>
                    </a:cubicBezTo>
                    <a:cubicBezTo>
                      <a:pt x="4331" y="10198"/>
                      <a:pt x="4890" y="9360"/>
                      <a:pt x="5728" y="8522"/>
                    </a:cubicBezTo>
                    <a:cubicBezTo>
                      <a:pt x="6287" y="7684"/>
                      <a:pt x="6846" y="7125"/>
                      <a:pt x="7404" y="6287"/>
                    </a:cubicBezTo>
                    <a:cubicBezTo>
                      <a:pt x="7963" y="5728"/>
                      <a:pt x="8243" y="5169"/>
                      <a:pt x="8243" y="4890"/>
                    </a:cubicBezTo>
                    <a:lnTo>
                      <a:pt x="13272" y="2096"/>
                    </a:lnTo>
                    <a:lnTo>
                      <a:pt x="13272" y="20816"/>
                    </a:lnTo>
                    <a:lnTo>
                      <a:pt x="17463" y="18022"/>
                    </a:ln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3" name="Forma libre 42">
                <a:extLst>
                  <a:ext uri="{FF2B5EF4-FFF2-40B4-BE49-F238E27FC236}">
                    <a16:creationId xmlns:a16="http://schemas.microsoft.com/office/drawing/2014/main" id="{045B4339-A301-7B4F-B4F2-67B085C48CD3}"/>
                  </a:ext>
                </a:extLst>
              </p:cNvPr>
              <p:cNvSpPr/>
              <p:nvPr/>
            </p:nvSpPr>
            <p:spPr>
              <a:xfrm>
                <a:off x="3920985" y="3465357"/>
                <a:ext cx="81340" cy="111841"/>
              </a:xfrm>
              <a:custGeom>
                <a:avLst/>
                <a:gdLst>
                  <a:gd name="connsiteX0" fmla="*/ 20816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9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9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816 w 22352"/>
                  <a:gd name="connsiteY16" fmla="*/ 10478 h 30735"/>
                  <a:gd name="connsiteX17" fmla="*/ 16066 w 22352"/>
                  <a:gd name="connsiteY17" fmla="*/ 13272 h 30735"/>
                  <a:gd name="connsiteX18" fmla="*/ 15787 w 22352"/>
                  <a:gd name="connsiteY18" fmla="*/ 10478 h 30735"/>
                  <a:gd name="connsiteX19" fmla="*/ 14949 w 22352"/>
                  <a:gd name="connsiteY19" fmla="*/ 8522 h 30735"/>
                  <a:gd name="connsiteX20" fmla="*/ 13551 w 22352"/>
                  <a:gd name="connsiteY20" fmla="*/ 7684 h 30735"/>
                  <a:gd name="connsiteX21" fmla="*/ 11875 w 22352"/>
                  <a:gd name="connsiteY21" fmla="*/ 8243 h 30735"/>
                  <a:gd name="connsiteX22" fmla="*/ 10198 w 22352"/>
                  <a:gd name="connsiteY22" fmla="*/ 9919 h 30735"/>
                  <a:gd name="connsiteX23" fmla="*/ 8801 w 22352"/>
                  <a:gd name="connsiteY23" fmla="*/ 12154 h 30735"/>
                  <a:gd name="connsiteX24" fmla="*/ 7963 w 22352"/>
                  <a:gd name="connsiteY24" fmla="*/ 14948 h 30735"/>
                  <a:gd name="connsiteX25" fmla="*/ 7684 w 22352"/>
                  <a:gd name="connsiteY25" fmla="*/ 18301 h 30735"/>
                  <a:gd name="connsiteX26" fmla="*/ 7963 w 22352"/>
                  <a:gd name="connsiteY26" fmla="*/ 21096 h 30735"/>
                  <a:gd name="connsiteX27" fmla="*/ 8801 w 22352"/>
                  <a:gd name="connsiteY27" fmla="*/ 23051 h 30735"/>
                  <a:gd name="connsiteX28" fmla="*/ 10198 w 22352"/>
                  <a:gd name="connsiteY28" fmla="*/ 23890 h 30735"/>
                  <a:gd name="connsiteX29" fmla="*/ 11875 w 22352"/>
                  <a:gd name="connsiteY29" fmla="*/ 23331 h 30735"/>
                  <a:gd name="connsiteX30" fmla="*/ 13551 w 22352"/>
                  <a:gd name="connsiteY30" fmla="*/ 21654 h 30735"/>
                  <a:gd name="connsiteX31" fmla="*/ 14949 w 22352"/>
                  <a:gd name="connsiteY31" fmla="*/ 19419 h 30735"/>
                  <a:gd name="connsiteX32" fmla="*/ 15787 w 22352"/>
                  <a:gd name="connsiteY32" fmla="*/ 16625 h 30735"/>
                  <a:gd name="connsiteX33" fmla="*/ 16066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816" y="10478"/>
                    </a:moveTo>
                    <a:cubicBezTo>
                      <a:pt x="20816" y="12434"/>
                      <a:pt x="2053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9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8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9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816" y="7125"/>
                      <a:pt x="20816" y="8801"/>
                      <a:pt x="20816" y="10478"/>
                    </a:cubicBezTo>
                    <a:close/>
                    <a:moveTo>
                      <a:pt x="16066" y="13272"/>
                    </a:moveTo>
                    <a:cubicBezTo>
                      <a:pt x="16066" y="12154"/>
                      <a:pt x="16066" y="11316"/>
                      <a:pt x="15787" y="10478"/>
                    </a:cubicBezTo>
                    <a:cubicBezTo>
                      <a:pt x="15507" y="9640"/>
                      <a:pt x="15228" y="9081"/>
                      <a:pt x="14949" y="8522"/>
                    </a:cubicBezTo>
                    <a:cubicBezTo>
                      <a:pt x="14669" y="7963"/>
                      <a:pt x="14110" y="7963"/>
                      <a:pt x="13551" y="7684"/>
                    </a:cubicBezTo>
                    <a:cubicBezTo>
                      <a:pt x="12993" y="7684"/>
                      <a:pt x="12434" y="7684"/>
                      <a:pt x="11875" y="8243"/>
                    </a:cubicBezTo>
                    <a:cubicBezTo>
                      <a:pt x="11316" y="8522"/>
                      <a:pt x="10478" y="9081"/>
                      <a:pt x="10198" y="9919"/>
                    </a:cubicBezTo>
                    <a:cubicBezTo>
                      <a:pt x="9640" y="10478"/>
                      <a:pt x="9081" y="11316"/>
                      <a:pt x="8801" y="12154"/>
                    </a:cubicBezTo>
                    <a:cubicBezTo>
                      <a:pt x="8522" y="12993"/>
                      <a:pt x="7963" y="14110"/>
                      <a:pt x="7963" y="14948"/>
                    </a:cubicBezTo>
                    <a:cubicBezTo>
                      <a:pt x="7684" y="16066"/>
                      <a:pt x="7684" y="17184"/>
                      <a:pt x="7684" y="18301"/>
                    </a:cubicBezTo>
                    <a:cubicBezTo>
                      <a:pt x="7684" y="19419"/>
                      <a:pt x="7684" y="20257"/>
                      <a:pt x="7963" y="21096"/>
                    </a:cubicBezTo>
                    <a:cubicBezTo>
                      <a:pt x="8243" y="21934"/>
                      <a:pt x="8522" y="22493"/>
                      <a:pt x="8801" y="23051"/>
                    </a:cubicBezTo>
                    <a:cubicBezTo>
                      <a:pt x="9081" y="23610"/>
                      <a:pt x="9640" y="23610"/>
                      <a:pt x="10198" y="23890"/>
                    </a:cubicBezTo>
                    <a:cubicBezTo>
                      <a:pt x="10757" y="23890"/>
                      <a:pt x="11316" y="23890"/>
                      <a:pt x="11875" y="23331"/>
                    </a:cubicBezTo>
                    <a:cubicBezTo>
                      <a:pt x="12434" y="23051"/>
                      <a:pt x="12993" y="22493"/>
                      <a:pt x="13551" y="21654"/>
                    </a:cubicBezTo>
                    <a:cubicBezTo>
                      <a:pt x="14110" y="21096"/>
                      <a:pt x="14669" y="20257"/>
                      <a:pt x="14949" y="19419"/>
                    </a:cubicBezTo>
                    <a:cubicBezTo>
                      <a:pt x="15228" y="18581"/>
                      <a:pt x="15507" y="17463"/>
                      <a:pt x="15787" y="16625"/>
                    </a:cubicBezTo>
                    <a:cubicBezTo>
                      <a:pt x="16066" y="15507"/>
                      <a:pt x="16066" y="14390"/>
                      <a:pt x="16066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4" name="Forma libre 43">
                <a:extLst>
                  <a:ext uri="{FF2B5EF4-FFF2-40B4-BE49-F238E27FC236}">
                    <a16:creationId xmlns:a16="http://schemas.microsoft.com/office/drawing/2014/main" id="{01725700-B641-F144-A54D-98D0F4A06F21}"/>
                  </a:ext>
                </a:extLst>
              </p:cNvPr>
              <p:cNvSpPr/>
              <p:nvPr/>
            </p:nvSpPr>
            <p:spPr>
              <a:xfrm>
                <a:off x="4001310" y="3419606"/>
                <a:ext cx="81340" cy="111841"/>
              </a:xfrm>
              <a:custGeom>
                <a:avLst/>
                <a:gdLst>
                  <a:gd name="connsiteX0" fmla="*/ 20816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9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9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816 w 22352"/>
                  <a:gd name="connsiteY16" fmla="*/ 10478 h 30735"/>
                  <a:gd name="connsiteX17" fmla="*/ 16066 w 22352"/>
                  <a:gd name="connsiteY17" fmla="*/ 13272 h 30735"/>
                  <a:gd name="connsiteX18" fmla="*/ 15787 w 22352"/>
                  <a:gd name="connsiteY18" fmla="*/ 10478 h 30735"/>
                  <a:gd name="connsiteX19" fmla="*/ 14949 w 22352"/>
                  <a:gd name="connsiteY19" fmla="*/ 8522 h 30735"/>
                  <a:gd name="connsiteX20" fmla="*/ 13551 w 22352"/>
                  <a:gd name="connsiteY20" fmla="*/ 7684 h 30735"/>
                  <a:gd name="connsiteX21" fmla="*/ 11875 w 22352"/>
                  <a:gd name="connsiteY21" fmla="*/ 8243 h 30735"/>
                  <a:gd name="connsiteX22" fmla="*/ 10198 w 22352"/>
                  <a:gd name="connsiteY22" fmla="*/ 9919 h 30735"/>
                  <a:gd name="connsiteX23" fmla="*/ 8801 w 22352"/>
                  <a:gd name="connsiteY23" fmla="*/ 12154 h 30735"/>
                  <a:gd name="connsiteX24" fmla="*/ 7963 w 22352"/>
                  <a:gd name="connsiteY24" fmla="*/ 14948 h 30735"/>
                  <a:gd name="connsiteX25" fmla="*/ 7684 w 22352"/>
                  <a:gd name="connsiteY25" fmla="*/ 18301 h 30735"/>
                  <a:gd name="connsiteX26" fmla="*/ 7963 w 22352"/>
                  <a:gd name="connsiteY26" fmla="*/ 21096 h 30735"/>
                  <a:gd name="connsiteX27" fmla="*/ 8801 w 22352"/>
                  <a:gd name="connsiteY27" fmla="*/ 23051 h 30735"/>
                  <a:gd name="connsiteX28" fmla="*/ 10198 w 22352"/>
                  <a:gd name="connsiteY28" fmla="*/ 23890 h 30735"/>
                  <a:gd name="connsiteX29" fmla="*/ 11875 w 22352"/>
                  <a:gd name="connsiteY29" fmla="*/ 23331 h 30735"/>
                  <a:gd name="connsiteX30" fmla="*/ 13551 w 22352"/>
                  <a:gd name="connsiteY30" fmla="*/ 21654 h 30735"/>
                  <a:gd name="connsiteX31" fmla="*/ 14949 w 22352"/>
                  <a:gd name="connsiteY31" fmla="*/ 19419 h 30735"/>
                  <a:gd name="connsiteX32" fmla="*/ 15787 w 22352"/>
                  <a:gd name="connsiteY32" fmla="*/ 16625 h 30735"/>
                  <a:gd name="connsiteX33" fmla="*/ 16066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816" y="10478"/>
                    </a:moveTo>
                    <a:cubicBezTo>
                      <a:pt x="20816" y="12434"/>
                      <a:pt x="2053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9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9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9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537" y="6846"/>
                      <a:pt x="20816" y="8522"/>
                      <a:pt x="20816" y="10478"/>
                    </a:cubicBezTo>
                    <a:close/>
                    <a:moveTo>
                      <a:pt x="16066" y="13272"/>
                    </a:moveTo>
                    <a:cubicBezTo>
                      <a:pt x="16066" y="12154"/>
                      <a:pt x="16066" y="11316"/>
                      <a:pt x="15787" y="10478"/>
                    </a:cubicBezTo>
                    <a:cubicBezTo>
                      <a:pt x="15507" y="9640"/>
                      <a:pt x="15228" y="9081"/>
                      <a:pt x="14949" y="8522"/>
                    </a:cubicBezTo>
                    <a:cubicBezTo>
                      <a:pt x="14669" y="7963"/>
                      <a:pt x="14110" y="7963"/>
                      <a:pt x="13551" y="7684"/>
                    </a:cubicBezTo>
                    <a:cubicBezTo>
                      <a:pt x="12993" y="7684"/>
                      <a:pt x="12434" y="7684"/>
                      <a:pt x="11875" y="8243"/>
                    </a:cubicBezTo>
                    <a:cubicBezTo>
                      <a:pt x="11316" y="8522"/>
                      <a:pt x="10478" y="9081"/>
                      <a:pt x="10198" y="9919"/>
                    </a:cubicBezTo>
                    <a:cubicBezTo>
                      <a:pt x="9640" y="10478"/>
                      <a:pt x="9081" y="11316"/>
                      <a:pt x="8801" y="12154"/>
                    </a:cubicBezTo>
                    <a:cubicBezTo>
                      <a:pt x="8522" y="12993"/>
                      <a:pt x="7963" y="14110"/>
                      <a:pt x="7963" y="14948"/>
                    </a:cubicBezTo>
                    <a:cubicBezTo>
                      <a:pt x="7684" y="16066"/>
                      <a:pt x="7684" y="17184"/>
                      <a:pt x="7684" y="18301"/>
                    </a:cubicBezTo>
                    <a:cubicBezTo>
                      <a:pt x="7684" y="19419"/>
                      <a:pt x="7684" y="20257"/>
                      <a:pt x="7963" y="21096"/>
                    </a:cubicBezTo>
                    <a:cubicBezTo>
                      <a:pt x="8243" y="21934"/>
                      <a:pt x="8522" y="22493"/>
                      <a:pt x="8801" y="23051"/>
                    </a:cubicBezTo>
                    <a:cubicBezTo>
                      <a:pt x="9081" y="23610"/>
                      <a:pt x="9640" y="23610"/>
                      <a:pt x="10198" y="23890"/>
                    </a:cubicBezTo>
                    <a:cubicBezTo>
                      <a:pt x="10757" y="23890"/>
                      <a:pt x="11316" y="23890"/>
                      <a:pt x="11875" y="23331"/>
                    </a:cubicBezTo>
                    <a:cubicBezTo>
                      <a:pt x="12434" y="23051"/>
                      <a:pt x="12993" y="22493"/>
                      <a:pt x="13551" y="21654"/>
                    </a:cubicBezTo>
                    <a:cubicBezTo>
                      <a:pt x="14110" y="21096"/>
                      <a:pt x="14669" y="20257"/>
                      <a:pt x="14949" y="19419"/>
                    </a:cubicBezTo>
                    <a:cubicBezTo>
                      <a:pt x="15228" y="18581"/>
                      <a:pt x="15787" y="17463"/>
                      <a:pt x="15787" y="16625"/>
                    </a:cubicBezTo>
                    <a:cubicBezTo>
                      <a:pt x="16066" y="15228"/>
                      <a:pt x="16066" y="14390"/>
                      <a:pt x="16066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5" name="Forma libre 44">
                <a:extLst>
                  <a:ext uri="{FF2B5EF4-FFF2-40B4-BE49-F238E27FC236}">
                    <a16:creationId xmlns:a16="http://schemas.microsoft.com/office/drawing/2014/main" id="{9C6C8F59-CEE8-134A-B549-81B9621C059F}"/>
                  </a:ext>
                </a:extLst>
              </p:cNvPr>
              <p:cNvSpPr/>
              <p:nvPr/>
            </p:nvSpPr>
            <p:spPr>
              <a:xfrm>
                <a:off x="4080616" y="3334198"/>
                <a:ext cx="101674" cy="152513"/>
              </a:xfrm>
              <a:custGeom>
                <a:avLst/>
                <a:gdLst>
                  <a:gd name="connsiteX0" fmla="*/ 7963 w 27941"/>
                  <a:gd name="connsiteY0" fmla="*/ 23610 h 41911"/>
                  <a:gd name="connsiteX1" fmla="*/ 5728 w 27941"/>
                  <a:gd name="connsiteY1" fmla="*/ 24448 h 41911"/>
                  <a:gd name="connsiteX2" fmla="*/ 3772 w 27941"/>
                  <a:gd name="connsiteY2" fmla="*/ 24169 h 41911"/>
                  <a:gd name="connsiteX3" fmla="*/ 2654 w 27941"/>
                  <a:gd name="connsiteY3" fmla="*/ 22772 h 41911"/>
                  <a:gd name="connsiteX4" fmla="*/ 2096 w 27941"/>
                  <a:gd name="connsiteY4" fmla="*/ 20537 h 41911"/>
                  <a:gd name="connsiteX5" fmla="*/ 2654 w 27941"/>
                  <a:gd name="connsiteY5" fmla="*/ 17743 h 41911"/>
                  <a:gd name="connsiteX6" fmla="*/ 3772 w 27941"/>
                  <a:gd name="connsiteY6" fmla="*/ 14948 h 41911"/>
                  <a:gd name="connsiteX7" fmla="*/ 5728 w 27941"/>
                  <a:gd name="connsiteY7" fmla="*/ 12434 h 41911"/>
                  <a:gd name="connsiteX8" fmla="*/ 7963 w 27941"/>
                  <a:gd name="connsiteY8" fmla="*/ 10478 h 41911"/>
                  <a:gd name="connsiteX9" fmla="*/ 10199 w 27941"/>
                  <a:gd name="connsiteY9" fmla="*/ 9640 h 41911"/>
                  <a:gd name="connsiteX10" fmla="*/ 12154 w 27941"/>
                  <a:gd name="connsiteY10" fmla="*/ 9919 h 41911"/>
                  <a:gd name="connsiteX11" fmla="*/ 13551 w 27941"/>
                  <a:gd name="connsiteY11" fmla="*/ 11316 h 41911"/>
                  <a:gd name="connsiteX12" fmla="*/ 14110 w 27941"/>
                  <a:gd name="connsiteY12" fmla="*/ 13551 h 41911"/>
                  <a:gd name="connsiteX13" fmla="*/ 13551 w 27941"/>
                  <a:gd name="connsiteY13" fmla="*/ 16346 h 41911"/>
                  <a:gd name="connsiteX14" fmla="*/ 12154 w 27941"/>
                  <a:gd name="connsiteY14" fmla="*/ 19140 h 41911"/>
                  <a:gd name="connsiteX15" fmla="*/ 10199 w 27941"/>
                  <a:gd name="connsiteY15" fmla="*/ 21654 h 41911"/>
                  <a:gd name="connsiteX16" fmla="*/ 7963 w 27941"/>
                  <a:gd name="connsiteY16" fmla="*/ 23610 h 41911"/>
                  <a:gd name="connsiteX17" fmla="*/ 4051 w 27941"/>
                  <a:gd name="connsiteY17" fmla="*/ 41213 h 41911"/>
                  <a:gd name="connsiteX18" fmla="*/ 14110 w 27941"/>
                  <a:gd name="connsiteY18" fmla="*/ 21654 h 41911"/>
                  <a:gd name="connsiteX19" fmla="*/ 23331 w 27941"/>
                  <a:gd name="connsiteY19" fmla="*/ 2096 h 41911"/>
                  <a:gd name="connsiteX20" fmla="*/ 25566 w 27941"/>
                  <a:gd name="connsiteY20" fmla="*/ 2934 h 41911"/>
                  <a:gd name="connsiteX21" fmla="*/ 15787 w 27941"/>
                  <a:gd name="connsiteY21" fmla="*/ 21934 h 41911"/>
                  <a:gd name="connsiteX22" fmla="*/ 6007 w 27941"/>
                  <a:gd name="connsiteY22" fmla="*/ 42051 h 41911"/>
                  <a:gd name="connsiteX23" fmla="*/ 4051 w 27941"/>
                  <a:gd name="connsiteY23" fmla="*/ 41213 h 41911"/>
                  <a:gd name="connsiteX24" fmla="*/ 7963 w 27941"/>
                  <a:gd name="connsiteY24" fmla="*/ 20816 h 41911"/>
                  <a:gd name="connsiteX25" fmla="*/ 9081 w 27941"/>
                  <a:gd name="connsiteY25" fmla="*/ 19978 h 41911"/>
                  <a:gd name="connsiteX26" fmla="*/ 9919 w 27941"/>
                  <a:gd name="connsiteY26" fmla="*/ 18860 h 41911"/>
                  <a:gd name="connsiteX27" fmla="*/ 10478 w 27941"/>
                  <a:gd name="connsiteY27" fmla="*/ 17463 h 41911"/>
                  <a:gd name="connsiteX28" fmla="*/ 10757 w 27941"/>
                  <a:gd name="connsiteY28" fmla="*/ 16066 h 41911"/>
                  <a:gd name="connsiteX29" fmla="*/ 9919 w 27941"/>
                  <a:gd name="connsiteY29" fmla="*/ 14110 h 41911"/>
                  <a:gd name="connsiteX30" fmla="*/ 8243 w 27941"/>
                  <a:gd name="connsiteY30" fmla="*/ 14110 h 41911"/>
                  <a:gd name="connsiteX31" fmla="*/ 7125 w 27941"/>
                  <a:gd name="connsiteY31" fmla="*/ 14948 h 41911"/>
                  <a:gd name="connsiteX32" fmla="*/ 6287 w 27941"/>
                  <a:gd name="connsiteY32" fmla="*/ 16066 h 41911"/>
                  <a:gd name="connsiteX33" fmla="*/ 5728 w 27941"/>
                  <a:gd name="connsiteY33" fmla="*/ 17463 h 41911"/>
                  <a:gd name="connsiteX34" fmla="*/ 5449 w 27941"/>
                  <a:gd name="connsiteY34" fmla="*/ 18860 h 41911"/>
                  <a:gd name="connsiteX35" fmla="*/ 6287 w 27941"/>
                  <a:gd name="connsiteY35" fmla="*/ 20816 h 41911"/>
                  <a:gd name="connsiteX36" fmla="*/ 7963 w 27941"/>
                  <a:gd name="connsiteY36" fmla="*/ 20816 h 41911"/>
                  <a:gd name="connsiteX37" fmla="*/ 21934 w 27941"/>
                  <a:gd name="connsiteY37" fmla="*/ 33110 h 41911"/>
                  <a:gd name="connsiteX38" fmla="*/ 19699 w 27941"/>
                  <a:gd name="connsiteY38" fmla="*/ 33948 h 41911"/>
                  <a:gd name="connsiteX39" fmla="*/ 17743 w 27941"/>
                  <a:gd name="connsiteY39" fmla="*/ 33669 h 41911"/>
                  <a:gd name="connsiteX40" fmla="*/ 16346 w 27941"/>
                  <a:gd name="connsiteY40" fmla="*/ 32551 h 41911"/>
                  <a:gd name="connsiteX41" fmla="*/ 15787 w 27941"/>
                  <a:gd name="connsiteY41" fmla="*/ 30316 h 41911"/>
                  <a:gd name="connsiteX42" fmla="*/ 16346 w 27941"/>
                  <a:gd name="connsiteY42" fmla="*/ 27522 h 41911"/>
                  <a:gd name="connsiteX43" fmla="*/ 17743 w 27941"/>
                  <a:gd name="connsiteY43" fmla="*/ 24728 h 41911"/>
                  <a:gd name="connsiteX44" fmla="*/ 19699 w 27941"/>
                  <a:gd name="connsiteY44" fmla="*/ 22213 h 41911"/>
                  <a:gd name="connsiteX45" fmla="*/ 21934 w 27941"/>
                  <a:gd name="connsiteY45" fmla="*/ 20257 h 41911"/>
                  <a:gd name="connsiteX46" fmla="*/ 24169 w 27941"/>
                  <a:gd name="connsiteY46" fmla="*/ 19419 h 41911"/>
                  <a:gd name="connsiteX47" fmla="*/ 26125 w 27941"/>
                  <a:gd name="connsiteY47" fmla="*/ 19698 h 41911"/>
                  <a:gd name="connsiteX48" fmla="*/ 27243 w 27941"/>
                  <a:gd name="connsiteY48" fmla="*/ 21096 h 41911"/>
                  <a:gd name="connsiteX49" fmla="*/ 27801 w 27941"/>
                  <a:gd name="connsiteY49" fmla="*/ 23331 h 41911"/>
                  <a:gd name="connsiteX50" fmla="*/ 27243 w 27941"/>
                  <a:gd name="connsiteY50" fmla="*/ 26125 h 41911"/>
                  <a:gd name="connsiteX51" fmla="*/ 26125 w 27941"/>
                  <a:gd name="connsiteY51" fmla="*/ 28919 h 41911"/>
                  <a:gd name="connsiteX52" fmla="*/ 24169 w 27941"/>
                  <a:gd name="connsiteY52" fmla="*/ 31434 h 41911"/>
                  <a:gd name="connsiteX53" fmla="*/ 21934 w 27941"/>
                  <a:gd name="connsiteY53" fmla="*/ 33110 h 41911"/>
                  <a:gd name="connsiteX54" fmla="*/ 21934 w 27941"/>
                  <a:gd name="connsiteY54" fmla="*/ 30316 h 41911"/>
                  <a:gd name="connsiteX55" fmla="*/ 23051 w 27941"/>
                  <a:gd name="connsiteY55" fmla="*/ 29478 h 41911"/>
                  <a:gd name="connsiteX56" fmla="*/ 23890 w 27941"/>
                  <a:gd name="connsiteY56" fmla="*/ 28360 h 41911"/>
                  <a:gd name="connsiteX57" fmla="*/ 24448 w 27941"/>
                  <a:gd name="connsiteY57" fmla="*/ 26963 h 41911"/>
                  <a:gd name="connsiteX58" fmla="*/ 24728 w 27941"/>
                  <a:gd name="connsiteY58" fmla="*/ 25566 h 41911"/>
                  <a:gd name="connsiteX59" fmla="*/ 24448 w 27941"/>
                  <a:gd name="connsiteY59" fmla="*/ 24169 h 41911"/>
                  <a:gd name="connsiteX60" fmla="*/ 23890 w 27941"/>
                  <a:gd name="connsiteY60" fmla="*/ 23331 h 41911"/>
                  <a:gd name="connsiteX61" fmla="*/ 23051 w 27941"/>
                  <a:gd name="connsiteY61" fmla="*/ 23051 h 41911"/>
                  <a:gd name="connsiteX62" fmla="*/ 22213 w 27941"/>
                  <a:gd name="connsiteY62" fmla="*/ 23331 h 41911"/>
                  <a:gd name="connsiteX63" fmla="*/ 21096 w 27941"/>
                  <a:gd name="connsiteY63" fmla="*/ 24169 h 41911"/>
                  <a:gd name="connsiteX64" fmla="*/ 20257 w 27941"/>
                  <a:gd name="connsiteY64" fmla="*/ 25287 h 41911"/>
                  <a:gd name="connsiteX65" fmla="*/ 19699 w 27941"/>
                  <a:gd name="connsiteY65" fmla="*/ 26684 h 41911"/>
                  <a:gd name="connsiteX66" fmla="*/ 19419 w 27941"/>
                  <a:gd name="connsiteY66" fmla="*/ 28081 h 41911"/>
                  <a:gd name="connsiteX67" fmla="*/ 20257 w 27941"/>
                  <a:gd name="connsiteY67" fmla="*/ 30037 h 41911"/>
                  <a:gd name="connsiteX68" fmla="*/ 21934 w 27941"/>
                  <a:gd name="connsiteY68" fmla="*/ 30316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7941" h="41911">
                    <a:moveTo>
                      <a:pt x="7963" y="23610"/>
                    </a:moveTo>
                    <a:cubicBezTo>
                      <a:pt x="7125" y="24169"/>
                      <a:pt x="6287" y="24448"/>
                      <a:pt x="5728" y="24448"/>
                    </a:cubicBezTo>
                    <a:cubicBezTo>
                      <a:pt x="4890" y="24448"/>
                      <a:pt x="4331" y="24448"/>
                      <a:pt x="3772" y="24169"/>
                    </a:cubicBezTo>
                    <a:cubicBezTo>
                      <a:pt x="3213" y="23890"/>
                      <a:pt x="2934" y="23610"/>
                      <a:pt x="2654" y="22772"/>
                    </a:cubicBezTo>
                    <a:cubicBezTo>
                      <a:pt x="2375" y="22213"/>
                      <a:pt x="2096" y="21375"/>
                      <a:pt x="2096" y="20537"/>
                    </a:cubicBezTo>
                    <a:cubicBezTo>
                      <a:pt x="2096" y="19698"/>
                      <a:pt x="2375" y="18860"/>
                      <a:pt x="2654" y="17743"/>
                    </a:cubicBezTo>
                    <a:cubicBezTo>
                      <a:pt x="2934" y="16904"/>
                      <a:pt x="3493" y="15787"/>
                      <a:pt x="3772" y="14948"/>
                    </a:cubicBezTo>
                    <a:cubicBezTo>
                      <a:pt x="4331" y="14110"/>
                      <a:pt x="4890" y="13272"/>
                      <a:pt x="5728" y="12434"/>
                    </a:cubicBezTo>
                    <a:cubicBezTo>
                      <a:pt x="6566" y="11596"/>
                      <a:pt x="7125" y="11037"/>
                      <a:pt x="7963" y="10478"/>
                    </a:cubicBezTo>
                    <a:cubicBezTo>
                      <a:pt x="8802" y="9919"/>
                      <a:pt x="9640" y="9640"/>
                      <a:pt x="10199" y="9640"/>
                    </a:cubicBezTo>
                    <a:cubicBezTo>
                      <a:pt x="11037" y="9640"/>
                      <a:pt x="11596" y="9640"/>
                      <a:pt x="12154" y="9919"/>
                    </a:cubicBezTo>
                    <a:cubicBezTo>
                      <a:pt x="12713" y="10198"/>
                      <a:pt x="12993" y="10478"/>
                      <a:pt x="13551" y="11316"/>
                    </a:cubicBezTo>
                    <a:cubicBezTo>
                      <a:pt x="13831" y="11875"/>
                      <a:pt x="14110" y="12713"/>
                      <a:pt x="14110" y="13551"/>
                    </a:cubicBezTo>
                    <a:cubicBezTo>
                      <a:pt x="14110" y="14390"/>
                      <a:pt x="13831" y="15228"/>
                      <a:pt x="13551" y="16346"/>
                    </a:cubicBezTo>
                    <a:cubicBezTo>
                      <a:pt x="13272" y="17184"/>
                      <a:pt x="12713" y="18301"/>
                      <a:pt x="12154" y="19140"/>
                    </a:cubicBezTo>
                    <a:cubicBezTo>
                      <a:pt x="11596" y="19978"/>
                      <a:pt x="11037" y="20816"/>
                      <a:pt x="10199" y="21654"/>
                    </a:cubicBezTo>
                    <a:cubicBezTo>
                      <a:pt x="9640" y="22493"/>
                      <a:pt x="8802" y="23051"/>
                      <a:pt x="7963" y="23610"/>
                    </a:cubicBezTo>
                    <a:close/>
                    <a:moveTo>
                      <a:pt x="4051" y="41213"/>
                    </a:moveTo>
                    <a:lnTo>
                      <a:pt x="14110" y="21654"/>
                    </a:lnTo>
                    <a:lnTo>
                      <a:pt x="23331" y="2096"/>
                    </a:lnTo>
                    <a:lnTo>
                      <a:pt x="25566" y="2934"/>
                    </a:lnTo>
                    <a:lnTo>
                      <a:pt x="15787" y="21934"/>
                    </a:lnTo>
                    <a:lnTo>
                      <a:pt x="6007" y="42051"/>
                    </a:lnTo>
                    <a:lnTo>
                      <a:pt x="4051" y="41213"/>
                    </a:lnTo>
                    <a:close/>
                    <a:moveTo>
                      <a:pt x="7963" y="20816"/>
                    </a:moveTo>
                    <a:cubicBezTo>
                      <a:pt x="8243" y="20537"/>
                      <a:pt x="8522" y="20257"/>
                      <a:pt x="9081" y="19978"/>
                    </a:cubicBezTo>
                    <a:cubicBezTo>
                      <a:pt x="9360" y="19698"/>
                      <a:pt x="9640" y="19140"/>
                      <a:pt x="9919" y="18860"/>
                    </a:cubicBezTo>
                    <a:cubicBezTo>
                      <a:pt x="10199" y="18301"/>
                      <a:pt x="10478" y="18022"/>
                      <a:pt x="10478" y="17463"/>
                    </a:cubicBezTo>
                    <a:cubicBezTo>
                      <a:pt x="10478" y="16904"/>
                      <a:pt x="10757" y="16346"/>
                      <a:pt x="10757" y="16066"/>
                    </a:cubicBezTo>
                    <a:cubicBezTo>
                      <a:pt x="10757" y="15228"/>
                      <a:pt x="10478" y="14390"/>
                      <a:pt x="9919" y="14110"/>
                    </a:cubicBezTo>
                    <a:cubicBezTo>
                      <a:pt x="9360" y="13831"/>
                      <a:pt x="8802" y="13831"/>
                      <a:pt x="8243" y="14110"/>
                    </a:cubicBezTo>
                    <a:cubicBezTo>
                      <a:pt x="7963" y="14390"/>
                      <a:pt x="7684" y="14669"/>
                      <a:pt x="7125" y="14948"/>
                    </a:cubicBezTo>
                    <a:cubicBezTo>
                      <a:pt x="6846" y="15228"/>
                      <a:pt x="6566" y="15787"/>
                      <a:pt x="6287" y="16066"/>
                    </a:cubicBezTo>
                    <a:cubicBezTo>
                      <a:pt x="6007" y="16625"/>
                      <a:pt x="5728" y="16904"/>
                      <a:pt x="5728" y="17463"/>
                    </a:cubicBezTo>
                    <a:cubicBezTo>
                      <a:pt x="5728" y="18022"/>
                      <a:pt x="5449" y="18301"/>
                      <a:pt x="5449" y="18860"/>
                    </a:cubicBezTo>
                    <a:cubicBezTo>
                      <a:pt x="5449" y="19698"/>
                      <a:pt x="5728" y="20537"/>
                      <a:pt x="6287" y="20816"/>
                    </a:cubicBezTo>
                    <a:cubicBezTo>
                      <a:pt x="6846" y="21096"/>
                      <a:pt x="7404" y="21096"/>
                      <a:pt x="7963" y="20816"/>
                    </a:cubicBezTo>
                    <a:close/>
                    <a:moveTo>
                      <a:pt x="21934" y="33110"/>
                    </a:moveTo>
                    <a:cubicBezTo>
                      <a:pt x="21096" y="33669"/>
                      <a:pt x="20257" y="33948"/>
                      <a:pt x="19699" y="33948"/>
                    </a:cubicBezTo>
                    <a:cubicBezTo>
                      <a:pt x="18860" y="33948"/>
                      <a:pt x="18301" y="33948"/>
                      <a:pt x="17743" y="33669"/>
                    </a:cubicBezTo>
                    <a:cubicBezTo>
                      <a:pt x="17184" y="33390"/>
                      <a:pt x="16904" y="33110"/>
                      <a:pt x="16346" y="32551"/>
                    </a:cubicBezTo>
                    <a:cubicBezTo>
                      <a:pt x="16066" y="31993"/>
                      <a:pt x="15787" y="31154"/>
                      <a:pt x="15787" y="30316"/>
                    </a:cubicBezTo>
                    <a:cubicBezTo>
                      <a:pt x="15787" y="29478"/>
                      <a:pt x="16066" y="28640"/>
                      <a:pt x="16346" y="27522"/>
                    </a:cubicBezTo>
                    <a:cubicBezTo>
                      <a:pt x="16625" y="26684"/>
                      <a:pt x="17184" y="25566"/>
                      <a:pt x="17743" y="24728"/>
                    </a:cubicBezTo>
                    <a:cubicBezTo>
                      <a:pt x="18301" y="23890"/>
                      <a:pt x="18860" y="23051"/>
                      <a:pt x="19699" y="22213"/>
                    </a:cubicBezTo>
                    <a:cubicBezTo>
                      <a:pt x="20537" y="21375"/>
                      <a:pt x="21096" y="20816"/>
                      <a:pt x="21934" y="20257"/>
                    </a:cubicBezTo>
                    <a:cubicBezTo>
                      <a:pt x="22772" y="19698"/>
                      <a:pt x="23610" y="19419"/>
                      <a:pt x="24169" y="19419"/>
                    </a:cubicBezTo>
                    <a:cubicBezTo>
                      <a:pt x="25007" y="19419"/>
                      <a:pt x="25566" y="19419"/>
                      <a:pt x="26125" y="19698"/>
                    </a:cubicBezTo>
                    <a:cubicBezTo>
                      <a:pt x="26684" y="19978"/>
                      <a:pt x="26963" y="20257"/>
                      <a:pt x="27243" y="21096"/>
                    </a:cubicBezTo>
                    <a:cubicBezTo>
                      <a:pt x="27522" y="21654"/>
                      <a:pt x="27801" y="22493"/>
                      <a:pt x="27801" y="23331"/>
                    </a:cubicBezTo>
                    <a:cubicBezTo>
                      <a:pt x="27801" y="24169"/>
                      <a:pt x="27522" y="25007"/>
                      <a:pt x="27243" y="26125"/>
                    </a:cubicBezTo>
                    <a:cubicBezTo>
                      <a:pt x="26963" y="26963"/>
                      <a:pt x="26404" y="28081"/>
                      <a:pt x="26125" y="28919"/>
                    </a:cubicBezTo>
                    <a:cubicBezTo>
                      <a:pt x="25566" y="29757"/>
                      <a:pt x="25007" y="30596"/>
                      <a:pt x="24169" y="31434"/>
                    </a:cubicBezTo>
                    <a:cubicBezTo>
                      <a:pt x="23610" y="31993"/>
                      <a:pt x="22772" y="32831"/>
                      <a:pt x="21934" y="33110"/>
                    </a:cubicBezTo>
                    <a:close/>
                    <a:moveTo>
                      <a:pt x="21934" y="30316"/>
                    </a:moveTo>
                    <a:cubicBezTo>
                      <a:pt x="22213" y="30037"/>
                      <a:pt x="22493" y="29757"/>
                      <a:pt x="23051" y="29478"/>
                    </a:cubicBezTo>
                    <a:cubicBezTo>
                      <a:pt x="23331" y="29198"/>
                      <a:pt x="23610" y="28640"/>
                      <a:pt x="23890" y="28360"/>
                    </a:cubicBezTo>
                    <a:cubicBezTo>
                      <a:pt x="24169" y="27801"/>
                      <a:pt x="24448" y="27522"/>
                      <a:pt x="24448" y="26963"/>
                    </a:cubicBezTo>
                    <a:cubicBezTo>
                      <a:pt x="24448" y="26404"/>
                      <a:pt x="24728" y="26125"/>
                      <a:pt x="24728" y="25566"/>
                    </a:cubicBezTo>
                    <a:cubicBezTo>
                      <a:pt x="24728" y="25007"/>
                      <a:pt x="24728" y="24728"/>
                      <a:pt x="24448" y="24169"/>
                    </a:cubicBezTo>
                    <a:cubicBezTo>
                      <a:pt x="24169" y="23890"/>
                      <a:pt x="24169" y="23610"/>
                      <a:pt x="23890" y="23331"/>
                    </a:cubicBezTo>
                    <a:cubicBezTo>
                      <a:pt x="23610" y="23051"/>
                      <a:pt x="23331" y="23051"/>
                      <a:pt x="23051" y="23051"/>
                    </a:cubicBezTo>
                    <a:cubicBezTo>
                      <a:pt x="22772" y="23051"/>
                      <a:pt x="22493" y="23051"/>
                      <a:pt x="22213" y="23331"/>
                    </a:cubicBezTo>
                    <a:cubicBezTo>
                      <a:pt x="21934" y="23610"/>
                      <a:pt x="21654" y="23890"/>
                      <a:pt x="21096" y="24169"/>
                    </a:cubicBezTo>
                    <a:cubicBezTo>
                      <a:pt x="20816" y="24448"/>
                      <a:pt x="20537" y="25007"/>
                      <a:pt x="20257" y="25287"/>
                    </a:cubicBezTo>
                    <a:cubicBezTo>
                      <a:pt x="19978" y="25846"/>
                      <a:pt x="19699" y="26125"/>
                      <a:pt x="19699" y="26684"/>
                    </a:cubicBezTo>
                    <a:cubicBezTo>
                      <a:pt x="19699" y="27243"/>
                      <a:pt x="19419" y="27801"/>
                      <a:pt x="19419" y="28081"/>
                    </a:cubicBezTo>
                    <a:cubicBezTo>
                      <a:pt x="19419" y="28919"/>
                      <a:pt x="19699" y="29757"/>
                      <a:pt x="20257" y="30037"/>
                    </a:cubicBezTo>
                    <a:cubicBezTo>
                      <a:pt x="20537" y="30875"/>
                      <a:pt x="21096" y="30875"/>
                      <a:pt x="21934" y="30316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6" name="Forma libre 45">
                <a:extLst>
                  <a:ext uri="{FF2B5EF4-FFF2-40B4-BE49-F238E27FC236}">
                    <a16:creationId xmlns:a16="http://schemas.microsoft.com/office/drawing/2014/main" id="{8B99E6EE-0CAC-E243-B590-3B4EE6F0B0DF}"/>
                  </a:ext>
                </a:extLst>
              </p:cNvPr>
              <p:cNvSpPr/>
              <p:nvPr/>
            </p:nvSpPr>
            <p:spPr>
              <a:xfrm>
                <a:off x="2175668" y="5113393"/>
                <a:ext cx="1484446" cy="864231"/>
              </a:xfrm>
              <a:custGeom>
                <a:avLst/>
                <a:gdLst>
                  <a:gd name="connsiteX0" fmla="*/ 402932 w 407940"/>
                  <a:gd name="connsiteY0" fmla="*/ 126742 h 237499"/>
                  <a:gd name="connsiteX1" fmla="*/ 218520 w 407940"/>
                  <a:gd name="connsiteY1" fmla="*/ 233198 h 237499"/>
                  <a:gd name="connsiteX2" fmla="*/ 189182 w 407940"/>
                  <a:gd name="connsiteY2" fmla="*/ 232080 h 237499"/>
                  <a:gd name="connsiteX3" fmla="*/ 9241 w 407940"/>
                  <a:gd name="connsiteY3" fmla="*/ 128139 h 237499"/>
                  <a:gd name="connsiteX4" fmla="*/ 7006 w 407940"/>
                  <a:gd name="connsiteY4" fmla="*/ 111375 h 237499"/>
                  <a:gd name="connsiteX5" fmla="*/ 191138 w 407940"/>
                  <a:gd name="connsiteY5" fmla="*/ 4919 h 237499"/>
                  <a:gd name="connsiteX6" fmla="*/ 220476 w 407940"/>
                  <a:gd name="connsiteY6" fmla="*/ 6037 h 237499"/>
                  <a:gd name="connsiteX7" fmla="*/ 400417 w 407940"/>
                  <a:gd name="connsiteY7" fmla="*/ 109978 h 237499"/>
                  <a:gd name="connsiteX8" fmla="*/ 402932 w 407940"/>
                  <a:gd name="connsiteY8" fmla="*/ 126742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940" h="237499">
                    <a:moveTo>
                      <a:pt x="402932" y="126742"/>
                    </a:moveTo>
                    <a:lnTo>
                      <a:pt x="218520" y="233198"/>
                    </a:lnTo>
                    <a:cubicBezTo>
                      <a:pt x="210976" y="237389"/>
                      <a:pt x="197844" y="236830"/>
                      <a:pt x="189182" y="232080"/>
                    </a:cubicBezTo>
                    <a:lnTo>
                      <a:pt x="9241" y="128139"/>
                    </a:lnTo>
                    <a:cubicBezTo>
                      <a:pt x="579" y="123110"/>
                      <a:pt x="-259" y="115566"/>
                      <a:pt x="7006" y="111375"/>
                    </a:cubicBezTo>
                    <a:lnTo>
                      <a:pt x="191138" y="4919"/>
                    </a:lnTo>
                    <a:cubicBezTo>
                      <a:pt x="198682" y="728"/>
                      <a:pt x="211814" y="1287"/>
                      <a:pt x="220476" y="6037"/>
                    </a:cubicBezTo>
                    <a:lnTo>
                      <a:pt x="400417" y="109978"/>
                    </a:lnTo>
                    <a:cubicBezTo>
                      <a:pt x="409358" y="114728"/>
                      <a:pt x="410196" y="122551"/>
                      <a:pt x="402932" y="126742"/>
                    </a:cubicBezTo>
                    <a:close/>
                  </a:path>
                </a:pathLst>
              </a:custGeom>
              <a:solidFill>
                <a:srgbClr val="B6B6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7" name="Forma libre 46">
                <a:extLst>
                  <a:ext uri="{FF2B5EF4-FFF2-40B4-BE49-F238E27FC236}">
                    <a16:creationId xmlns:a16="http://schemas.microsoft.com/office/drawing/2014/main" id="{DD6CCF62-42C3-7E4D-AF9D-B6C2B4491ACF}"/>
                  </a:ext>
                </a:extLst>
              </p:cNvPr>
              <p:cNvSpPr/>
              <p:nvPr/>
            </p:nvSpPr>
            <p:spPr>
              <a:xfrm>
                <a:off x="2176687" y="5079842"/>
                <a:ext cx="1484446" cy="864231"/>
              </a:xfrm>
              <a:custGeom>
                <a:avLst/>
                <a:gdLst>
                  <a:gd name="connsiteX0" fmla="*/ 402652 w 407940"/>
                  <a:gd name="connsiteY0" fmla="*/ 126742 h 237499"/>
                  <a:gd name="connsiteX1" fmla="*/ 218520 w 407940"/>
                  <a:gd name="connsiteY1" fmla="*/ 233198 h 237499"/>
                  <a:gd name="connsiteX2" fmla="*/ 189182 w 407940"/>
                  <a:gd name="connsiteY2" fmla="*/ 232080 h 237499"/>
                  <a:gd name="connsiteX3" fmla="*/ 9241 w 407940"/>
                  <a:gd name="connsiteY3" fmla="*/ 128139 h 237499"/>
                  <a:gd name="connsiteX4" fmla="*/ 7006 w 407940"/>
                  <a:gd name="connsiteY4" fmla="*/ 111375 h 237499"/>
                  <a:gd name="connsiteX5" fmla="*/ 191138 w 407940"/>
                  <a:gd name="connsiteY5" fmla="*/ 4919 h 237499"/>
                  <a:gd name="connsiteX6" fmla="*/ 220476 w 407940"/>
                  <a:gd name="connsiteY6" fmla="*/ 6037 h 237499"/>
                  <a:gd name="connsiteX7" fmla="*/ 400417 w 407940"/>
                  <a:gd name="connsiteY7" fmla="*/ 109978 h 237499"/>
                  <a:gd name="connsiteX8" fmla="*/ 402652 w 407940"/>
                  <a:gd name="connsiteY8" fmla="*/ 126742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940" h="237499">
                    <a:moveTo>
                      <a:pt x="402652" y="126742"/>
                    </a:moveTo>
                    <a:lnTo>
                      <a:pt x="218520" y="233198"/>
                    </a:lnTo>
                    <a:cubicBezTo>
                      <a:pt x="210976" y="237389"/>
                      <a:pt x="197844" y="236830"/>
                      <a:pt x="189182" y="232080"/>
                    </a:cubicBezTo>
                    <a:lnTo>
                      <a:pt x="9241" y="128139"/>
                    </a:lnTo>
                    <a:cubicBezTo>
                      <a:pt x="579" y="123110"/>
                      <a:pt x="-259" y="115566"/>
                      <a:pt x="7006" y="111375"/>
                    </a:cubicBezTo>
                    <a:lnTo>
                      <a:pt x="191138" y="4919"/>
                    </a:lnTo>
                    <a:cubicBezTo>
                      <a:pt x="198682" y="728"/>
                      <a:pt x="211814" y="1287"/>
                      <a:pt x="220476" y="6037"/>
                    </a:cubicBezTo>
                    <a:lnTo>
                      <a:pt x="400417" y="109978"/>
                    </a:lnTo>
                    <a:cubicBezTo>
                      <a:pt x="409079" y="115007"/>
                      <a:pt x="409917" y="122551"/>
                      <a:pt x="402652" y="126742"/>
                    </a:cubicBezTo>
                    <a:close/>
                  </a:path>
                </a:pathLst>
              </a:custGeom>
              <a:solidFill>
                <a:srgbClr val="E8E8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8" name="Forma libre 47">
                <a:extLst>
                  <a:ext uri="{FF2B5EF4-FFF2-40B4-BE49-F238E27FC236}">
                    <a16:creationId xmlns:a16="http://schemas.microsoft.com/office/drawing/2014/main" id="{A7BFCD53-FC7D-274D-85FA-EF3004F8C6E1}"/>
                  </a:ext>
                </a:extLst>
              </p:cNvPr>
              <p:cNvSpPr/>
              <p:nvPr/>
            </p:nvSpPr>
            <p:spPr>
              <a:xfrm>
                <a:off x="2719564" y="5608343"/>
                <a:ext cx="264354" cy="152513"/>
              </a:xfrm>
              <a:custGeom>
                <a:avLst/>
                <a:gdLst>
                  <a:gd name="connsiteX0" fmla="*/ 37200 w 72646"/>
                  <a:gd name="connsiteY0" fmla="*/ 40181 h 41911"/>
                  <a:gd name="connsiteX1" fmla="*/ 68214 w 72646"/>
                  <a:gd name="connsiteY1" fmla="*/ 22299 h 41911"/>
                  <a:gd name="connsiteX2" fmla="*/ 66538 w 72646"/>
                  <a:gd name="connsiteY2" fmla="*/ 9446 h 41911"/>
                  <a:gd name="connsiteX3" fmla="*/ 59273 w 72646"/>
                  <a:gd name="connsiteY3" fmla="*/ 5255 h 41911"/>
                  <a:gd name="connsiteX4" fmla="*/ 36920 w 72646"/>
                  <a:gd name="connsiteY4" fmla="*/ 4417 h 41911"/>
                  <a:gd name="connsiteX5" fmla="*/ 5906 w 72646"/>
                  <a:gd name="connsiteY5" fmla="*/ 22299 h 41911"/>
                  <a:gd name="connsiteX6" fmla="*/ 7582 w 72646"/>
                  <a:gd name="connsiteY6" fmla="*/ 35152 h 41911"/>
                  <a:gd name="connsiteX7" fmla="*/ 14847 w 72646"/>
                  <a:gd name="connsiteY7" fmla="*/ 39343 h 41911"/>
                  <a:gd name="connsiteX8" fmla="*/ 37200 w 72646"/>
                  <a:gd name="connsiteY8" fmla="*/ 40181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46" h="41911">
                    <a:moveTo>
                      <a:pt x="37200" y="40181"/>
                    </a:moveTo>
                    <a:lnTo>
                      <a:pt x="68214" y="22299"/>
                    </a:lnTo>
                    <a:cubicBezTo>
                      <a:pt x="73803" y="18946"/>
                      <a:pt x="73244" y="13358"/>
                      <a:pt x="66538" y="9446"/>
                    </a:cubicBezTo>
                    <a:lnTo>
                      <a:pt x="59273" y="5255"/>
                    </a:lnTo>
                    <a:cubicBezTo>
                      <a:pt x="52567" y="1343"/>
                      <a:pt x="42788" y="1064"/>
                      <a:pt x="36920" y="4417"/>
                    </a:cubicBezTo>
                    <a:lnTo>
                      <a:pt x="5906" y="22299"/>
                    </a:lnTo>
                    <a:cubicBezTo>
                      <a:pt x="318" y="25652"/>
                      <a:pt x="876" y="31240"/>
                      <a:pt x="7582" y="35152"/>
                    </a:cubicBezTo>
                    <a:lnTo>
                      <a:pt x="14847" y="39343"/>
                    </a:lnTo>
                    <a:cubicBezTo>
                      <a:pt x="21553" y="42976"/>
                      <a:pt x="31612" y="43534"/>
                      <a:pt x="37200" y="40181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9" name="Forma libre 48">
                <a:extLst>
                  <a:ext uri="{FF2B5EF4-FFF2-40B4-BE49-F238E27FC236}">
                    <a16:creationId xmlns:a16="http://schemas.microsoft.com/office/drawing/2014/main" id="{464F07DF-6D4C-B940-92B3-D017603B1A45}"/>
                  </a:ext>
                </a:extLst>
              </p:cNvPr>
              <p:cNvSpPr/>
              <p:nvPr/>
            </p:nvSpPr>
            <p:spPr>
              <a:xfrm>
                <a:off x="2946296" y="5396189"/>
                <a:ext cx="406696" cy="233853"/>
              </a:xfrm>
              <a:custGeom>
                <a:avLst/>
                <a:gdLst>
                  <a:gd name="connsiteX0" fmla="*/ 75479 w 111764"/>
                  <a:gd name="connsiteY0" fmla="*/ 4322 h 64264"/>
                  <a:gd name="connsiteX1" fmla="*/ 5906 w 111764"/>
                  <a:gd name="connsiteY1" fmla="*/ 44557 h 64264"/>
                  <a:gd name="connsiteX2" fmla="*/ 7582 w 111764"/>
                  <a:gd name="connsiteY2" fmla="*/ 57410 h 64264"/>
                  <a:gd name="connsiteX3" fmla="*/ 14847 w 111764"/>
                  <a:gd name="connsiteY3" fmla="*/ 61601 h 64264"/>
                  <a:gd name="connsiteX4" fmla="*/ 37200 w 111764"/>
                  <a:gd name="connsiteY4" fmla="*/ 62440 h 64264"/>
                  <a:gd name="connsiteX5" fmla="*/ 106773 w 111764"/>
                  <a:gd name="connsiteY5" fmla="*/ 22204 h 64264"/>
                  <a:gd name="connsiteX6" fmla="*/ 105097 w 111764"/>
                  <a:gd name="connsiteY6" fmla="*/ 9351 h 64264"/>
                  <a:gd name="connsiteX7" fmla="*/ 97832 w 111764"/>
                  <a:gd name="connsiteY7" fmla="*/ 5160 h 64264"/>
                  <a:gd name="connsiteX8" fmla="*/ 75479 w 111764"/>
                  <a:gd name="connsiteY8" fmla="*/ 4322 h 6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764" h="64264">
                    <a:moveTo>
                      <a:pt x="75479" y="4322"/>
                    </a:moveTo>
                    <a:lnTo>
                      <a:pt x="5906" y="44557"/>
                    </a:lnTo>
                    <a:cubicBezTo>
                      <a:pt x="318" y="47910"/>
                      <a:pt x="876" y="53498"/>
                      <a:pt x="7582" y="57410"/>
                    </a:cubicBezTo>
                    <a:lnTo>
                      <a:pt x="14847" y="61601"/>
                    </a:lnTo>
                    <a:cubicBezTo>
                      <a:pt x="21553" y="65513"/>
                      <a:pt x="31332" y="65792"/>
                      <a:pt x="37200" y="62440"/>
                    </a:cubicBezTo>
                    <a:lnTo>
                      <a:pt x="106773" y="22204"/>
                    </a:lnTo>
                    <a:cubicBezTo>
                      <a:pt x="112361" y="18851"/>
                      <a:pt x="111803" y="13263"/>
                      <a:pt x="105097" y="9351"/>
                    </a:cubicBezTo>
                    <a:lnTo>
                      <a:pt x="97832" y="5160"/>
                    </a:lnTo>
                    <a:cubicBezTo>
                      <a:pt x="91126" y="1528"/>
                      <a:pt x="81067" y="969"/>
                      <a:pt x="75479" y="4322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0" name="Forma libre 49">
                <a:extLst>
                  <a:ext uri="{FF2B5EF4-FFF2-40B4-BE49-F238E27FC236}">
                    <a16:creationId xmlns:a16="http://schemas.microsoft.com/office/drawing/2014/main" id="{1BC2C6D8-B166-3440-BBEC-F36547CCC254}"/>
                  </a:ext>
                </a:extLst>
              </p:cNvPr>
              <p:cNvSpPr/>
              <p:nvPr/>
            </p:nvSpPr>
            <p:spPr>
              <a:xfrm>
                <a:off x="2855437" y="5474447"/>
                <a:ext cx="589710" cy="345694"/>
              </a:xfrm>
              <a:custGeom>
                <a:avLst/>
                <a:gdLst>
                  <a:gd name="connsiteX0" fmla="*/ 9360 w 162058"/>
                  <a:gd name="connsiteY0" fmla="*/ 94301 h 94999"/>
                  <a:gd name="connsiteX1" fmla="*/ 161639 w 162058"/>
                  <a:gd name="connsiteY1" fmla="*/ 6287 h 94999"/>
                  <a:gd name="connsiteX2" fmla="*/ 154654 w 162058"/>
                  <a:gd name="connsiteY2" fmla="*/ 2096 h 94999"/>
                  <a:gd name="connsiteX3" fmla="*/ 2096 w 162058"/>
                  <a:gd name="connsiteY3" fmla="*/ 90110 h 94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058" h="94999">
                    <a:moveTo>
                      <a:pt x="9360" y="94301"/>
                    </a:moveTo>
                    <a:lnTo>
                      <a:pt x="161639" y="6287"/>
                    </a:lnTo>
                    <a:lnTo>
                      <a:pt x="154654" y="2096"/>
                    </a:lnTo>
                    <a:lnTo>
                      <a:pt x="2096" y="90110"/>
                    </a:ln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1" name="Forma libre 50">
                <a:extLst>
                  <a:ext uri="{FF2B5EF4-FFF2-40B4-BE49-F238E27FC236}">
                    <a16:creationId xmlns:a16="http://schemas.microsoft.com/office/drawing/2014/main" id="{86C1A416-467D-9D4A-BFDE-1A31B861D17C}"/>
                  </a:ext>
                </a:extLst>
              </p:cNvPr>
              <p:cNvSpPr/>
              <p:nvPr/>
            </p:nvSpPr>
            <p:spPr>
              <a:xfrm>
                <a:off x="2893055" y="5591371"/>
                <a:ext cx="427034" cy="254187"/>
              </a:xfrm>
              <a:custGeom>
                <a:avLst/>
                <a:gdLst>
                  <a:gd name="connsiteX0" fmla="*/ 9081 w 117352"/>
                  <a:gd name="connsiteY0" fmla="*/ 68037 h 69852"/>
                  <a:gd name="connsiteX1" fmla="*/ 116375 w 117352"/>
                  <a:gd name="connsiteY1" fmla="*/ 6007 h 69852"/>
                  <a:gd name="connsiteX2" fmla="*/ 109389 w 117352"/>
                  <a:gd name="connsiteY2" fmla="*/ 2096 h 69852"/>
                  <a:gd name="connsiteX3" fmla="*/ 2096 w 117352"/>
                  <a:gd name="connsiteY3" fmla="*/ 63845 h 6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352" h="69852">
                    <a:moveTo>
                      <a:pt x="9081" y="68037"/>
                    </a:moveTo>
                    <a:lnTo>
                      <a:pt x="116375" y="6007"/>
                    </a:lnTo>
                    <a:lnTo>
                      <a:pt x="109389" y="2096"/>
                    </a:lnTo>
                    <a:lnTo>
                      <a:pt x="2096" y="63845"/>
                    </a:ln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2" name="Forma libre 51">
                <a:extLst>
                  <a:ext uri="{FF2B5EF4-FFF2-40B4-BE49-F238E27FC236}">
                    <a16:creationId xmlns:a16="http://schemas.microsoft.com/office/drawing/2014/main" id="{8D1C0323-3051-A74B-86E3-7EDDAB5BBC16}"/>
                  </a:ext>
                </a:extLst>
              </p:cNvPr>
              <p:cNvSpPr/>
              <p:nvPr/>
            </p:nvSpPr>
            <p:spPr>
              <a:xfrm>
                <a:off x="2321660" y="5166815"/>
                <a:ext cx="884569" cy="518541"/>
              </a:xfrm>
              <a:custGeom>
                <a:avLst/>
                <a:gdLst>
                  <a:gd name="connsiteX0" fmla="*/ 238194 w 243087"/>
                  <a:gd name="connsiteY0" fmla="*/ 57297 h 142499"/>
                  <a:gd name="connsiteX1" fmla="*/ 97930 w 243087"/>
                  <a:gd name="connsiteY1" fmla="*/ 138326 h 142499"/>
                  <a:gd name="connsiteX2" fmla="*/ 76974 w 243087"/>
                  <a:gd name="connsiteY2" fmla="*/ 137488 h 142499"/>
                  <a:gd name="connsiteX3" fmla="*/ 7121 w 243087"/>
                  <a:gd name="connsiteY3" fmla="*/ 97253 h 142499"/>
                  <a:gd name="connsiteX4" fmla="*/ 5724 w 243087"/>
                  <a:gd name="connsiteY4" fmla="*/ 85238 h 142499"/>
                  <a:gd name="connsiteX5" fmla="*/ 145989 w 243087"/>
                  <a:gd name="connsiteY5" fmla="*/ 4209 h 142499"/>
                  <a:gd name="connsiteX6" fmla="*/ 166945 w 243087"/>
                  <a:gd name="connsiteY6" fmla="*/ 5047 h 142499"/>
                  <a:gd name="connsiteX7" fmla="*/ 236797 w 243087"/>
                  <a:gd name="connsiteY7" fmla="*/ 45282 h 142499"/>
                  <a:gd name="connsiteX8" fmla="*/ 238194 w 243087"/>
                  <a:gd name="connsiteY8" fmla="*/ 57297 h 14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087" h="142499">
                    <a:moveTo>
                      <a:pt x="238194" y="57297"/>
                    </a:moveTo>
                    <a:lnTo>
                      <a:pt x="97930" y="138326"/>
                    </a:lnTo>
                    <a:cubicBezTo>
                      <a:pt x="92621" y="141399"/>
                      <a:pt x="83121" y="141120"/>
                      <a:pt x="76974" y="137488"/>
                    </a:cubicBezTo>
                    <a:lnTo>
                      <a:pt x="7121" y="97253"/>
                    </a:lnTo>
                    <a:cubicBezTo>
                      <a:pt x="974" y="93620"/>
                      <a:pt x="415" y="88311"/>
                      <a:pt x="5724" y="85238"/>
                    </a:cubicBezTo>
                    <a:lnTo>
                      <a:pt x="145989" y="4209"/>
                    </a:lnTo>
                    <a:cubicBezTo>
                      <a:pt x="151297" y="1135"/>
                      <a:pt x="160797" y="1414"/>
                      <a:pt x="166945" y="5047"/>
                    </a:cubicBezTo>
                    <a:lnTo>
                      <a:pt x="236797" y="45282"/>
                    </a:lnTo>
                    <a:cubicBezTo>
                      <a:pt x="242944" y="48914"/>
                      <a:pt x="243503" y="54223"/>
                      <a:pt x="238194" y="57297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3" name="Forma libre 52">
                <a:extLst>
                  <a:ext uri="{FF2B5EF4-FFF2-40B4-BE49-F238E27FC236}">
                    <a16:creationId xmlns:a16="http://schemas.microsoft.com/office/drawing/2014/main" id="{C1C5A441-F9CD-6C4E-9E8F-7DA6CB8670A4}"/>
                  </a:ext>
                </a:extLst>
              </p:cNvPr>
              <p:cNvSpPr/>
              <p:nvPr/>
            </p:nvSpPr>
            <p:spPr>
              <a:xfrm>
                <a:off x="3706451" y="4717988"/>
                <a:ext cx="528708" cy="305022"/>
              </a:xfrm>
              <a:custGeom>
                <a:avLst/>
                <a:gdLst>
                  <a:gd name="connsiteX0" fmla="*/ 74184 w 145293"/>
                  <a:gd name="connsiteY0" fmla="*/ 2096 h 83823"/>
                  <a:gd name="connsiteX1" fmla="*/ 2096 w 145293"/>
                  <a:gd name="connsiteY1" fmla="*/ 43169 h 83823"/>
                  <a:gd name="connsiteX2" fmla="*/ 72507 w 145293"/>
                  <a:gd name="connsiteY2" fmla="*/ 83125 h 83823"/>
                  <a:gd name="connsiteX3" fmla="*/ 144036 w 145293"/>
                  <a:gd name="connsiteY3" fmla="*/ 41493 h 8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293" h="83823">
                    <a:moveTo>
                      <a:pt x="74184" y="2096"/>
                    </a:moveTo>
                    <a:lnTo>
                      <a:pt x="2096" y="43169"/>
                    </a:lnTo>
                    <a:lnTo>
                      <a:pt x="72507" y="83125"/>
                    </a:lnTo>
                    <a:lnTo>
                      <a:pt x="144036" y="41493"/>
                    </a:lnTo>
                    <a:close/>
                  </a:path>
                </a:pathLst>
              </a:custGeom>
              <a:solidFill>
                <a:srgbClr val="9843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4" name="Forma libre 53">
                <a:extLst>
                  <a:ext uri="{FF2B5EF4-FFF2-40B4-BE49-F238E27FC236}">
                    <a16:creationId xmlns:a16="http://schemas.microsoft.com/office/drawing/2014/main" id="{BAF78036-CFFE-0D40-A675-0CC98BC17A60}"/>
                  </a:ext>
                </a:extLst>
              </p:cNvPr>
              <p:cNvSpPr/>
              <p:nvPr/>
            </p:nvSpPr>
            <p:spPr>
              <a:xfrm>
                <a:off x="1379498" y="3199573"/>
                <a:ext cx="2775711" cy="1596287"/>
              </a:xfrm>
              <a:custGeom>
                <a:avLst/>
                <a:gdLst>
                  <a:gd name="connsiteX0" fmla="*/ 742153 w 762792"/>
                  <a:gd name="connsiteY0" fmla="*/ 192489 h 438675"/>
                  <a:gd name="connsiteX1" fmla="*/ 334771 w 762792"/>
                  <a:gd name="connsiteY1" fmla="*/ 427753 h 438675"/>
                  <a:gd name="connsiteX2" fmla="*/ 218257 w 762792"/>
                  <a:gd name="connsiteY2" fmla="*/ 423003 h 438675"/>
                  <a:gd name="connsiteX3" fmla="*/ 30492 w 762792"/>
                  <a:gd name="connsiteY3" fmla="*/ 315988 h 438675"/>
                  <a:gd name="connsiteX4" fmla="*/ 22110 w 762792"/>
                  <a:gd name="connsiteY4" fmla="*/ 248930 h 438675"/>
                  <a:gd name="connsiteX5" fmla="*/ 429492 w 762792"/>
                  <a:gd name="connsiteY5" fmla="*/ 13666 h 438675"/>
                  <a:gd name="connsiteX6" fmla="*/ 546006 w 762792"/>
                  <a:gd name="connsiteY6" fmla="*/ 18416 h 438675"/>
                  <a:gd name="connsiteX7" fmla="*/ 733770 w 762792"/>
                  <a:gd name="connsiteY7" fmla="*/ 125430 h 438675"/>
                  <a:gd name="connsiteX8" fmla="*/ 742153 w 762792"/>
                  <a:gd name="connsiteY8" fmla="*/ 192489 h 43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792" h="438675">
                    <a:moveTo>
                      <a:pt x="742153" y="192489"/>
                    </a:moveTo>
                    <a:lnTo>
                      <a:pt x="334771" y="427753"/>
                    </a:lnTo>
                    <a:cubicBezTo>
                      <a:pt x="305154" y="444797"/>
                      <a:pt x="252624" y="442841"/>
                      <a:pt x="218257" y="423003"/>
                    </a:cubicBezTo>
                    <a:lnTo>
                      <a:pt x="30492" y="315988"/>
                    </a:lnTo>
                    <a:cubicBezTo>
                      <a:pt x="-3875" y="296150"/>
                      <a:pt x="-7507" y="265974"/>
                      <a:pt x="22110" y="248930"/>
                    </a:cubicBezTo>
                    <a:lnTo>
                      <a:pt x="429492" y="13666"/>
                    </a:lnTo>
                    <a:cubicBezTo>
                      <a:pt x="459109" y="-3378"/>
                      <a:pt x="511638" y="-1423"/>
                      <a:pt x="546006" y="18416"/>
                    </a:cubicBezTo>
                    <a:lnTo>
                      <a:pt x="733770" y="125430"/>
                    </a:lnTo>
                    <a:cubicBezTo>
                      <a:pt x="768138" y="145268"/>
                      <a:pt x="772050" y="175445"/>
                      <a:pt x="742153" y="192489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dirty="0"/>
              </a:p>
            </p:txBody>
          </p:sp>
          <p:sp>
            <p:nvSpPr>
              <p:cNvPr id="55" name="Forma libre 54">
                <a:extLst>
                  <a:ext uri="{FF2B5EF4-FFF2-40B4-BE49-F238E27FC236}">
                    <a16:creationId xmlns:a16="http://schemas.microsoft.com/office/drawing/2014/main" id="{5B8339AB-4388-A948-A1D6-07F09D023389}"/>
                  </a:ext>
                </a:extLst>
              </p:cNvPr>
              <p:cNvSpPr/>
              <p:nvPr/>
            </p:nvSpPr>
            <p:spPr>
              <a:xfrm>
                <a:off x="2393837" y="3806983"/>
                <a:ext cx="1758967" cy="1301432"/>
              </a:xfrm>
              <a:custGeom>
                <a:avLst/>
                <a:gdLst>
                  <a:gd name="connsiteX0" fmla="*/ 482962 w 483381"/>
                  <a:gd name="connsiteY0" fmla="*/ 75022 h 357646"/>
                  <a:gd name="connsiteX1" fmla="*/ 482962 w 483381"/>
                  <a:gd name="connsiteY1" fmla="*/ 2096 h 357646"/>
                  <a:gd name="connsiteX2" fmla="*/ 482962 w 483381"/>
                  <a:gd name="connsiteY2" fmla="*/ 2096 h 357646"/>
                  <a:gd name="connsiteX3" fmla="*/ 482962 w 483381"/>
                  <a:gd name="connsiteY3" fmla="*/ 2096 h 357646"/>
                  <a:gd name="connsiteX4" fmla="*/ 463403 w 483381"/>
                  <a:gd name="connsiteY4" fmla="*/ 25846 h 357646"/>
                  <a:gd name="connsiteX5" fmla="*/ 56022 w 483381"/>
                  <a:gd name="connsiteY5" fmla="*/ 261110 h 357646"/>
                  <a:gd name="connsiteX6" fmla="*/ 2096 w 483381"/>
                  <a:gd name="connsiteY6" fmla="*/ 272566 h 357646"/>
                  <a:gd name="connsiteX7" fmla="*/ 2096 w 483381"/>
                  <a:gd name="connsiteY7" fmla="*/ 356110 h 357646"/>
                  <a:gd name="connsiteX8" fmla="*/ 56022 w 483381"/>
                  <a:gd name="connsiteY8" fmla="*/ 344654 h 357646"/>
                  <a:gd name="connsiteX9" fmla="*/ 463403 w 483381"/>
                  <a:gd name="connsiteY9" fmla="*/ 109390 h 357646"/>
                  <a:gd name="connsiteX10" fmla="*/ 482962 w 483381"/>
                  <a:gd name="connsiteY10" fmla="*/ 75022 h 35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3381" h="357646">
                    <a:moveTo>
                      <a:pt x="482962" y="75022"/>
                    </a:moveTo>
                    <a:lnTo>
                      <a:pt x="482962" y="2096"/>
                    </a:lnTo>
                    <a:cubicBezTo>
                      <a:pt x="482962" y="2096"/>
                      <a:pt x="482962" y="2096"/>
                      <a:pt x="482962" y="2096"/>
                    </a:cubicBezTo>
                    <a:cubicBezTo>
                      <a:pt x="482962" y="2096"/>
                      <a:pt x="482962" y="2096"/>
                      <a:pt x="482962" y="2096"/>
                    </a:cubicBezTo>
                    <a:cubicBezTo>
                      <a:pt x="481006" y="11037"/>
                      <a:pt x="474580" y="19419"/>
                      <a:pt x="463403" y="25846"/>
                    </a:cubicBezTo>
                    <a:lnTo>
                      <a:pt x="56022" y="261110"/>
                    </a:lnTo>
                    <a:cubicBezTo>
                      <a:pt x="41772" y="269492"/>
                      <a:pt x="22213" y="273124"/>
                      <a:pt x="2096" y="272566"/>
                    </a:cubicBezTo>
                    <a:lnTo>
                      <a:pt x="2096" y="356110"/>
                    </a:lnTo>
                    <a:cubicBezTo>
                      <a:pt x="22213" y="356668"/>
                      <a:pt x="41772" y="353036"/>
                      <a:pt x="56022" y="344654"/>
                    </a:cubicBezTo>
                    <a:lnTo>
                      <a:pt x="463403" y="109390"/>
                    </a:lnTo>
                    <a:cubicBezTo>
                      <a:pt x="479050" y="100169"/>
                      <a:pt x="485197" y="87595"/>
                      <a:pt x="482962" y="75022"/>
                    </a:cubicBez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6" name="Forma libre 55">
                <a:extLst>
                  <a:ext uri="{FF2B5EF4-FFF2-40B4-BE49-F238E27FC236}">
                    <a16:creationId xmlns:a16="http://schemas.microsoft.com/office/drawing/2014/main" id="{98C38BAE-4F98-C945-9237-747E243ED03A}"/>
                  </a:ext>
                </a:extLst>
              </p:cNvPr>
              <p:cNvSpPr/>
              <p:nvPr/>
            </p:nvSpPr>
            <p:spPr>
              <a:xfrm>
                <a:off x="1379105" y="4221816"/>
                <a:ext cx="1026911" cy="884569"/>
              </a:xfrm>
              <a:custGeom>
                <a:avLst/>
                <a:gdLst>
                  <a:gd name="connsiteX0" fmla="*/ 218365 w 282205"/>
                  <a:gd name="connsiteY0" fmla="*/ 142081 h 243087"/>
                  <a:gd name="connsiteX1" fmla="*/ 30601 w 282205"/>
                  <a:gd name="connsiteY1" fmla="*/ 35066 h 243087"/>
                  <a:gd name="connsiteX2" fmla="*/ 2660 w 282205"/>
                  <a:gd name="connsiteY2" fmla="*/ 2096 h 243087"/>
                  <a:gd name="connsiteX3" fmla="*/ 2660 w 282205"/>
                  <a:gd name="connsiteY3" fmla="*/ 75022 h 243087"/>
                  <a:gd name="connsiteX4" fmla="*/ 30601 w 282205"/>
                  <a:gd name="connsiteY4" fmla="*/ 118331 h 243087"/>
                  <a:gd name="connsiteX5" fmla="*/ 218365 w 282205"/>
                  <a:gd name="connsiteY5" fmla="*/ 225345 h 243087"/>
                  <a:gd name="connsiteX6" fmla="*/ 280674 w 282205"/>
                  <a:gd name="connsiteY6" fmla="*/ 241551 h 243087"/>
                  <a:gd name="connsiteX7" fmla="*/ 280674 w 282205"/>
                  <a:gd name="connsiteY7" fmla="*/ 158007 h 243087"/>
                  <a:gd name="connsiteX8" fmla="*/ 218365 w 282205"/>
                  <a:gd name="connsiteY8" fmla="*/ 142081 h 24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205" h="243087">
                    <a:moveTo>
                      <a:pt x="218365" y="142081"/>
                    </a:moveTo>
                    <a:lnTo>
                      <a:pt x="30601" y="35066"/>
                    </a:lnTo>
                    <a:cubicBezTo>
                      <a:pt x="14116" y="25566"/>
                      <a:pt x="4895" y="13831"/>
                      <a:pt x="2660" y="2096"/>
                    </a:cubicBezTo>
                    <a:lnTo>
                      <a:pt x="2660" y="75022"/>
                    </a:lnTo>
                    <a:cubicBezTo>
                      <a:pt x="-413" y="89831"/>
                      <a:pt x="9087" y="106036"/>
                      <a:pt x="30601" y="118331"/>
                    </a:cubicBezTo>
                    <a:lnTo>
                      <a:pt x="218365" y="225345"/>
                    </a:lnTo>
                    <a:cubicBezTo>
                      <a:pt x="236248" y="235683"/>
                      <a:pt x="258880" y="240992"/>
                      <a:pt x="280674" y="241551"/>
                    </a:cubicBezTo>
                    <a:lnTo>
                      <a:pt x="280674" y="158007"/>
                    </a:lnTo>
                    <a:cubicBezTo>
                      <a:pt x="258880" y="157728"/>
                      <a:pt x="236248" y="152419"/>
                      <a:pt x="218365" y="142081"/>
                    </a:cubicBezTo>
                    <a:close/>
                  </a:path>
                </a:pathLst>
              </a:custGeom>
              <a:solidFill>
                <a:srgbClr val="8DC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7" name="Forma libre 56">
                <a:extLst>
                  <a:ext uri="{FF2B5EF4-FFF2-40B4-BE49-F238E27FC236}">
                    <a16:creationId xmlns:a16="http://schemas.microsoft.com/office/drawing/2014/main" id="{EEE14547-A961-0046-8C2C-D4B2247D2468}"/>
                  </a:ext>
                </a:extLst>
              </p:cNvPr>
              <p:cNvSpPr/>
              <p:nvPr/>
            </p:nvSpPr>
            <p:spPr>
              <a:xfrm>
                <a:off x="1379105" y="4221816"/>
                <a:ext cx="1026911" cy="884569"/>
              </a:xfrm>
              <a:custGeom>
                <a:avLst/>
                <a:gdLst>
                  <a:gd name="connsiteX0" fmla="*/ 218365 w 282205"/>
                  <a:gd name="connsiteY0" fmla="*/ 142081 h 243087"/>
                  <a:gd name="connsiteX1" fmla="*/ 30601 w 282205"/>
                  <a:gd name="connsiteY1" fmla="*/ 35066 h 243087"/>
                  <a:gd name="connsiteX2" fmla="*/ 2660 w 282205"/>
                  <a:gd name="connsiteY2" fmla="*/ 2096 h 243087"/>
                  <a:gd name="connsiteX3" fmla="*/ 2660 w 282205"/>
                  <a:gd name="connsiteY3" fmla="*/ 75022 h 243087"/>
                  <a:gd name="connsiteX4" fmla="*/ 30601 w 282205"/>
                  <a:gd name="connsiteY4" fmla="*/ 118331 h 243087"/>
                  <a:gd name="connsiteX5" fmla="*/ 218365 w 282205"/>
                  <a:gd name="connsiteY5" fmla="*/ 225345 h 243087"/>
                  <a:gd name="connsiteX6" fmla="*/ 280674 w 282205"/>
                  <a:gd name="connsiteY6" fmla="*/ 241551 h 243087"/>
                  <a:gd name="connsiteX7" fmla="*/ 280674 w 282205"/>
                  <a:gd name="connsiteY7" fmla="*/ 158007 h 243087"/>
                  <a:gd name="connsiteX8" fmla="*/ 218365 w 282205"/>
                  <a:gd name="connsiteY8" fmla="*/ 142081 h 24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205" h="243087">
                    <a:moveTo>
                      <a:pt x="218365" y="142081"/>
                    </a:moveTo>
                    <a:lnTo>
                      <a:pt x="30601" y="35066"/>
                    </a:lnTo>
                    <a:cubicBezTo>
                      <a:pt x="14116" y="25566"/>
                      <a:pt x="4895" y="13831"/>
                      <a:pt x="2660" y="2096"/>
                    </a:cubicBezTo>
                    <a:lnTo>
                      <a:pt x="2660" y="75022"/>
                    </a:lnTo>
                    <a:cubicBezTo>
                      <a:pt x="-413" y="89831"/>
                      <a:pt x="9087" y="106036"/>
                      <a:pt x="30601" y="118331"/>
                    </a:cubicBezTo>
                    <a:lnTo>
                      <a:pt x="218365" y="225345"/>
                    </a:lnTo>
                    <a:cubicBezTo>
                      <a:pt x="236248" y="235683"/>
                      <a:pt x="258880" y="240992"/>
                      <a:pt x="280674" y="241551"/>
                    </a:cubicBezTo>
                    <a:lnTo>
                      <a:pt x="280674" y="158007"/>
                    </a:lnTo>
                    <a:cubicBezTo>
                      <a:pt x="258880" y="157728"/>
                      <a:pt x="236248" y="152419"/>
                      <a:pt x="218365" y="142081"/>
                    </a:cubicBezTo>
                    <a:close/>
                  </a:path>
                </a:pathLst>
              </a:custGeom>
              <a:solidFill>
                <a:srgbClr val="41368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8" name="Forma libre 57">
                <a:extLst>
                  <a:ext uri="{FF2B5EF4-FFF2-40B4-BE49-F238E27FC236}">
                    <a16:creationId xmlns:a16="http://schemas.microsoft.com/office/drawing/2014/main" id="{A19D376F-7059-CB44-A144-D5A1A1C11344}"/>
                  </a:ext>
                </a:extLst>
              </p:cNvPr>
              <p:cNvSpPr/>
              <p:nvPr/>
            </p:nvSpPr>
            <p:spPr>
              <a:xfrm>
                <a:off x="2869672" y="4074386"/>
                <a:ext cx="2063993" cy="1250597"/>
              </a:xfrm>
              <a:custGeom>
                <a:avLst/>
                <a:gdLst>
                  <a:gd name="connsiteX0" fmla="*/ 2096 w 567204"/>
                  <a:gd name="connsiteY0" fmla="*/ 143198 h 343675"/>
                  <a:gd name="connsiteX1" fmla="*/ 246022 w 567204"/>
                  <a:gd name="connsiteY1" fmla="*/ 2096 h 343675"/>
                  <a:gd name="connsiteX2" fmla="*/ 567344 w 567204"/>
                  <a:gd name="connsiteY2" fmla="*/ 207742 h 343675"/>
                  <a:gd name="connsiteX3" fmla="*/ 333477 w 567204"/>
                  <a:gd name="connsiteY3" fmla="*/ 342698 h 34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204" h="343675">
                    <a:moveTo>
                      <a:pt x="2096" y="143198"/>
                    </a:moveTo>
                    <a:lnTo>
                      <a:pt x="246022" y="2096"/>
                    </a:lnTo>
                    <a:lnTo>
                      <a:pt x="567344" y="207742"/>
                    </a:lnTo>
                    <a:lnTo>
                      <a:pt x="333477" y="342698"/>
                    </a:ln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9" name="Forma libre 58">
                <a:extLst>
                  <a:ext uri="{FF2B5EF4-FFF2-40B4-BE49-F238E27FC236}">
                    <a16:creationId xmlns:a16="http://schemas.microsoft.com/office/drawing/2014/main" id="{FAC5197B-F393-324F-8828-9F23AF534187}"/>
                  </a:ext>
                </a:extLst>
              </p:cNvPr>
              <p:cNvSpPr/>
              <p:nvPr/>
            </p:nvSpPr>
            <p:spPr>
              <a:xfrm>
                <a:off x="2869672" y="4587844"/>
                <a:ext cx="1220092" cy="732056"/>
              </a:xfrm>
              <a:custGeom>
                <a:avLst/>
                <a:gdLst>
                  <a:gd name="connsiteX0" fmla="*/ 2096 w 335293"/>
                  <a:gd name="connsiteY0" fmla="*/ 2096 h 201176"/>
                  <a:gd name="connsiteX1" fmla="*/ 2096 w 335293"/>
                  <a:gd name="connsiteY1" fmla="*/ 85639 h 201176"/>
                  <a:gd name="connsiteX2" fmla="*/ 333477 w 335293"/>
                  <a:gd name="connsiteY2" fmla="*/ 201595 h 20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293" h="201176">
                    <a:moveTo>
                      <a:pt x="2096" y="2096"/>
                    </a:moveTo>
                    <a:lnTo>
                      <a:pt x="2096" y="85639"/>
                    </a:lnTo>
                    <a:lnTo>
                      <a:pt x="333477" y="201595"/>
                    </a:ln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0" name="Forma libre 59">
                <a:extLst>
                  <a:ext uri="{FF2B5EF4-FFF2-40B4-BE49-F238E27FC236}">
                    <a16:creationId xmlns:a16="http://schemas.microsoft.com/office/drawing/2014/main" id="{297810B5-FF05-3349-8730-8F7CCC833D78}"/>
                  </a:ext>
                </a:extLst>
              </p:cNvPr>
              <p:cNvSpPr/>
              <p:nvPr/>
            </p:nvSpPr>
            <p:spPr>
              <a:xfrm>
                <a:off x="3187405" y="4686468"/>
                <a:ext cx="884569" cy="518541"/>
              </a:xfrm>
              <a:custGeom>
                <a:avLst/>
                <a:gdLst>
                  <a:gd name="connsiteX0" fmla="*/ 113162 w 243087"/>
                  <a:gd name="connsiteY0" fmla="*/ 66081 h 142499"/>
                  <a:gd name="connsiteX1" fmla="*/ 113162 w 243087"/>
                  <a:gd name="connsiteY1" fmla="*/ 58257 h 142499"/>
                  <a:gd name="connsiteX2" fmla="*/ 99470 w 243087"/>
                  <a:gd name="connsiteY2" fmla="*/ 58257 h 142499"/>
                  <a:gd name="connsiteX3" fmla="*/ 99470 w 243087"/>
                  <a:gd name="connsiteY3" fmla="*/ 66081 h 142499"/>
                  <a:gd name="connsiteX4" fmla="*/ 113162 w 243087"/>
                  <a:gd name="connsiteY4" fmla="*/ 66081 h 142499"/>
                  <a:gd name="connsiteX5" fmla="*/ 81588 w 243087"/>
                  <a:gd name="connsiteY5" fmla="*/ 47919 h 142499"/>
                  <a:gd name="connsiteX6" fmla="*/ 81588 w 243087"/>
                  <a:gd name="connsiteY6" fmla="*/ 40095 h 142499"/>
                  <a:gd name="connsiteX7" fmla="*/ 67897 w 243087"/>
                  <a:gd name="connsiteY7" fmla="*/ 40095 h 142499"/>
                  <a:gd name="connsiteX8" fmla="*/ 67897 w 243087"/>
                  <a:gd name="connsiteY8" fmla="*/ 47919 h 142499"/>
                  <a:gd name="connsiteX9" fmla="*/ 81588 w 243087"/>
                  <a:gd name="connsiteY9" fmla="*/ 47919 h 142499"/>
                  <a:gd name="connsiteX10" fmla="*/ 50294 w 243087"/>
                  <a:gd name="connsiteY10" fmla="*/ 29757 h 142499"/>
                  <a:gd name="connsiteX11" fmla="*/ 50294 w 243087"/>
                  <a:gd name="connsiteY11" fmla="*/ 21934 h 142499"/>
                  <a:gd name="connsiteX12" fmla="*/ 36603 w 243087"/>
                  <a:gd name="connsiteY12" fmla="*/ 21934 h 142499"/>
                  <a:gd name="connsiteX13" fmla="*/ 36603 w 243087"/>
                  <a:gd name="connsiteY13" fmla="*/ 29757 h 142499"/>
                  <a:gd name="connsiteX14" fmla="*/ 50294 w 243087"/>
                  <a:gd name="connsiteY14" fmla="*/ 29757 h 142499"/>
                  <a:gd name="connsiteX15" fmla="*/ 18721 w 243087"/>
                  <a:gd name="connsiteY15" fmla="*/ 11596 h 142499"/>
                  <a:gd name="connsiteX16" fmla="*/ 18721 w 243087"/>
                  <a:gd name="connsiteY16" fmla="*/ 3772 h 142499"/>
                  <a:gd name="connsiteX17" fmla="*/ 5029 w 243087"/>
                  <a:gd name="connsiteY17" fmla="*/ 3772 h 142499"/>
                  <a:gd name="connsiteX18" fmla="*/ 5029 w 243087"/>
                  <a:gd name="connsiteY18" fmla="*/ 11596 h 142499"/>
                  <a:gd name="connsiteX19" fmla="*/ 18721 w 243087"/>
                  <a:gd name="connsiteY19" fmla="*/ 11596 h 142499"/>
                  <a:gd name="connsiteX20" fmla="*/ 238897 w 243087"/>
                  <a:gd name="connsiteY20" fmla="*/ 138728 h 142499"/>
                  <a:gd name="connsiteX21" fmla="*/ 238897 w 243087"/>
                  <a:gd name="connsiteY21" fmla="*/ 130904 h 142499"/>
                  <a:gd name="connsiteX22" fmla="*/ 225205 w 243087"/>
                  <a:gd name="connsiteY22" fmla="*/ 130904 h 142499"/>
                  <a:gd name="connsiteX23" fmla="*/ 225205 w 243087"/>
                  <a:gd name="connsiteY23" fmla="*/ 138728 h 142499"/>
                  <a:gd name="connsiteX24" fmla="*/ 238897 w 243087"/>
                  <a:gd name="connsiteY24" fmla="*/ 138728 h 142499"/>
                  <a:gd name="connsiteX25" fmla="*/ 207323 w 243087"/>
                  <a:gd name="connsiteY25" fmla="*/ 120566 h 142499"/>
                  <a:gd name="connsiteX26" fmla="*/ 207323 w 243087"/>
                  <a:gd name="connsiteY26" fmla="*/ 112742 h 142499"/>
                  <a:gd name="connsiteX27" fmla="*/ 193632 w 243087"/>
                  <a:gd name="connsiteY27" fmla="*/ 112742 h 142499"/>
                  <a:gd name="connsiteX28" fmla="*/ 193632 w 243087"/>
                  <a:gd name="connsiteY28" fmla="*/ 120566 h 142499"/>
                  <a:gd name="connsiteX29" fmla="*/ 207323 w 243087"/>
                  <a:gd name="connsiteY29" fmla="*/ 120566 h 142499"/>
                  <a:gd name="connsiteX30" fmla="*/ 176029 w 243087"/>
                  <a:gd name="connsiteY30" fmla="*/ 102404 h 142499"/>
                  <a:gd name="connsiteX31" fmla="*/ 176029 w 243087"/>
                  <a:gd name="connsiteY31" fmla="*/ 94581 h 142499"/>
                  <a:gd name="connsiteX32" fmla="*/ 162338 w 243087"/>
                  <a:gd name="connsiteY32" fmla="*/ 94581 h 142499"/>
                  <a:gd name="connsiteX33" fmla="*/ 162338 w 243087"/>
                  <a:gd name="connsiteY33" fmla="*/ 102404 h 142499"/>
                  <a:gd name="connsiteX34" fmla="*/ 176029 w 243087"/>
                  <a:gd name="connsiteY34" fmla="*/ 102404 h 142499"/>
                  <a:gd name="connsiteX35" fmla="*/ 144456 w 243087"/>
                  <a:gd name="connsiteY35" fmla="*/ 84242 h 142499"/>
                  <a:gd name="connsiteX36" fmla="*/ 144456 w 243087"/>
                  <a:gd name="connsiteY36" fmla="*/ 76419 h 142499"/>
                  <a:gd name="connsiteX37" fmla="*/ 130764 w 243087"/>
                  <a:gd name="connsiteY37" fmla="*/ 76419 h 142499"/>
                  <a:gd name="connsiteX38" fmla="*/ 130764 w 243087"/>
                  <a:gd name="connsiteY38" fmla="*/ 84242 h 142499"/>
                  <a:gd name="connsiteX39" fmla="*/ 144456 w 243087"/>
                  <a:gd name="connsiteY39" fmla="*/ 84242 h 14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43087" h="142499">
                    <a:moveTo>
                      <a:pt x="113162" y="66081"/>
                    </a:moveTo>
                    <a:cubicBezTo>
                      <a:pt x="117073" y="63845"/>
                      <a:pt x="117073" y="60493"/>
                      <a:pt x="113162" y="58257"/>
                    </a:cubicBezTo>
                    <a:cubicBezTo>
                      <a:pt x="109250" y="56022"/>
                      <a:pt x="103382" y="56022"/>
                      <a:pt x="99470" y="58257"/>
                    </a:cubicBezTo>
                    <a:cubicBezTo>
                      <a:pt x="95559" y="60493"/>
                      <a:pt x="95559" y="63845"/>
                      <a:pt x="99470" y="66081"/>
                    </a:cubicBezTo>
                    <a:cubicBezTo>
                      <a:pt x="103103" y="68316"/>
                      <a:pt x="109250" y="68316"/>
                      <a:pt x="113162" y="66081"/>
                    </a:cubicBezTo>
                    <a:close/>
                    <a:moveTo>
                      <a:pt x="81588" y="47919"/>
                    </a:moveTo>
                    <a:cubicBezTo>
                      <a:pt x="85500" y="45684"/>
                      <a:pt x="85500" y="42331"/>
                      <a:pt x="81588" y="40095"/>
                    </a:cubicBezTo>
                    <a:cubicBezTo>
                      <a:pt x="77676" y="37860"/>
                      <a:pt x="71809" y="37860"/>
                      <a:pt x="67897" y="40095"/>
                    </a:cubicBezTo>
                    <a:cubicBezTo>
                      <a:pt x="63985" y="42331"/>
                      <a:pt x="63985" y="45684"/>
                      <a:pt x="67897" y="47919"/>
                    </a:cubicBezTo>
                    <a:cubicBezTo>
                      <a:pt x="71809" y="50154"/>
                      <a:pt x="77956" y="50154"/>
                      <a:pt x="81588" y="47919"/>
                    </a:cubicBezTo>
                    <a:close/>
                    <a:moveTo>
                      <a:pt x="50294" y="29757"/>
                    </a:moveTo>
                    <a:cubicBezTo>
                      <a:pt x="54206" y="27522"/>
                      <a:pt x="54206" y="24169"/>
                      <a:pt x="50294" y="21934"/>
                    </a:cubicBezTo>
                    <a:cubicBezTo>
                      <a:pt x="46382" y="19698"/>
                      <a:pt x="40515" y="19698"/>
                      <a:pt x="36603" y="21934"/>
                    </a:cubicBezTo>
                    <a:cubicBezTo>
                      <a:pt x="32691" y="24169"/>
                      <a:pt x="32691" y="27522"/>
                      <a:pt x="36603" y="29757"/>
                    </a:cubicBezTo>
                    <a:cubicBezTo>
                      <a:pt x="40235" y="31993"/>
                      <a:pt x="46382" y="31993"/>
                      <a:pt x="50294" y="29757"/>
                    </a:cubicBezTo>
                    <a:close/>
                    <a:moveTo>
                      <a:pt x="18721" y="11596"/>
                    </a:moveTo>
                    <a:cubicBezTo>
                      <a:pt x="22632" y="9360"/>
                      <a:pt x="22632" y="6007"/>
                      <a:pt x="18721" y="3772"/>
                    </a:cubicBezTo>
                    <a:cubicBezTo>
                      <a:pt x="14809" y="1537"/>
                      <a:pt x="8941" y="1537"/>
                      <a:pt x="5029" y="3772"/>
                    </a:cubicBezTo>
                    <a:cubicBezTo>
                      <a:pt x="1118" y="6007"/>
                      <a:pt x="1118" y="9360"/>
                      <a:pt x="5029" y="11596"/>
                    </a:cubicBezTo>
                    <a:cubicBezTo>
                      <a:pt x="8941" y="13831"/>
                      <a:pt x="15088" y="13831"/>
                      <a:pt x="18721" y="11596"/>
                    </a:cubicBezTo>
                    <a:close/>
                    <a:moveTo>
                      <a:pt x="238897" y="138728"/>
                    </a:moveTo>
                    <a:cubicBezTo>
                      <a:pt x="242808" y="136492"/>
                      <a:pt x="242808" y="133139"/>
                      <a:pt x="238897" y="130904"/>
                    </a:cubicBezTo>
                    <a:cubicBezTo>
                      <a:pt x="234985" y="128669"/>
                      <a:pt x="229117" y="128669"/>
                      <a:pt x="225205" y="130904"/>
                    </a:cubicBezTo>
                    <a:cubicBezTo>
                      <a:pt x="221294" y="133139"/>
                      <a:pt x="221294" y="136492"/>
                      <a:pt x="225205" y="138728"/>
                    </a:cubicBezTo>
                    <a:cubicBezTo>
                      <a:pt x="229117" y="140963"/>
                      <a:pt x="234985" y="140963"/>
                      <a:pt x="238897" y="138728"/>
                    </a:cubicBezTo>
                    <a:close/>
                    <a:moveTo>
                      <a:pt x="207323" y="120566"/>
                    </a:moveTo>
                    <a:cubicBezTo>
                      <a:pt x="211235" y="118331"/>
                      <a:pt x="211235" y="114978"/>
                      <a:pt x="207323" y="112742"/>
                    </a:cubicBezTo>
                    <a:cubicBezTo>
                      <a:pt x="203411" y="110507"/>
                      <a:pt x="197544" y="110507"/>
                      <a:pt x="193632" y="112742"/>
                    </a:cubicBezTo>
                    <a:cubicBezTo>
                      <a:pt x="189720" y="114978"/>
                      <a:pt x="189720" y="118331"/>
                      <a:pt x="193632" y="120566"/>
                    </a:cubicBezTo>
                    <a:cubicBezTo>
                      <a:pt x="197544" y="122801"/>
                      <a:pt x="203691" y="122801"/>
                      <a:pt x="207323" y="120566"/>
                    </a:cubicBezTo>
                    <a:close/>
                    <a:moveTo>
                      <a:pt x="176029" y="102404"/>
                    </a:moveTo>
                    <a:cubicBezTo>
                      <a:pt x="179941" y="100169"/>
                      <a:pt x="179941" y="96816"/>
                      <a:pt x="176029" y="94581"/>
                    </a:cubicBezTo>
                    <a:cubicBezTo>
                      <a:pt x="172117" y="92345"/>
                      <a:pt x="166250" y="92345"/>
                      <a:pt x="162338" y="94581"/>
                    </a:cubicBezTo>
                    <a:cubicBezTo>
                      <a:pt x="158426" y="96816"/>
                      <a:pt x="158426" y="100169"/>
                      <a:pt x="162338" y="102404"/>
                    </a:cubicBezTo>
                    <a:cubicBezTo>
                      <a:pt x="165970" y="104639"/>
                      <a:pt x="172117" y="104639"/>
                      <a:pt x="176029" y="102404"/>
                    </a:cubicBezTo>
                    <a:close/>
                    <a:moveTo>
                      <a:pt x="144456" y="84242"/>
                    </a:moveTo>
                    <a:cubicBezTo>
                      <a:pt x="148367" y="82007"/>
                      <a:pt x="148367" y="78654"/>
                      <a:pt x="144456" y="76419"/>
                    </a:cubicBezTo>
                    <a:cubicBezTo>
                      <a:pt x="140544" y="74184"/>
                      <a:pt x="134676" y="74184"/>
                      <a:pt x="130764" y="76419"/>
                    </a:cubicBezTo>
                    <a:cubicBezTo>
                      <a:pt x="126853" y="78654"/>
                      <a:pt x="126853" y="82007"/>
                      <a:pt x="130764" y="84242"/>
                    </a:cubicBezTo>
                    <a:cubicBezTo>
                      <a:pt x="134676" y="86478"/>
                      <a:pt x="140823" y="86478"/>
                      <a:pt x="144456" y="84242"/>
                    </a:cubicBezTo>
                    <a:close/>
                  </a:path>
                </a:pathLst>
              </a:custGeom>
              <a:solidFill>
                <a:srgbClr val="41368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1" name="Forma libre 60">
                <a:extLst>
                  <a:ext uri="{FF2B5EF4-FFF2-40B4-BE49-F238E27FC236}">
                    <a16:creationId xmlns:a16="http://schemas.microsoft.com/office/drawing/2014/main" id="{D9C9A9B5-0E99-384E-B882-CD5393D3F6EE}"/>
                  </a:ext>
                </a:extLst>
              </p:cNvPr>
              <p:cNvSpPr/>
              <p:nvPr/>
            </p:nvSpPr>
            <p:spPr>
              <a:xfrm>
                <a:off x="3204180" y="4335436"/>
                <a:ext cx="843897" cy="864231"/>
              </a:xfrm>
              <a:custGeom>
                <a:avLst/>
                <a:gdLst>
                  <a:gd name="connsiteX0" fmla="*/ 230095 w 231911"/>
                  <a:gd name="connsiteY0" fmla="*/ 129856 h 237499"/>
                  <a:gd name="connsiteX1" fmla="*/ 9919 w 231911"/>
                  <a:gd name="connsiteY1" fmla="*/ 2724 h 237499"/>
                  <a:gd name="connsiteX2" fmla="*/ 4610 w 231911"/>
                  <a:gd name="connsiteY2" fmla="*/ 2724 h 237499"/>
                  <a:gd name="connsiteX3" fmla="*/ 2096 w 231911"/>
                  <a:gd name="connsiteY3" fmla="*/ 7195 h 237499"/>
                  <a:gd name="connsiteX4" fmla="*/ 2096 w 231911"/>
                  <a:gd name="connsiteY4" fmla="*/ 107783 h 237499"/>
                  <a:gd name="connsiteX5" fmla="*/ 2096 w 231911"/>
                  <a:gd name="connsiteY5" fmla="*/ 108900 h 237499"/>
                  <a:gd name="connsiteX6" fmla="*/ 12154 w 231911"/>
                  <a:gd name="connsiteY6" fmla="*/ 108900 h 237499"/>
                  <a:gd name="connsiteX7" fmla="*/ 12154 w 231911"/>
                  <a:gd name="connsiteY7" fmla="*/ 107783 h 237499"/>
                  <a:gd name="connsiteX8" fmla="*/ 12154 w 231911"/>
                  <a:gd name="connsiteY8" fmla="*/ 16136 h 237499"/>
                  <a:gd name="connsiteX9" fmla="*/ 64684 w 231911"/>
                  <a:gd name="connsiteY9" fmla="*/ 46592 h 237499"/>
                  <a:gd name="connsiteX10" fmla="*/ 64684 w 231911"/>
                  <a:gd name="connsiteY10" fmla="*/ 143547 h 237499"/>
                  <a:gd name="connsiteX11" fmla="*/ 64963 w 231911"/>
                  <a:gd name="connsiteY11" fmla="*/ 145224 h 237499"/>
                  <a:gd name="connsiteX12" fmla="*/ 74742 w 231911"/>
                  <a:gd name="connsiteY12" fmla="*/ 145224 h 237499"/>
                  <a:gd name="connsiteX13" fmla="*/ 75022 w 231911"/>
                  <a:gd name="connsiteY13" fmla="*/ 143547 h 237499"/>
                  <a:gd name="connsiteX14" fmla="*/ 75022 w 231911"/>
                  <a:gd name="connsiteY14" fmla="*/ 52459 h 237499"/>
                  <a:gd name="connsiteX15" fmla="*/ 159125 w 231911"/>
                  <a:gd name="connsiteY15" fmla="*/ 101077 h 237499"/>
                  <a:gd name="connsiteX16" fmla="*/ 159125 w 231911"/>
                  <a:gd name="connsiteY16" fmla="*/ 197194 h 237499"/>
                  <a:gd name="connsiteX17" fmla="*/ 159963 w 231911"/>
                  <a:gd name="connsiteY17" fmla="*/ 199709 h 237499"/>
                  <a:gd name="connsiteX18" fmla="*/ 168904 w 231911"/>
                  <a:gd name="connsiteY18" fmla="*/ 199709 h 237499"/>
                  <a:gd name="connsiteX19" fmla="*/ 169742 w 231911"/>
                  <a:gd name="connsiteY19" fmla="*/ 197194 h 237499"/>
                  <a:gd name="connsiteX20" fmla="*/ 169742 w 231911"/>
                  <a:gd name="connsiteY20" fmla="*/ 106945 h 237499"/>
                  <a:gd name="connsiteX21" fmla="*/ 222272 w 231911"/>
                  <a:gd name="connsiteY21" fmla="*/ 137400 h 237499"/>
                  <a:gd name="connsiteX22" fmla="*/ 222272 w 231911"/>
                  <a:gd name="connsiteY22" fmla="*/ 235194 h 237499"/>
                  <a:gd name="connsiteX23" fmla="*/ 222272 w 231911"/>
                  <a:gd name="connsiteY23" fmla="*/ 236033 h 237499"/>
                  <a:gd name="connsiteX24" fmla="*/ 232330 w 231911"/>
                  <a:gd name="connsiteY24" fmla="*/ 236033 h 237499"/>
                  <a:gd name="connsiteX25" fmla="*/ 232330 w 231911"/>
                  <a:gd name="connsiteY25" fmla="*/ 235194 h 237499"/>
                  <a:gd name="connsiteX26" fmla="*/ 232330 w 231911"/>
                  <a:gd name="connsiteY26" fmla="*/ 134606 h 237499"/>
                  <a:gd name="connsiteX27" fmla="*/ 230095 w 231911"/>
                  <a:gd name="connsiteY27" fmla="*/ 129856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1911" h="237499">
                    <a:moveTo>
                      <a:pt x="230095" y="129856"/>
                    </a:moveTo>
                    <a:lnTo>
                      <a:pt x="9919" y="2724"/>
                    </a:lnTo>
                    <a:cubicBezTo>
                      <a:pt x="8243" y="1886"/>
                      <a:pt x="6287" y="1886"/>
                      <a:pt x="4610" y="2724"/>
                    </a:cubicBezTo>
                    <a:cubicBezTo>
                      <a:pt x="2934" y="3562"/>
                      <a:pt x="2096" y="5239"/>
                      <a:pt x="2096" y="7195"/>
                    </a:cubicBezTo>
                    <a:lnTo>
                      <a:pt x="2096" y="107783"/>
                    </a:lnTo>
                    <a:cubicBezTo>
                      <a:pt x="2096" y="108062"/>
                      <a:pt x="2096" y="108621"/>
                      <a:pt x="2096" y="108900"/>
                    </a:cubicBezTo>
                    <a:cubicBezTo>
                      <a:pt x="5169" y="110018"/>
                      <a:pt x="9081" y="110018"/>
                      <a:pt x="12154" y="108900"/>
                    </a:cubicBezTo>
                    <a:cubicBezTo>
                      <a:pt x="12154" y="108621"/>
                      <a:pt x="12154" y="108062"/>
                      <a:pt x="12154" y="107783"/>
                    </a:cubicBezTo>
                    <a:lnTo>
                      <a:pt x="12154" y="16136"/>
                    </a:lnTo>
                    <a:lnTo>
                      <a:pt x="64684" y="46592"/>
                    </a:lnTo>
                    <a:lnTo>
                      <a:pt x="64684" y="143547"/>
                    </a:lnTo>
                    <a:cubicBezTo>
                      <a:pt x="64684" y="144106"/>
                      <a:pt x="64684" y="144665"/>
                      <a:pt x="64963" y="145224"/>
                    </a:cubicBezTo>
                    <a:cubicBezTo>
                      <a:pt x="68037" y="146342"/>
                      <a:pt x="71669" y="146342"/>
                      <a:pt x="74742" y="145224"/>
                    </a:cubicBezTo>
                    <a:cubicBezTo>
                      <a:pt x="75022" y="144665"/>
                      <a:pt x="75022" y="144106"/>
                      <a:pt x="75022" y="143547"/>
                    </a:cubicBezTo>
                    <a:lnTo>
                      <a:pt x="75022" y="52459"/>
                    </a:lnTo>
                    <a:lnTo>
                      <a:pt x="159125" y="101077"/>
                    </a:lnTo>
                    <a:lnTo>
                      <a:pt x="159125" y="197194"/>
                    </a:lnTo>
                    <a:cubicBezTo>
                      <a:pt x="159125" y="198033"/>
                      <a:pt x="159404" y="199150"/>
                      <a:pt x="159963" y="199709"/>
                    </a:cubicBezTo>
                    <a:cubicBezTo>
                      <a:pt x="162757" y="200547"/>
                      <a:pt x="166110" y="200547"/>
                      <a:pt x="168904" y="199709"/>
                    </a:cubicBezTo>
                    <a:cubicBezTo>
                      <a:pt x="169463" y="198871"/>
                      <a:pt x="169742" y="198033"/>
                      <a:pt x="169742" y="197194"/>
                    </a:cubicBezTo>
                    <a:lnTo>
                      <a:pt x="169742" y="106945"/>
                    </a:lnTo>
                    <a:lnTo>
                      <a:pt x="222272" y="137400"/>
                    </a:lnTo>
                    <a:lnTo>
                      <a:pt x="222272" y="235194"/>
                    </a:lnTo>
                    <a:cubicBezTo>
                      <a:pt x="222272" y="235474"/>
                      <a:pt x="222272" y="235753"/>
                      <a:pt x="222272" y="236033"/>
                    </a:cubicBezTo>
                    <a:cubicBezTo>
                      <a:pt x="225345" y="237150"/>
                      <a:pt x="229257" y="237150"/>
                      <a:pt x="232330" y="236033"/>
                    </a:cubicBezTo>
                    <a:cubicBezTo>
                      <a:pt x="232330" y="235753"/>
                      <a:pt x="232330" y="235474"/>
                      <a:pt x="232330" y="235194"/>
                    </a:cubicBezTo>
                    <a:lnTo>
                      <a:pt x="232330" y="134606"/>
                    </a:lnTo>
                    <a:cubicBezTo>
                      <a:pt x="232610" y="132650"/>
                      <a:pt x="231771" y="130695"/>
                      <a:pt x="230095" y="129856"/>
                    </a:cubicBezTo>
                    <a:close/>
                  </a:path>
                </a:pathLst>
              </a:custGeom>
              <a:solidFill>
                <a:srgbClr val="5C5C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2" name="Forma libre 61">
                <a:extLst>
                  <a:ext uri="{FF2B5EF4-FFF2-40B4-BE49-F238E27FC236}">
                    <a16:creationId xmlns:a16="http://schemas.microsoft.com/office/drawing/2014/main" id="{642C1680-2BC5-8347-8643-6368E7071A03}"/>
                  </a:ext>
                </a:extLst>
              </p:cNvPr>
              <p:cNvSpPr/>
              <p:nvPr/>
            </p:nvSpPr>
            <p:spPr>
              <a:xfrm>
                <a:off x="3896073" y="4275704"/>
                <a:ext cx="884569" cy="508374"/>
              </a:xfrm>
              <a:custGeom>
                <a:avLst/>
                <a:gdLst>
                  <a:gd name="connsiteX0" fmla="*/ 113162 w 243087"/>
                  <a:gd name="connsiteY0" fmla="*/ 66081 h 139705"/>
                  <a:gd name="connsiteX1" fmla="*/ 113162 w 243087"/>
                  <a:gd name="connsiteY1" fmla="*/ 58257 h 139705"/>
                  <a:gd name="connsiteX2" fmla="*/ 99470 w 243087"/>
                  <a:gd name="connsiteY2" fmla="*/ 58257 h 139705"/>
                  <a:gd name="connsiteX3" fmla="*/ 99470 w 243087"/>
                  <a:gd name="connsiteY3" fmla="*/ 66081 h 139705"/>
                  <a:gd name="connsiteX4" fmla="*/ 113162 w 243087"/>
                  <a:gd name="connsiteY4" fmla="*/ 66081 h 139705"/>
                  <a:gd name="connsiteX5" fmla="*/ 81588 w 243087"/>
                  <a:gd name="connsiteY5" fmla="*/ 47919 h 139705"/>
                  <a:gd name="connsiteX6" fmla="*/ 81588 w 243087"/>
                  <a:gd name="connsiteY6" fmla="*/ 40095 h 139705"/>
                  <a:gd name="connsiteX7" fmla="*/ 67897 w 243087"/>
                  <a:gd name="connsiteY7" fmla="*/ 40095 h 139705"/>
                  <a:gd name="connsiteX8" fmla="*/ 67897 w 243087"/>
                  <a:gd name="connsiteY8" fmla="*/ 47919 h 139705"/>
                  <a:gd name="connsiteX9" fmla="*/ 81588 w 243087"/>
                  <a:gd name="connsiteY9" fmla="*/ 47919 h 139705"/>
                  <a:gd name="connsiteX10" fmla="*/ 50294 w 243087"/>
                  <a:gd name="connsiteY10" fmla="*/ 29757 h 139705"/>
                  <a:gd name="connsiteX11" fmla="*/ 50294 w 243087"/>
                  <a:gd name="connsiteY11" fmla="*/ 21934 h 139705"/>
                  <a:gd name="connsiteX12" fmla="*/ 36603 w 243087"/>
                  <a:gd name="connsiteY12" fmla="*/ 21934 h 139705"/>
                  <a:gd name="connsiteX13" fmla="*/ 36603 w 243087"/>
                  <a:gd name="connsiteY13" fmla="*/ 29757 h 139705"/>
                  <a:gd name="connsiteX14" fmla="*/ 50294 w 243087"/>
                  <a:gd name="connsiteY14" fmla="*/ 29757 h 139705"/>
                  <a:gd name="connsiteX15" fmla="*/ 18721 w 243087"/>
                  <a:gd name="connsiteY15" fmla="*/ 11596 h 139705"/>
                  <a:gd name="connsiteX16" fmla="*/ 18721 w 243087"/>
                  <a:gd name="connsiteY16" fmla="*/ 3772 h 139705"/>
                  <a:gd name="connsiteX17" fmla="*/ 5029 w 243087"/>
                  <a:gd name="connsiteY17" fmla="*/ 3772 h 139705"/>
                  <a:gd name="connsiteX18" fmla="*/ 5029 w 243087"/>
                  <a:gd name="connsiteY18" fmla="*/ 11596 h 139705"/>
                  <a:gd name="connsiteX19" fmla="*/ 18721 w 243087"/>
                  <a:gd name="connsiteY19" fmla="*/ 11596 h 139705"/>
                  <a:gd name="connsiteX20" fmla="*/ 238897 w 243087"/>
                  <a:gd name="connsiteY20" fmla="*/ 138728 h 139705"/>
                  <a:gd name="connsiteX21" fmla="*/ 238897 w 243087"/>
                  <a:gd name="connsiteY21" fmla="*/ 130904 h 139705"/>
                  <a:gd name="connsiteX22" fmla="*/ 225205 w 243087"/>
                  <a:gd name="connsiteY22" fmla="*/ 130904 h 139705"/>
                  <a:gd name="connsiteX23" fmla="*/ 225205 w 243087"/>
                  <a:gd name="connsiteY23" fmla="*/ 138728 h 139705"/>
                  <a:gd name="connsiteX24" fmla="*/ 238897 w 243087"/>
                  <a:gd name="connsiteY24" fmla="*/ 138728 h 139705"/>
                  <a:gd name="connsiteX25" fmla="*/ 207323 w 243087"/>
                  <a:gd name="connsiteY25" fmla="*/ 120566 h 139705"/>
                  <a:gd name="connsiteX26" fmla="*/ 207323 w 243087"/>
                  <a:gd name="connsiteY26" fmla="*/ 112742 h 139705"/>
                  <a:gd name="connsiteX27" fmla="*/ 193632 w 243087"/>
                  <a:gd name="connsiteY27" fmla="*/ 112742 h 139705"/>
                  <a:gd name="connsiteX28" fmla="*/ 193632 w 243087"/>
                  <a:gd name="connsiteY28" fmla="*/ 120566 h 139705"/>
                  <a:gd name="connsiteX29" fmla="*/ 207323 w 243087"/>
                  <a:gd name="connsiteY29" fmla="*/ 120566 h 139705"/>
                  <a:gd name="connsiteX30" fmla="*/ 176029 w 243087"/>
                  <a:gd name="connsiteY30" fmla="*/ 102404 h 139705"/>
                  <a:gd name="connsiteX31" fmla="*/ 176029 w 243087"/>
                  <a:gd name="connsiteY31" fmla="*/ 94581 h 139705"/>
                  <a:gd name="connsiteX32" fmla="*/ 162338 w 243087"/>
                  <a:gd name="connsiteY32" fmla="*/ 94581 h 139705"/>
                  <a:gd name="connsiteX33" fmla="*/ 162338 w 243087"/>
                  <a:gd name="connsiteY33" fmla="*/ 102404 h 139705"/>
                  <a:gd name="connsiteX34" fmla="*/ 176029 w 243087"/>
                  <a:gd name="connsiteY34" fmla="*/ 102404 h 139705"/>
                  <a:gd name="connsiteX35" fmla="*/ 144456 w 243087"/>
                  <a:gd name="connsiteY35" fmla="*/ 84242 h 139705"/>
                  <a:gd name="connsiteX36" fmla="*/ 144456 w 243087"/>
                  <a:gd name="connsiteY36" fmla="*/ 76419 h 139705"/>
                  <a:gd name="connsiteX37" fmla="*/ 130764 w 243087"/>
                  <a:gd name="connsiteY37" fmla="*/ 76419 h 139705"/>
                  <a:gd name="connsiteX38" fmla="*/ 130764 w 243087"/>
                  <a:gd name="connsiteY38" fmla="*/ 84242 h 139705"/>
                  <a:gd name="connsiteX39" fmla="*/ 144456 w 243087"/>
                  <a:gd name="connsiteY39" fmla="*/ 84242 h 139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43087" h="139705">
                    <a:moveTo>
                      <a:pt x="113162" y="66081"/>
                    </a:moveTo>
                    <a:cubicBezTo>
                      <a:pt x="117073" y="63845"/>
                      <a:pt x="117073" y="60492"/>
                      <a:pt x="113162" y="58257"/>
                    </a:cubicBezTo>
                    <a:cubicBezTo>
                      <a:pt x="109250" y="56022"/>
                      <a:pt x="103382" y="56022"/>
                      <a:pt x="99470" y="58257"/>
                    </a:cubicBezTo>
                    <a:cubicBezTo>
                      <a:pt x="95559" y="60492"/>
                      <a:pt x="95559" y="63845"/>
                      <a:pt x="99470" y="66081"/>
                    </a:cubicBezTo>
                    <a:cubicBezTo>
                      <a:pt x="103103" y="68316"/>
                      <a:pt x="109250" y="68316"/>
                      <a:pt x="113162" y="66081"/>
                    </a:cubicBezTo>
                    <a:close/>
                    <a:moveTo>
                      <a:pt x="81588" y="47919"/>
                    </a:moveTo>
                    <a:cubicBezTo>
                      <a:pt x="85500" y="45684"/>
                      <a:pt x="85500" y="42331"/>
                      <a:pt x="81588" y="40095"/>
                    </a:cubicBezTo>
                    <a:cubicBezTo>
                      <a:pt x="77676" y="37860"/>
                      <a:pt x="71809" y="37860"/>
                      <a:pt x="67897" y="40095"/>
                    </a:cubicBezTo>
                    <a:cubicBezTo>
                      <a:pt x="63985" y="42331"/>
                      <a:pt x="63985" y="45684"/>
                      <a:pt x="67897" y="47919"/>
                    </a:cubicBezTo>
                    <a:cubicBezTo>
                      <a:pt x="71809" y="50154"/>
                      <a:pt x="77956" y="50154"/>
                      <a:pt x="81588" y="47919"/>
                    </a:cubicBezTo>
                    <a:close/>
                    <a:moveTo>
                      <a:pt x="50294" y="29757"/>
                    </a:moveTo>
                    <a:cubicBezTo>
                      <a:pt x="54206" y="27522"/>
                      <a:pt x="54206" y="24169"/>
                      <a:pt x="50294" y="21934"/>
                    </a:cubicBezTo>
                    <a:cubicBezTo>
                      <a:pt x="46382" y="19698"/>
                      <a:pt x="40515" y="19698"/>
                      <a:pt x="36603" y="21934"/>
                    </a:cubicBezTo>
                    <a:cubicBezTo>
                      <a:pt x="32691" y="24169"/>
                      <a:pt x="32691" y="27522"/>
                      <a:pt x="36603" y="29757"/>
                    </a:cubicBezTo>
                    <a:cubicBezTo>
                      <a:pt x="40235" y="31993"/>
                      <a:pt x="46382" y="31993"/>
                      <a:pt x="50294" y="29757"/>
                    </a:cubicBezTo>
                    <a:close/>
                    <a:moveTo>
                      <a:pt x="18721" y="11596"/>
                    </a:moveTo>
                    <a:cubicBezTo>
                      <a:pt x="22632" y="9360"/>
                      <a:pt x="22632" y="6007"/>
                      <a:pt x="18721" y="3772"/>
                    </a:cubicBezTo>
                    <a:cubicBezTo>
                      <a:pt x="14809" y="1537"/>
                      <a:pt x="8941" y="1537"/>
                      <a:pt x="5029" y="3772"/>
                    </a:cubicBezTo>
                    <a:cubicBezTo>
                      <a:pt x="1118" y="6007"/>
                      <a:pt x="1118" y="9360"/>
                      <a:pt x="5029" y="11596"/>
                    </a:cubicBezTo>
                    <a:cubicBezTo>
                      <a:pt x="8941" y="13831"/>
                      <a:pt x="15088" y="13831"/>
                      <a:pt x="18721" y="11596"/>
                    </a:cubicBezTo>
                    <a:close/>
                    <a:moveTo>
                      <a:pt x="238897" y="138728"/>
                    </a:moveTo>
                    <a:cubicBezTo>
                      <a:pt x="242808" y="136492"/>
                      <a:pt x="242808" y="133139"/>
                      <a:pt x="238897" y="130904"/>
                    </a:cubicBezTo>
                    <a:cubicBezTo>
                      <a:pt x="234985" y="128669"/>
                      <a:pt x="229117" y="128669"/>
                      <a:pt x="225205" y="130904"/>
                    </a:cubicBezTo>
                    <a:cubicBezTo>
                      <a:pt x="221294" y="133139"/>
                      <a:pt x="221294" y="136492"/>
                      <a:pt x="225205" y="138728"/>
                    </a:cubicBezTo>
                    <a:cubicBezTo>
                      <a:pt x="228838" y="140963"/>
                      <a:pt x="234985" y="140963"/>
                      <a:pt x="238897" y="138728"/>
                    </a:cubicBezTo>
                    <a:close/>
                    <a:moveTo>
                      <a:pt x="207323" y="120566"/>
                    </a:moveTo>
                    <a:cubicBezTo>
                      <a:pt x="211235" y="118331"/>
                      <a:pt x="211235" y="114978"/>
                      <a:pt x="207323" y="112742"/>
                    </a:cubicBezTo>
                    <a:cubicBezTo>
                      <a:pt x="203411" y="110507"/>
                      <a:pt x="197544" y="110507"/>
                      <a:pt x="193632" y="112742"/>
                    </a:cubicBezTo>
                    <a:cubicBezTo>
                      <a:pt x="189720" y="114978"/>
                      <a:pt x="189720" y="118331"/>
                      <a:pt x="193632" y="120566"/>
                    </a:cubicBezTo>
                    <a:cubicBezTo>
                      <a:pt x="197544" y="122801"/>
                      <a:pt x="203691" y="122801"/>
                      <a:pt x="207323" y="120566"/>
                    </a:cubicBezTo>
                    <a:close/>
                    <a:moveTo>
                      <a:pt x="176029" y="102404"/>
                    </a:moveTo>
                    <a:cubicBezTo>
                      <a:pt x="179941" y="100169"/>
                      <a:pt x="179941" y="96816"/>
                      <a:pt x="176029" y="94581"/>
                    </a:cubicBezTo>
                    <a:cubicBezTo>
                      <a:pt x="172117" y="92345"/>
                      <a:pt x="166250" y="92345"/>
                      <a:pt x="162338" y="94581"/>
                    </a:cubicBezTo>
                    <a:cubicBezTo>
                      <a:pt x="158426" y="96816"/>
                      <a:pt x="158426" y="100169"/>
                      <a:pt x="162338" y="102404"/>
                    </a:cubicBezTo>
                    <a:cubicBezTo>
                      <a:pt x="165970" y="104639"/>
                      <a:pt x="172117" y="104639"/>
                      <a:pt x="176029" y="102404"/>
                    </a:cubicBezTo>
                    <a:close/>
                    <a:moveTo>
                      <a:pt x="144456" y="84242"/>
                    </a:moveTo>
                    <a:cubicBezTo>
                      <a:pt x="148367" y="82007"/>
                      <a:pt x="148367" y="78654"/>
                      <a:pt x="144456" y="76419"/>
                    </a:cubicBezTo>
                    <a:cubicBezTo>
                      <a:pt x="140544" y="74184"/>
                      <a:pt x="134676" y="74184"/>
                      <a:pt x="130764" y="76419"/>
                    </a:cubicBezTo>
                    <a:cubicBezTo>
                      <a:pt x="126853" y="78654"/>
                      <a:pt x="126853" y="82007"/>
                      <a:pt x="130764" y="84242"/>
                    </a:cubicBezTo>
                    <a:cubicBezTo>
                      <a:pt x="134676" y="86478"/>
                      <a:pt x="140823" y="86478"/>
                      <a:pt x="144456" y="84242"/>
                    </a:cubicBezTo>
                    <a:close/>
                  </a:path>
                </a:pathLst>
              </a:custGeom>
              <a:solidFill>
                <a:srgbClr val="41368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3" name="Forma libre 62">
                <a:extLst>
                  <a:ext uri="{FF2B5EF4-FFF2-40B4-BE49-F238E27FC236}">
                    <a16:creationId xmlns:a16="http://schemas.microsoft.com/office/drawing/2014/main" id="{FBC1DFFD-74F3-6648-AEEA-D3DEB60A9C91}"/>
                  </a:ext>
                </a:extLst>
              </p:cNvPr>
              <p:cNvSpPr/>
              <p:nvPr/>
            </p:nvSpPr>
            <p:spPr>
              <a:xfrm>
                <a:off x="3912852" y="3924672"/>
                <a:ext cx="843897" cy="864231"/>
              </a:xfrm>
              <a:custGeom>
                <a:avLst/>
                <a:gdLst>
                  <a:gd name="connsiteX0" fmla="*/ 230095 w 231911"/>
                  <a:gd name="connsiteY0" fmla="*/ 129856 h 237499"/>
                  <a:gd name="connsiteX1" fmla="*/ 9919 w 231911"/>
                  <a:gd name="connsiteY1" fmla="*/ 2724 h 237499"/>
                  <a:gd name="connsiteX2" fmla="*/ 4610 w 231911"/>
                  <a:gd name="connsiteY2" fmla="*/ 2724 h 237499"/>
                  <a:gd name="connsiteX3" fmla="*/ 2096 w 231911"/>
                  <a:gd name="connsiteY3" fmla="*/ 7195 h 237499"/>
                  <a:gd name="connsiteX4" fmla="*/ 2096 w 231911"/>
                  <a:gd name="connsiteY4" fmla="*/ 107783 h 237499"/>
                  <a:gd name="connsiteX5" fmla="*/ 2096 w 231911"/>
                  <a:gd name="connsiteY5" fmla="*/ 108901 h 237499"/>
                  <a:gd name="connsiteX6" fmla="*/ 12154 w 231911"/>
                  <a:gd name="connsiteY6" fmla="*/ 108901 h 237499"/>
                  <a:gd name="connsiteX7" fmla="*/ 12154 w 231911"/>
                  <a:gd name="connsiteY7" fmla="*/ 107783 h 237499"/>
                  <a:gd name="connsiteX8" fmla="*/ 12154 w 231911"/>
                  <a:gd name="connsiteY8" fmla="*/ 16136 h 237499"/>
                  <a:gd name="connsiteX9" fmla="*/ 64684 w 231911"/>
                  <a:gd name="connsiteY9" fmla="*/ 46592 h 237499"/>
                  <a:gd name="connsiteX10" fmla="*/ 64684 w 231911"/>
                  <a:gd name="connsiteY10" fmla="*/ 143547 h 237499"/>
                  <a:gd name="connsiteX11" fmla="*/ 64963 w 231911"/>
                  <a:gd name="connsiteY11" fmla="*/ 145224 h 237499"/>
                  <a:gd name="connsiteX12" fmla="*/ 74742 w 231911"/>
                  <a:gd name="connsiteY12" fmla="*/ 145224 h 237499"/>
                  <a:gd name="connsiteX13" fmla="*/ 75022 w 231911"/>
                  <a:gd name="connsiteY13" fmla="*/ 143547 h 237499"/>
                  <a:gd name="connsiteX14" fmla="*/ 75022 w 231911"/>
                  <a:gd name="connsiteY14" fmla="*/ 52459 h 237499"/>
                  <a:gd name="connsiteX15" fmla="*/ 159125 w 231911"/>
                  <a:gd name="connsiteY15" fmla="*/ 101077 h 237499"/>
                  <a:gd name="connsiteX16" fmla="*/ 159125 w 231911"/>
                  <a:gd name="connsiteY16" fmla="*/ 197194 h 237499"/>
                  <a:gd name="connsiteX17" fmla="*/ 159963 w 231911"/>
                  <a:gd name="connsiteY17" fmla="*/ 199709 h 237499"/>
                  <a:gd name="connsiteX18" fmla="*/ 168904 w 231911"/>
                  <a:gd name="connsiteY18" fmla="*/ 199709 h 237499"/>
                  <a:gd name="connsiteX19" fmla="*/ 169742 w 231911"/>
                  <a:gd name="connsiteY19" fmla="*/ 197194 h 237499"/>
                  <a:gd name="connsiteX20" fmla="*/ 169742 w 231911"/>
                  <a:gd name="connsiteY20" fmla="*/ 106945 h 237499"/>
                  <a:gd name="connsiteX21" fmla="*/ 222272 w 231911"/>
                  <a:gd name="connsiteY21" fmla="*/ 137400 h 237499"/>
                  <a:gd name="connsiteX22" fmla="*/ 222272 w 231911"/>
                  <a:gd name="connsiteY22" fmla="*/ 235194 h 237499"/>
                  <a:gd name="connsiteX23" fmla="*/ 222272 w 231911"/>
                  <a:gd name="connsiteY23" fmla="*/ 236033 h 237499"/>
                  <a:gd name="connsiteX24" fmla="*/ 232330 w 231911"/>
                  <a:gd name="connsiteY24" fmla="*/ 236033 h 237499"/>
                  <a:gd name="connsiteX25" fmla="*/ 232330 w 231911"/>
                  <a:gd name="connsiteY25" fmla="*/ 235194 h 237499"/>
                  <a:gd name="connsiteX26" fmla="*/ 232330 w 231911"/>
                  <a:gd name="connsiteY26" fmla="*/ 134606 h 237499"/>
                  <a:gd name="connsiteX27" fmla="*/ 230095 w 231911"/>
                  <a:gd name="connsiteY27" fmla="*/ 129856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1911" h="237499">
                    <a:moveTo>
                      <a:pt x="230095" y="129856"/>
                    </a:moveTo>
                    <a:lnTo>
                      <a:pt x="9919" y="2724"/>
                    </a:lnTo>
                    <a:cubicBezTo>
                      <a:pt x="8243" y="1886"/>
                      <a:pt x="6287" y="1886"/>
                      <a:pt x="4610" y="2724"/>
                    </a:cubicBezTo>
                    <a:cubicBezTo>
                      <a:pt x="2934" y="3562"/>
                      <a:pt x="2096" y="5239"/>
                      <a:pt x="2096" y="7195"/>
                    </a:cubicBezTo>
                    <a:lnTo>
                      <a:pt x="2096" y="107783"/>
                    </a:lnTo>
                    <a:cubicBezTo>
                      <a:pt x="2096" y="108062"/>
                      <a:pt x="2096" y="108621"/>
                      <a:pt x="2096" y="108901"/>
                    </a:cubicBezTo>
                    <a:cubicBezTo>
                      <a:pt x="5169" y="110018"/>
                      <a:pt x="9081" y="110018"/>
                      <a:pt x="12154" y="108901"/>
                    </a:cubicBezTo>
                    <a:cubicBezTo>
                      <a:pt x="12154" y="108621"/>
                      <a:pt x="12154" y="108062"/>
                      <a:pt x="12154" y="107783"/>
                    </a:cubicBezTo>
                    <a:lnTo>
                      <a:pt x="12154" y="16136"/>
                    </a:lnTo>
                    <a:lnTo>
                      <a:pt x="64684" y="46592"/>
                    </a:lnTo>
                    <a:lnTo>
                      <a:pt x="64684" y="143547"/>
                    </a:lnTo>
                    <a:cubicBezTo>
                      <a:pt x="64684" y="144106"/>
                      <a:pt x="64684" y="144665"/>
                      <a:pt x="64963" y="145224"/>
                    </a:cubicBezTo>
                    <a:cubicBezTo>
                      <a:pt x="68037" y="146342"/>
                      <a:pt x="71669" y="146342"/>
                      <a:pt x="74742" y="145224"/>
                    </a:cubicBezTo>
                    <a:cubicBezTo>
                      <a:pt x="75022" y="144665"/>
                      <a:pt x="75022" y="144106"/>
                      <a:pt x="75022" y="143547"/>
                    </a:cubicBezTo>
                    <a:lnTo>
                      <a:pt x="75022" y="52459"/>
                    </a:lnTo>
                    <a:lnTo>
                      <a:pt x="159125" y="101077"/>
                    </a:lnTo>
                    <a:lnTo>
                      <a:pt x="159125" y="197194"/>
                    </a:lnTo>
                    <a:cubicBezTo>
                      <a:pt x="159125" y="198033"/>
                      <a:pt x="159404" y="199150"/>
                      <a:pt x="159963" y="199709"/>
                    </a:cubicBezTo>
                    <a:cubicBezTo>
                      <a:pt x="162757" y="200547"/>
                      <a:pt x="166110" y="200547"/>
                      <a:pt x="168904" y="199709"/>
                    </a:cubicBezTo>
                    <a:cubicBezTo>
                      <a:pt x="169463" y="198871"/>
                      <a:pt x="169742" y="198033"/>
                      <a:pt x="169742" y="197194"/>
                    </a:cubicBezTo>
                    <a:lnTo>
                      <a:pt x="169742" y="106945"/>
                    </a:lnTo>
                    <a:lnTo>
                      <a:pt x="222272" y="137400"/>
                    </a:lnTo>
                    <a:lnTo>
                      <a:pt x="222272" y="235194"/>
                    </a:lnTo>
                    <a:cubicBezTo>
                      <a:pt x="222272" y="235474"/>
                      <a:pt x="222272" y="235753"/>
                      <a:pt x="222272" y="236033"/>
                    </a:cubicBezTo>
                    <a:cubicBezTo>
                      <a:pt x="225345" y="237150"/>
                      <a:pt x="229257" y="237150"/>
                      <a:pt x="232330" y="236033"/>
                    </a:cubicBezTo>
                    <a:cubicBezTo>
                      <a:pt x="232330" y="235753"/>
                      <a:pt x="232330" y="235474"/>
                      <a:pt x="232330" y="235194"/>
                    </a:cubicBezTo>
                    <a:lnTo>
                      <a:pt x="232330" y="134606"/>
                    </a:lnTo>
                    <a:cubicBezTo>
                      <a:pt x="232610" y="132650"/>
                      <a:pt x="231772" y="130695"/>
                      <a:pt x="230095" y="129856"/>
                    </a:cubicBezTo>
                    <a:close/>
                  </a:path>
                </a:pathLst>
              </a:custGeom>
              <a:solidFill>
                <a:srgbClr val="5C5C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4" name="Forma libre 63">
                <a:extLst>
                  <a:ext uri="{FF2B5EF4-FFF2-40B4-BE49-F238E27FC236}">
                    <a16:creationId xmlns:a16="http://schemas.microsoft.com/office/drawing/2014/main" id="{8EB76F9B-F065-CF43-B0EF-40F186AC1F85}"/>
                  </a:ext>
                </a:extLst>
              </p:cNvPr>
              <p:cNvSpPr/>
              <p:nvPr/>
            </p:nvSpPr>
            <p:spPr>
              <a:xfrm>
                <a:off x="2942955" y="2225579"/>
                <a:ext cx="823563" cy="477869"/>
              </a:xfrm>
              <a:custGeom>
                <a:avLst/>
                <a:gdLst>
                  <a:gd name="connsiteX0" fmla="*/ 221132 w 226323"/>
                  <a:gd name="connsiteY0" fmla="*/ 74005 h 131323"/>
                  <a:gd name="connsiteX1" fmla="*/ 126692 w 226323"/>
                  <a:gd name="connsiteY1" fmla="*/ 128770 h 131323"/>
                  <a:gd name="connsiteX2" fmla="*/ 99589 w 226323"/>
                  <a:gd name="connsiteY2" fmla="*/ 127652 h 131323"/>
                  <a:gd name="connsiteX3" fmla="*/ 8780 w 226323"/>
                  <a:gd name="connsiteY3" fmla="*/ 75123 h 131323"/>
                  <a:gd name="connsiteX4" fmla="*/ 6824 w 226323"/>
                  <a:gd name="connsiteY4" fmla="*/ 59476 h 131323"/>
                  <a:gd name="connsiteX5" fmla="*/ 101545 w 226323"/>
                  <a:gd name="connsiteY5" fmla="*/ 4711 h 131323"/>
                  <a:gd name="connsiteX6" fmla="*/ 128647 w 226323"/>
                  <a:gd name="connsiteY6" fmla="*/ 5829 h 131323"/>
                  <a:gd name="connsiteX7" fmla="*/ 219456 w 226323"/>
                  <a:gd name="connsiteY7" fmla="*/ 58358 h 131323"/>
                  <a:gd name="connsiteX8" fmla="*/ 221132 w 226323"/>
                  <a:gd name="connsiteY8" fmla="*/ 74005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323" h="131323">
                    <a:moveTo>
                      <a:pt x="221132" y="74005"/>
                    </a:moveTo>
                    <a:lnTo>
                      <a:pt x="126692" y="128770"/>
                    </a:lnTo>
                    <a:cubicBezTo>
                      <a:pt x="119706" y="132682"/>
                      <a:pt x="107692" y="132123"/>
                      <a:pt x="99589" y="127652"/>
                    </a:cubicBezTo>
                    <a:lnTo>
                      <a:pt x="8780" y="75123"/>
                    </a:lnTo>
                    <a:cubicBezTo>
                      <a:pt x="677" y="70653"/>
                      <a:pt x="-161" y="63388"/>
                      <a:pt x="6824" y="59476"/>
                    </a:cubicBezTo>
                    <a:lnTo>
                      <a:pt x="101545" y="4711"/>
                    </a:lnTo>
                    <a:cubicBezTo>
                      <a:pt x="108530" y="800"/>
                      <a:pt x="120544" y="1359"/>
                      <a:pt x="128647" y="5829"/>
                    </a:cubicBezTo>
                    <a:lnTo>
                      <a:pt x="219456" y="58358"/>
                    </a:lnTo>
                    <a:cubicBezTo>
                      <a:pt x="227280" y="63108"/>
                      <a:pt x="228118" y="70094"/>
                      <a:pt x="221132" y="74005"/>
                    </a:cubicBezTo>
                    <a:close/>
                  </a:path>
                </a:pathLst>
              </a:custGeom>
              <a:solidFill>
                <a:srgbClr val="D9BE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5" name="Forma libre 64">
                <a:extLst>
                  <a:ext uri="{FF2B5EF4-FFF2-40B4-BE49-F238E27FC236}">
                    <a16:creationId xmlns:a16="http://schemas.microsoft.com/office/drawing/2014/main" id="{46E9D495-9A79-3044-B5FE-99CF55970FC1}"/>
                  </a:ext>
                </a:extLst>
              </p:cNvPr>
              <p:cNvSpPr/>
              <p:nvPr/>
            </p:nvSpPr>
            <p:spPr>
              <a:xfrm>
                <a:off x="3350590" y="2466913"/>
                <a:ext cx="416867" cy="1504780"/>
              </a:xfrm>
              <a:custGeom>
                <a:avLst/>
                <a:gdLst>
                  <a:gd name="connsiteX0" fmla="*/ 113860 w 114558"/>
                  <a:gd name="connsiteY0" fmla="*/ 348007 h 413528"/>
                  <a:gd name="connsiteX1" fmla="*/ 113860 w 114558"/>
                  <a:gd name="connsiteY1" fmla="*/ 2096 h 413528"/>
                  <a:gd name="connsiteX2" fmla="*/ 113860 w 114558"/>
                  <a:gd name="connsiteY2" fmla="*/ 2096 h 413528"/>
                  <a:gd name="connsiteX3" fmla="*/ 113860 w 114558"/>
                  <a:gd name="connsiteY3" fmla="*/ 2096 h 413528"/>
                  <a:gd name="connsiteX4" fmla="*/ 109389 w 114558"/>
                  <a:gd name="connsiteY4" fmla="*/ 7684 h 413528"/>
                  <a:gd name="connsiteX5" fmla="*/ 14669 w 114558"/>
                  <a:gd name="connsiteY5" fmla="*/ 62448 h 413528"/>
                  <a:gd name="connsiteX6" fmla="*/ 2096 w 114558"/>
                  <a:gd name="connsiteY6" fmla="*/ 64963 h 413528"/>
                  <a:gd name="connsiteX7" fmla="*/ 2096 w 114558"/>
                  <a:gd name="connsiteY7" fmla="*/ 413109 h 413528"/>
                  <a:gd name="connsiteX8" fmla="*/ 14669 w 114558"/>
                  <a:gd name="connsiteY8" fmla="*/ 410595 h 413528"/>
                  <a:gd name="connsiteX9" fmla="*/ 109389 w 114558"/>
                  <a:gd name="connsiteY9" fmla="*/ 355830 h 413528"/>
                  <a:gd name="connsiteX10" fmla="*/ 113860 w 114558"/>
                  <a:gd name="connsiteY10" fmla="*/ 348007 h 413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558" h="413528">
                    <a:moveTo>
                      <a:pt x="113860" y="348007"/>
                    </a:moveTo>
                    <a:lnTo>
                      <a:pt x="113860" y="2096"/>
                    </a:ln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301" y="4051"/>
                      <a:pt x="111904" y="6007"/>
                      <a:pt x="109389" y="7684"/>
                    </a:cubicBezTo>
                    <a:lnTo>
                      <a:pt x="14669" y="62448"/>
                    </a:lnTo>
                    <a:cubicBezTo>
                      <a:pt x="11316" y="64404"/>
                      <a:pt x="6846" y="65243"/>
                      <a:pt x="2096" y="64963"/>
                    </a:cubicBezTo>
                    <a:lnTo>
                      <a:pt x="2096" y="413109"/>
                    </a:lnTo>
                    <a:cubicBezTo>
                      <a:pt x="6846" y="413109"/>
                      <a:pt x="11316" y="412271"/>
                      <a:pt x="14669" y="410595"/>
                    </a:cubicBezTo>
                    <a:lnTo>
                      <a:pt x="109389" y="355830"/>
                    </a:lnTo>
                    <a:cubicBezTo>
                      <a:pt x="112742" y="353874"/>
                      <a:pt x="114419" y="350801"/>
                      <a:pt x="113860" y="348007"/>
                    </a:cubicBezTo>
                    <a:close/>
                  </a:path>
                </a:pathLst>
              </a:custGeom>
              <a:solidFill>
                <a:srgbClr val="DE85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6" name="Forma libre 65">
                <a:extLst>
                  <a:ext uri="{FF2B5EF4-FFF2-40B4-BE49-F238E27FC236}">
                    <a16:creationId xmlns:a16="http://schemas.microsoft.com/office/drawing/2014/main" id="{9F651C47-327A-BF40-A38B-807E69BAE350}"/>
                  </a:ext>
                </a:extLst>
              </p:cNvPr>
              <p:cNvSpPr/>
              <p:nvPr/>
            </p:nvSpPr>
            <p:spPr>
              <a:xfrm>
                <a:off x="2943268" y="2463864"/>
                <a:ext cx="416867" cy="1514951"/>
              </a:xfrm>
              <a:custGeom>
                <a:avLst/>
                <a:gdLst>
                  <a:gd name="connsiteX0" fmla="*/ 99503 w 114558"/>
                  <a:gd name="connsiteY0" fmla="*/ 62169 h 416322"/>
                  <a:gd name="connsiteX1" fmla="*/ 8694 w 114558"/>
                  <a:gd name="connsiteY1" fmla="*/ 9640 h 416322"/>
                  <a:gd name="connsiteX2" fmla="*/ 2268 w 114558"/>
                  <a:gd name="connsiteY2" fmla="*/ 2096 h 416322"/>
                  <a:gd name="connsiteX3" fmla="*/ 2268 w 114558"/>
                  <a:gd name="connsiteY3" fmla="*/ 347727 h 416322"/>
                  <a:gd name="connsiteX4" fmla="*/ 8694 w 114558"/>
                  <a:gd name="connsiteY4" fmla="*/ 357786 h 416322"/>
                  <a:gd name="connsiteX5" fmla="*/ 99503 w 114558"/>
                  <a:gd name="connsiteY5" fmla="*/ 410315 h 416322"/>
                  <a:gd name="connsiteX6" fmla="*/ 114032 w 114558"/>
                  <a:gd name="connsiteY6" fmla="*/ 414227 h 416322"/>
                  <a:gd name="connsiteX7" fmla="*/ 114032 w 114558"/>
                  <a:gd name="connsiteY7" fmla="*/ 65801 h 416322"/>
                  <a:gd name="connsiteX8" fmla="*/ 99503 w 114558"/>
                  <a:gd name="connsiteY8" fmla="*/ 62169 h 41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416322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347727"/>
                    </a:lnTo>
                    <a:cubicBezTo>
                      <a:pt x="1430" y="351080"/>
                      <a:pt x="3665" y="354992"/>
                      <a:pt x="8694" y="357786"/>
                    </a:cubicBezTo>
                    <a:lnTo>
                      <a:pt x="99503" y="410315"/>
                    </a:lnTo>
                    <a:cubicBezTo>
                      <a:pt x="103694" y="412830"/>
                      <a:pt x="109003" y="413948"/>
                      <a:pt x="114032" y="414227"/>
                    </a:cubicBezTo>
                    <a:lnTo>
                      <a:pt x="114032" y="65801"/>
                    </a:lnTo>
                    <a:cubicBezTo>
                      <a:pt x="108723" y="65801"/>
                      <a:pt x="103694" y="64404"/>
                      <a:pt x="99503" y="62169"/>
                    </a:cubicBezTo>
                    <a:close/>
                  </a:path>
                </a:pathLst>
              </a:custGeom>
              <a:solidFill>
                <a:srgbClr val="8DC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7" name="Forma libre 66">
                <a:extLst>
                  <a:ext uri="{FF2B5EF4-FFF2-40B4-BE49-F238E27FC236}">
                    <a16:creationId xmlns:a16="http://schemas.microsoft.com/office/drawing/2014/main" id="{92F8D996-AEE9-5F44-A855-3FFD9288A4BD}"/>
                  </a:ext>
                </a:extLst>
              </p:cNvPr>
              <p:cNvSpPr/>
              <p:nvPr/>
            </p:nvSpPr>
            <p:spPr>
              <a:xfrm>
                <a:off x="2943268" y="2463864"/>
                <a:ext cx="416867" cy="1514951"/>
              </a:xfrm>
              <a:custGeom>
                <a:avLst/>
                <a:gdLst>
                  <a:gd name="connsiteX0" fmla="*/ 99503 w 114558"/>
                  <a:gd name="connsiteY0" fmla="*/ 62169 h 416322"/>
                  <a:gd name="connsiteX1" fmla="*/ 8694 w 114558"/>
                  <a:gd name="connsiteY1" fmla="*/ 9640 h 416322"/>
                  <a:gd name="connsiteX2" fmla="*/ 2268 w 114558"/>
                  <a:gd name="connsiteY2" fmla="*/ 2096 h 416322"/>
                  <a:gd name="connsiteX3" fmla="*/ 2268 w 114558"/>
                  <a:gd name="connsiteY3" fmla="*/ 347727 h 416322"/>
                  <a:gd name="connsiteX4" fmla="*/ 8694 w 114558"/>
                  <a:gd name="connsiteY4" fmla="*/ 357786 h 416322"/>
                  <a:gd name="connsiteX5" fmla="*/ 99503 w 114558"/>
                  <a:gd name="connsiteY5" fmla="*/ 410315 h 416322"/>
                  <a:gd name="connsiteX6" fmla="*/ 114032 w 114558"/>
                  <a:gd name="connsiteY6" fmla="*/ 414227 h 416322"/>
                  <a:gd name="connsiteX7" fmla="*/ 114032 w 114558"/>
                  <a:gd name="connsiteY7" fmla="*/ 65801 h 416322"/>
                  <a:gd name="connsiteX8" fmla="*/ 99503 w 114558"/>
                  <a:gd name="connsiteY8" fmla="*/ 62169 h 41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416322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347727"/>
                    </a:lnTo>
                    <a:cubicBezTo>
                      <a:pt x="1430" y="351080"/>
                      <a:pt x="3665" y="354992"/>
                      <a:pt x="8694" y="357786"/>
                    </a:cubicBezTo>
                    <a:lnTo>
                      <a:pt x="99503" y="410315"/>
                    </a:lnTo>
                    <a:cubicBezTo>
                      <a:pt x="103694" y="412830"/>
                      <a:pt x="109003" y="413948"/>
                      <a:pt x="114032" y="414227"/>
                    </a:cubicBezTo>
                    <a:lnTo>
                      <a:pt x="114032" y="65801"/>
                    </a:lnTo>
                    <a:cubicBezTo>
                      <a:pt x="108723" y="65801"/>
                      <a:pt x="103694" y="64404"/>
                      <a:pt x="99503" y="62169"/>
                    </a:cubicBezTo>
                    <a:close/>
                  </a:path>
                </a:pathLst>
              </a:custGeom>
              <a:solidFill>
                <a:srgbClr val="9843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8" name="Forma libre 67">
                <a:extLst>
                  <a:ext uri="{FF2B5EF4-FFF2-40B4-BE49-F238E27FC236}">
                    <a16:creationId xmlns:a16="http://schemas.microsoft.com/office/drawing/2014/main" id="{1EE389F5-C5FB-B14D-9AFF-EF0C5D5101E1}"/>
                  </a:ext>
                </a:extLst>
              </p:cNvPr>
              <p:cNvSpPr/>
              <p:nvPr/>
            </p:nvSpPr>
            <p:spPr>
              <a:xfrm>
                <a:off x="2398997" y="2974920"/>
                <a:ext cx="824502" cy="496856"/>
              </a:xfrm>
              <a:custGeom>
                <a:avLst/>
                <a:gdLst>
                  <a:gd name="connsiteX0" fmla="*/ 221412 w 226323"/>
                  <a:gd name="connsiteY0" fmla="*/ 74005 h 131323"/>
                  <a:gd name="connsiteX1" fmla="*/ 126692 w 226323"/>
                  <a:gd name="connsiteY1" fmla="*/ 128770 h 131323"/>
                  <a:gd name="connsiteX2" fmla="*/ 99589 w 226323"/>
                  <a:gd name="connsiteY2" fmla="*/ 127652 h 131323"/>
                  <a:gd name="connsiteX3" fmla="*/ 8780 w 226323"/>
                  <a:gd name="connsiteY3" fmla="*/ 75123 h 131323"/>
                  <a:gd name="connsiteX4" fmla="*/ 6824 w 226323"/>
                  <a:gd name="connsiteY4" fmla="*/ 59476 h 131323"/>
                  <a:gd name="connsiteX5" fmla="*/ 101545 w 226323"/>
                  <a:gd name="connsiteY5" fmla="*/ 4711 h 131323"/>
                  <a:gd name="connsiteX6" fmla="*/ 128647 w 226323"/>
                  <a:gd name="connsiteY6" fmla="*/ 5829 h 131323"/>
                  <a:gd name="connsiteX7" fmla="*/ 219456 w 226323"/>
                  <a:gd name="connsiteY7" fmla="*/ 58358 h 131323"/>
                  <a:gd name="connsiteX8" fmla="*/ 221412 w 226323"/>
                  <a:gd name="connsiteY8" fmla="*/ 74005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323" h="131323">
                    <a:moveTo>
                      <a:pt x="221412" y="74005"/>
                    </a:moveTo>
                    <a:lnTo>
                      <a:pt x="126692" y="128770"/>
                    </a:lnTo>
                    <a:cubicBezTo>
                      <a:pt x="119706" y="132682"/>
                      <a:pt x="107692" y="132123"/>
                      <a:pt x="99589" y="127652"/>
                    </a:cubicBezTo>
                    <a:lnTo>
                      <a:pt x="8780" y="75123"/>
                    </a:lnTo>
                    <a:cubicBezTo>
                      <a:pt x="677" y="70653"/>
                      <a:pt x="-161" y="63388"/>
                      <a:pt x="6824" y="59476"/>
                    </a:cubicBezTo>
                    <a:lnTo>
                      <a:pt x="101545" y="4711"/>
                    </a:lnTo>
                    <a:cubicBezTo>
                      <a:pt x="108530" y="800"/>
                      <a:pt x="120545" y="1359"/>
                      <a:pt x="128647" y="5829"/>
                    </a:cubicBezTo>
                    <a:lnTo>
                      <a:pt x="219456" y="58358"/>
                    </a:lnTo>
                    <a:cubicBezTo>
                      <a:pt x="227559" y="63108"/>
                      <a:pt x="228397" y="70094"/>
                      <a:pt x="221412" y="74005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9" name="Forma libre 68">
                <a:extLst>
                  <a:ext uri="{FF2B5EF4-FFF2-40B4-BE49-F238E27FC236}">
                    <a16:creationId xmlns:a16="http://schemas.microsoft.com/office/drawing/2014/main" id="{7ED6B96F-5B43-4249-B2A0-B32FBF90054F}"/>
                  </a:ext>
                </a:extLst>
              </p:cNvPr>
              <p:cNvSpPr/>
              <p:nvPr/>
            </p:nvSpPr>
            <p:spPr>
              <a:xfrm>
                <a:off x="2806632" y="3216254"/>
                <a:ext cx="416867" cy="1067583"/>
              </a:xfrm>
              <a:custGeom>
                <a:avLst/>
                <a:gdLst>
                  <a:gd name="connsiteX0" fmla="*/ 113860 w 114558"/>
                  <a:gd name="connsiteY0" fmla="*/ 227860 h 293381"/>
                  <a:gd name="connsiteX1" fmla="*/ 113860 w 114558"/>
                  <a:gd name="connsiteY1" fmla="*/ 2096 h 293381"/>
                  <a:gd name="connsiteX2" fmla="*/ 113860 w 114558"/>
                  <a:gd name="connsiteY2" fmla="*/ 2096 h 293381"/>
                  <a:gd name="connsiteX3" fmla="*/ 113860 w 114558"/>
                  <a:gd name="connsiteY3" fmla="*/ 2096 h 293381"/>
                  <a:gd name="connsiteX4" fmla="*/ 109389 w 114558"/>
                  <a:gd name="connsiteY4" fmla="*/ 7684 h 293381"/>
                  <a:gd name="connsiteX5" fmla="*/ 14669 w 114558"/>
                  <a:gd name="connsiteY5" fmla="*/ 62448 h 293381"/>
                  <a:gd name="connsiteX6" fmla="*/ 2096 w 114558"/>
                  <a:gd name="connsiteY6" fmla="*/ 64963 h 293381"/>
                  <a:gd name="connsiteX7" fmla="*/ 2096 w 114558"/>
                  <a:gd name="connsiteY7" fmla="*/ 292963 h 293381"/>
                  <a:gd name="connsiteX8" fmla="*/ 14669 w 114558"/>
                  <a:gd name="connsiteY8" fmla="*/ 290448 h 293381"/>
                  <a:gd name="connsiteX9" fmla="*/ 109389 w 114558"/>
                  <a:gd name="connsiteY9" fmla="*/ 235683 h 293381"/>
                  <a:gd name="connsiteX10" fmla="*/ 113860 w 114558"/>
                  <a:gd name="connsiteY10" fmla="*/ 227860 h 29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558" h="293381">
                    <a:moveTo>
                      <a:pt x="113860" y="227860"/>
                    </a:moveTo>
                    <a:lnTo>
                      <a:pt x="113860" y="2096"/>
                    </a:ln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301" y="4051"/>
                      <a:pt x="111904" y="6007"/>
                      <a:pt x="109389" y="7684"/>
                    </a:cubicBezTo>
                    <a:lnTo>
                      <a:pt x="14669" y="62448"/>
                    </a:lnTo>
                    <a:cubicBezTo>
                      <a:pt x="11316" y="64404"/>
                      <a:pt x="6846" y="65242"/>
                      <a:pt x="2096" y="64963"/>
                    </a:cubicBezTo>
                    <a:lnTo>
                      <a:pt x="2096" y="292963"/>
                    </a:lnTo>
                    <a:cubicBezTo>
                      <a:pt x="6846" y="292963"/>
                      <a:pt x="11316" y="292124"/>
                      <a:pt x="14669" y="290448"/>
                    </a:cubicBezTo>
                    <a:lnTo>
                      <a:pt x="109389" y="235683"/>
                    </a:lnTo>
                    <a:cubicBezTo>
                      <a:pt x="113022" y="233727"/>
                      <a:pt x="114419" y="230933"/>
                      <a:pt x="113860" y="227860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0" name="Forma libre 69">
                <a:extLst>
                  <a:ext uri="{FF2B5EF4-FFF2-40B4-BE49-F238E27FC236}">
                    <a16:creationId xmlns:a16="http://schemas.microsoft.com/office/drawing/2014/main" id="{3F074FB4-E430-534B-97F5-3907D00ED854}"/>
                  </a:ext>
                </a:extLst>
              </p:cNvPr>
              <p:cNvSpPr/>
              <p:nvPr/>
            </p:nvSpPr>
            <p:spPr>
              <a:xfrm>
                <a:off x="2399310" y="3213205"/>
                <a:ext cx="416867" cy="1077750"/>
              </a:xfrm>
              <a:custGeom>
                <a:avLst/>
                <a:gdLst>
                  <a:gd name="connsiteX0" fmla="*/ 99503 w 114558"/>
                  <a:gd name="connsiteY0" fmla="*/ 62169 h 296175"/>
                  <a:gd name="connsiteX1" fmla="*/ 8694 w 114558"/>
                  <a:gd name="connsiteY1" fmla="*/ 9640 h 296175"/>
                  <a:gd name="connsiteX2" fmla="*/ 2268 w 114558"/>
                  <a:gd name="connsiteY2" fmla="*/ 2096 h 296175"/>
                  <a:gd name="connsiteX3" fmla="*/ 2268 w 114558"/>
                  <a:gd name="connsiteY3" fmla="*/ 227860 h 296175"/>
                  <a:gd name="connsiteX4" fmla="*/ 8694 w 114558"/>
                  <a:gd name="connsiteY4" fmla="*/ 237919 h 296175"/>
                  <a:gd name="connsiteX5" fmla="*/ 99503 w 114558"/>
                  <a:gd name="connsiteY5" fmla="*/ 290448 h 296175"/>
                  <a:gd name="connsiteX6" fmla="*/ 114032 w 114558"/>
                  <a:gd name="connsiteY6" fmla="*/ 294360 h 296175"/>
                  <a:gd name="connsiteX7" fmla="*/ 114032 w 114558"/>
                  <a:gd name="connsiteY7" fmla="*/ 66360 h 296175"/>
                  <a:gd name="connsiteX8" fmla="*/ 99503 w 114558"/>
                  <a:gd name="connsiteY8" fmla="*/ 62169 h 29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96175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227860"/>
                    </a:lnTo>
                    <a:cubicBezTo>
                      <a:pt x="1430" y="231213"/>
                      <a:pt x="3665" y="235124"/>
                      <a:pt x="8694" y="237919"/>
                    </a:cubicBezTo>
                    <a:lnTo>
                      <a:pt x="99503" y="290448"/>
                    </a:lnTo>
                    <a:cubicBezTo>
                      <a:pt x="103694" y="292963"/>
                      <a:pt x="109003" y="294080"/>
                      <a:pt x="114032" y="294360"/>
                    </a:cubicBezTo>
                    <a:lnTo>
                      <a:pt x="114032" y="66360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rgbClr val="8DC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1" name="Forma libre 70">
                <a:extLst>
                  <a:ext uri="{FF2B5EF4-FFF2-40B4-BE49-F238E27FC236}">
                    <a16:creationId xmlns:a16="http://schemas.microsoft.com/office/drawing/2014/main" id="{A2ADF178-56B7-5841-B3A5-4D2AFD4E1B44}"/>
                  </a:ext>
                </a:extLst>
              </p:cNvPr>
              <p:cNvSpPr/>
              <p:nvPr/>
            </p:nvSpPr>
            <p:spPr>
              <a:xfrm>
                <a:off x="2399310" y="3213205"/>
                <a:ext cx="416867" cy="1077750"/>
              </a:xfrm>
              <a:custGeom>
                <a:avLst/>
                <a:gdLst>
                  <a:gd name="connsiteX0" fmla="*/ 99503 w 114558"/>
                  <a:gd name="connsiteY0" fmla="*/ 62169 h 296175"/>
                  <a:gd name="connsiteX1" fmla="*/ 8694 w 114558"/>
                  <a:gd name="connsiteY1" fmla="*/ 9640 h 296175"/>
                  <a:gd name="connsiteX2" fmla="*/ 2268 w 114558"/>
                  <a:gd name="connsiteY2" fmla="*/ 2096 h 296175"/>
                  <a:gd name="connsiteX3" fmla="*/ 2268 w 114558"/>
                  <a:gd name="connsiteY3" fmla="*/ 227860 h 296175"/>
                  <a:gd name="connsiteX4" fmla="*/ 8694 w 114558"/>
                  <a:gd name="connsiteY4" fmla="*/ 237919 h 296175"/>
                  <a:gd name="connsiteX5" fmla="*/ 99503 w 114558"/>
                  <a:gd name="connsiteY5" fmla="*/ 290448 h 296175"/>
                  <a:gd name="connsiteX6" fmla="*/ 114032 w 114558"/>
                  <a:gd name="connsiteY6" fmla="*/ 294360 h 296175"/>
                  <a:gd name="connsiteX7" fmla="*/ 114032 w 114558"/>
                  <a:gd name="connsiteY7" fmla="*/ 66360 h 296175"/>
                  <a:gd name="connsiteX8" fmla="*/ 99503 w 114558"/>
                  <a:gd name="connsiteY8" fmla="*/ 62169 h 29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96175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227860"/>
                    </a:lnTo>
                    <a:cubicBezTo>
                      <a:pt x="1430" y="231213"/>
                      <a:pt x="3665" y="235124"/>
                      <a:pt x="8694" y="237919"/>
                    </a:cubicBezTo>
                    <a:lnTo>
                      <a:pt x="99503" y="290448"/>
                    </a:lnTo>
                    <a:cubicBezTo>
                      <a:pt x="103694" y="292963"/>
                      <a:pt x="109003" y="294080"/>
                      <a:pt x="114032" y="294360"/>
                    </a:cubicBezTo>
                    <a:lnTo>
                      <a:pt x="114032" y="66360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2" name="Forma libre 71">
                <a:extLst>
                  <a:ext uri="{FF2B5EF4-FFF2-40B4-BE49-F238E27FC236}">
                    <a16:creationId xmlns:a16="http://schemas.microsoft.com/office/drawing/2014/main" id="{E3332F4F-E59D-5E4F-9190-B4D87B75D7FB}"/>
                  </a:ext>
                </a:extLst>
              </p:cNvPr>
              <p:cNvSpPr/>
              <p:nvPr/>
            </p:nvSpPr>
            <p:spPr>
              <a:xfrm>
                <a:off x="1867240" y="3597165"/>
                <a:ext cx="823563" cy="477869"/>
              </a:xfrm>
              <a:custGeom>
                <a:avLst/>
                <a:gdLst>
                  <a:gd name="connsiteX0" fmla="*/ 221412 w 226323"/>
                  <a:gd name="connsiteY0" fmla="*/ 74005 h 131323"/>
                  <a:gd name="connsiteX1" fmla="*/ 126692 w 226323"/>
                  <a:gd name="connsiteY1" fmla="*/ 128770 h 131323"/>
                  <a:gd name="connsiteX2" fmla="*/ 99589 w 226323"/>
                  <a:gd name="connsiteY2" fmla="*/ 127652 h 131323"/>
                  <a:gd name="connsiteX3" fmla="*/ 8780 w 226323"/>
                  <a:gd name="connsiteY3" fmla="*/ 75123 h 131323"/>
                  <a:gd name="connsiteX4" fmla="*/ 6824 w 226323"/>
                  <a:gd name="connsiteY4" fmla="*/ 59476 h 131323"/>
                  <a:gd name="connsiteX5" fmla="*/ 101545 w 226323"/>
                  <a:gd name="connsiteY5" fmla="*/ 4712 h 131323"/>
                  <a:gd name="connsiteX6" fmla="*/ 128647 w 226323"/>
                  <a:gd name="connsiteY6" fmla="*/ 5829 h 131323"/>
                  <a:gd name="connsiteX7" fmla="*/ 219456 w 226323"/>
                  <a:gd name="connsiteY7" fmla="*/ 58358 h 131323"/>
                  <a:gd name="connsiteX8" fmla="*/ 221412 w 226323"/>
                  <a:gd name="connsiteY8" fmla="*/ 74005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323" h="131323">
                    <a:moveTo>
                      <a:pt x="221412" y="74005"/>
                    </a:moveTo>
                    <a:lnTo>
                      <a:pt x="126692" y="128770"/>
                    </a:lnTo>
                    <a:cubicBezTo>
                      <a:pt x="119706" y="132682"/>
                      <a:pt x="107692" y="132123"/>
                      <a:pt x="99589" y="127652"/>
                    </a:cubicBezTo>
                    <a:lnTo>
                      <a:pt x="8780" y="75123"/>
                    </a:lnTo>
                    <a:cubicBezTo>
                      <a:pt x="677" y="70653"/>
                      <a:pt x="-161" y="63388"/>
                      <a:pt x="6824" y="59476"/>
                    </a:cubicBezTo>
                    <a:lnTo>
                      <a:pt x="101545" y="4712"/>
                    </a:lnTo>
                    <a:cubicBezTo>
                      <a:pt x="108530" y="800"/>
                      <a:pt x="120544" y="1359"/>
                      <a:pt x="128647" y="5829"/>
                    </a:cubicBezTo>
                    <a:lnTo>
                      <a:pt x="219456" y="58358"/>
                    </a:lnTo>
                    <a:cubicBezTo>
                      <a:pt x="227559" y="63108"/>
                      <a:pt x="228397" y="70094"/>
                      <a:pt x="221412" y="7400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3" name="Forma libre 72">
                <a:extLst>
                  <a:ext uri="{FF2B5EF4-FFF2-40B4-BE49-F238E27FC236}">
                    <a16:creationId xmlns:a16="http://schemas.microsoft.com/office/drawing/2014/main" id="{36614634-B5EF-E640-B32B-DABDD11B6DDA}"/>
                  </a:ext>
                </a:extLst>
              </p:cNvPr>
              <p:cNvSpPr/>
              <p:nvPr/>
            </p:nvSpPr>
            <p:spPr>
              <a:xfrm>
                <a:off x="2275893" y="3839518"/>
                <a:ext cx="416867" cy="752390"/>
              </a:xfrm>
              <a:custGeom>
                <a:avLst/>
                <a:gdLst>
                  <a:gd name="connsiteX0" fmla="*/ 113860 w 114558"/>
                  <a:gd name="connsiteY0" fmla="*/ 140963 h 206764"/>
                  <a:gd name="connsiteX1" fmla="*/ 113860 w 114558"/>
                  <a:gd name="connsiteY1" fmla="*/ 2096 h 206764"/>
                  <a:gd name="connsiteX2" fmla="*/ 113860 w 114558"/>
                  <a:gd name="connsiteY2" fmla="*/ 2096 h 206764"/>
                  <a:gd name="connsiteX3" fmla="*/ 113860 w 114558"/>
                  <a:gd name="connsiteY3" fmla="*/ 2096 h 206764"/>
                  <a:gd name="connsiteX4" fmla="*/ 109389 w 114558"/>
                  <a:gd name="connsiteY4" fmla="*/ 7684 h 206764"/>
                  <a:gd name="connsiteX5" fmla="*/ 14669 w 114558"/>
                  <a:gd name="connsiteY5" fmla="*/ 62448 h 206764"/>
                  <a:gd name="connsiteX6" fmla="*/ 2096 w 114558"/>
                  <a:gd name="connsiteY6" fmla="*/ 64963 h 206764"/>
                  <a:gd name="connsiteX7" fmla="*/ 2096 w 114558"/>
                  <a:gd name="connsiteY7" fmla="*/ 206345 h 206764"/>
                  <a:gd name="connsiteX8" fmla="*/ 14669 w 114558"/>
                  <a:gd name="connsiteY8" fmla="*/ 203830 h 206764"/>
                  <a:gd name="connsiteX9" fmla="*/ 109389 w 114558"/>
                  <a:gd name="connsiteY9" fmla="*/ 149066 h 206764"/>
                  <a:gd name="connsiteX10" fmla="*/ 113860 w 114558"/>
                  <a:gd name="connsiteY10" fmla="*/ 140963 h 20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558" h="206764">
                    <a:moveTo>
                      <a:pt x="113860" y="140963"/>
                    </a:moveTo>
                    <a:lnTo>
                      <a:pt x="113860" y="2096"/>
                    </a:ln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301" y="4051"/>
                      <a:pt x="111904" y="6007"/>
                      <a:pt x="109389" y="7684"/>
                    </a:cubicBezTo>
                    <a:lnTo>
                      <a:pt x="14669" y="62448"/>
                    </a:lnTo>
                    <a:cubicBezTo>
                      <a:pt x="11316" y="64404"/>
                      <a:pt x="6846" y="65243"/>
                      <a:pt x="2096" y="64963"/>
                    </a:cubicBezTo>
                    <a:lnTo>
                      <a:pt x="2096" y="206345"/>
                    </a:lnTo>
                    <a:cubicBezTo>
                      <a:pt x="6846" y="206345"/>
                      <a:pt x="11316" y="205507"/>
                      <a:pt x="14669" y="203830"/>
                    </a:cubicBezTo>
                    <a:lnTo>
                      <a:pt x="109389" y="149066"/>
                    </a:lnTo>
                    <a:cubicBezTo>
                      <a:pt x="112742" y="146831"/>
                      <a:pt x="114419" y="144036"/>
                      <a:pt x="113860" y="1409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4" name="Forma libre 73">
                <a:extLst>
                  <a:ext uri="{FF2B5EF4-FFF2-40B4-BE49-F238E27FC236}">
                    <a16:creationId xmlns:a16="http://schemas.microsoft.com/office/drawing/2014/main" id="{6BA65873-4369-6B44-B869-FBC1AB993F5A}"/>
                  </a:ext>
                </a:extLst>
              </p:cNvPr>
              <p:cNvSpPr/>
              <p:nvPr/>
            </p:nvSpPr>
            <p:spPr>
              <a:xfrm>
                <a:off x="1868568" y="3835454"/>
                <a:ext cx="416867" cy="762557"/>
              </a:xfrm>
              <a:custGeom>
                <a:avLst/>
                <a:gdLst>
                  <a:gd name="connsiteX0" fmla="*/ 99503 w 114558"/>
                  <a:gd name="connsiteY0" fmla="*/ 62169 h 209558"/>
                  <a:gd name="connsiteX1" fmla="*/ 8694 w 114558"/>
                  <a:gd name="connsiteY1" fmla="*/ 9640 h 209558"/>
                  <a:gd name="connsiteX2" fmla="*/ 2268 w 114558"/>
                  <a:gd name="connsiteY2" fmla="*/ 2096 h 209558"/>
                  <a:gd name="connsiteX3" fmla="*/ 2268 w 114558"/>
                  <a:gd name="connsiteY3" fmla="*/ 140963 h 209558"/>
                  <a:gd name="connsiteX4" fmla="*/ 8694 w 114558"/>
                  <a:gd name="connsiteY4" fmla="*/ 151022 h 209558"/>
                  <a:gd name="connsiteX5" fmla="*/ 99503 w 114558"/>
                  <a:gd name="connsiteY5" fmla="*/ 203551 h 209558"/>
                  <a:gd name="connsiteX6" fmla="*/ 114032 w 114558"/>
                  <a:gd name="connsiteY6" fmla="*/ 207463 h 209558"/>
                  <a:gd name="connsiteX7" fmla="*/ 114032 w 114558"/>
                  <a:gd name="connsiteY7" fmla="*/ 66081 h 209558"/>
                  <a:gd name="connsiteX8" fmla="*/ 99503 w 114558"/>
                  <a:gd name="connsiteY8" fmla="*/ 62169 h 20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09558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140963"/>
                    </a:lnTo>
                    <a:cubicBezTo>
                      <a:pt x="1430" y="144316"/>
                      <a:pt x="3665" y="148228"/>
                      <a:pt x="8694" y="151022"/>
                    </a:cubicBezTo>
                    <a:lnTo>
                      <a:pt x="99503" y="203551"/>
                    </a:lnTo>
                    <a:cubicBezTo>
                      <a:pt x="103694" y="206066"/>
                      <a:pt x="109003" y="207183"/>
                      <a:pt x="114032" y="207463"/>
                    </a:cubicBezTo>
                    <a:lnTo>
                      <a:pt x="114032" y="66081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rgbClr val="FEE0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5" name="Forma libre 74">
                <a:extLst>
                  <a:ext uri="{FF2B5EF4-FFF2-40B4-BE49-F238E27FC236}">
                    <a16:creationId xmlns:a16="http://schemas.microsoft.com/office/drawing/2014/main" id="{4393F493-17D2-0345-B6CA-C41CD3E0415F}"/>
                  </a:ext>
                </a:extLst>
              </p:cNvPr>
              <p:cNvSpPr/>
              <p:nvPr/>
            </p:nvSpPr>
            <p:spPr>
              <a:xfrm>
                <a:off x="1868568" y="3835454"/>
                <a:ext cx="416867" cy="762557"/>
              </a:xfrm>
              <a:custGeom>
                <a:avLst/>
                <a:gdLst>
                  <a:gd name="connsiteX0" fmla="*/ 99503 w 114558"/>
                  <a:gd name="connsiteY0" fmla="*/ 62169 h 209558"/>
                  <a:gd name="connsiteX1" fmla="*/ 8694 w 114558"/>
                  <a:gd name="connsiteY1" fmla="*/ 9640 h 209558"/>
                  <a:gd name="connsiteX2" fmla="*/ 2268 w 114558"/>
                  <a:gd name="connsiteY2" fmla="*/ 2096 h 209558"/>
                  <a:gd name="connsiteX3" fmla="*/ 2268 w 114558"/>
                  <a:gd name="connsiteY3" fmla="*/ 140963 h 209558"/>
                  <a:gd name="connsiteX4" fmla="*/ 8694 w 114558"/>
                  <a:gd name="connsiteY4" fmla="*/ 151022 h 209558"/>
                  <a:gd name="connsiteX5" fmla="*/ 99503 w 114558"/>
                  <a:gd name="connsiteY5" fmla="*/ 203551 h 209558"/>
                  <a:gd name="connsiteX6" fmla="*/ 114032 w 114558"/>
                  <a:gd name="connsiteY6" fmla="*/ 207463 h 209558"/>
                  <a:gd name="connsiteX7" fmla="*/ 114032 w 114558"/>
                  <a:gd name="connsiteY7" fmla="*/ 66081 h 209558"/>
                  <a:gd name="connsiteX8" fmla="*/ 99503 w 114558"/>
                  <a:gd name="connsiteY8" fmla="*/ 62169 h 20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09558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140963"/>
                    </a:lnTo>
                    <a:cubicBezTo>
                      <a:pt x="1430" y="144316"/>
                      <a:pt x="3665" y="148228"/>
                      <a:pt x="8694" y="151022"/>
                    </a:cubicBezTo>
                    <a:lnTo>
                      <a:pt x="99503" y="203551"/>
                    </a:lnTo>
                    <a:cubicBezTo>
                      <a:pt x="103694" y="206066"/>
                      <a:pt x="109003" y="207183"/>
                      <a:pt x="114032" y="207463"/>
                    </a:cubicBezTo>
                    <a:lnTo>
                      <a:pt x="114032" y="66081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5" name="Forma libre 84">
                <a:extLst>
                  <a:ext uri="{FF2B5EF4-FFF2-40B4-BE49-F238E27FC236}">
                    <a16:creationId xmlns:a16="http://schemas.microsoft.com/office/drawing/2014/main" id="{E4E21FEF-6ED4-3D47-AFC4-884F93BD265C}"/>
                  </a:ext>
                </a:extLst>
              </p:cNvPr>
              <p:cNvSpPr/>
              <p:nvPr/>
            </p:nvSpPr>
            <p:spPr>
              <a:xfrm>
                <a:off x="2591083" y="5554768"/>
                <a:ext cx="579543" cy="50839"/>
              </a:xfrm>
              <a:custGeom>
                <a:avLst/>
                <a:gdLst>
                  <a:gd name="connsiteX0" fmla="*/ 159125 w 159264"/>
                  <a:gd name="connsiteY0" fmla="*/ 7963 h 13970"/>
                  <a:gd name="connsiteX1" fmla="*/ 80610 w 159264"/>
                  <a:gd name="connsiteY1" fmla="*/ 13831 h 13970"/>
                  <a:gd name="connsiteX2" fmla="*/ 2096 w 159264"/>
                  <a:gd name="connsiteY2" fmla="*/ 7963 h 13970"/>
                  <a:gd name="connsiteX3" fmla="*/ 80610 w 159264"/>
                  <a:gd name="connsiteY3" fmla="*/ 2096 h 13970"/>
                  <a:gd name="connsiteX4" fmla="*/ 159125 w 159264"/>
                  <a:gd name="connsiteY4" fmla="*/ 7963 h 1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264" h="13970">
                    <a:moveTo>
                      <a:pt x="159125" y="7963"/>
                    </a:moveTo>
                    <a:cubicBezTo>
                      <a:pt x="159125" y="11316"/>
                      <a:pt x="123919" y="13831"/>
                      <a:pt x="80610" y="13831"/>
                    </a:cubicBezTo>
                    <a:cubicBezTo>
                      <a:pt x="37301" y="13831"/>
                      <a:pt x="2096" y="11037"/>
                      <a:pt x="2096" y="7963"/>
                    </a:cubicBezTo>
                    <a:cubicBezTo>
                      <a:pt x="2096" y="4610"/>
                      <a:pt x="37301" y="2096"/>
                      <a:pt x="80610" y="2096"/>
                    </a:cubicBezTo>
                    <a:cubicBezTo>
                      <a:pt x="123919" y="2096"/>
                      <a:pt x="159125" y="4610"/>
                      <a:pt x="159125" y="7963"/>
                    </a:cubicBezTo>
                    <a:close/>
                  </a:path>
                </a:pathLst>
              </a:custGeom>
              <a:solidFill>
                <a:schemeClr val="tx1">
                  <a:alpha val="2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6" name="Forma libre 85">
                <a:extLst>
                  <a:ext uri="{FF2B5EF4-FFF2-40B4-BE49-F238E27FC236}">
                    <a16:creationId xmlns:a16="http://schemas.microsoft.com/office/drawing/2014/main" id="{989CD116-5BD9-6B44-9221-D6EFBA8F7731}"/>
                  </a:ext>
                </a:extLst>
              </p:cNvPr>
              <p:cNvSpPr/>
              <p:nvPr/>
            </p:nvSpPr>
            <p:spPr>
              <a:xfrm>
                <a:off x="2494550" y="3614308"/>
                <a:ext cx="101674" cy="142346"/>
              </a:xfrm>
              <a:custGeom>
                <a:avLst/>
                <a:gdLst>
                  <a:gd name="connsiteX0" fmla="*/ 26388 w 27941"/>
                  <a:gd name="connsiteY0" fmla="*/ 30736 h 39117"/>
                  <a:gd name="connsiteX1" fmla="*/ 4873 w 27941"/>
                  <a:gd name="connsiteY1" fmla="*/ 2795 h 39117"/>
                  <a:gd name="connsiteX2" fmla="*/ 4873 w 27941"/>
                  <a:gd name="connsiteY2" fmla="*/ 26265 h 39117"/>
                  <a:gd name="connsiteX3" fmla="*/ 20800 w 27941"/>
                  <a:gd name="connsiteY3" fmla="*/ 37442 h 39117"/>
                  <a:gd name="connsiteX4" fmla="*/ 26388 w 27941"/>
                  <a:gd name="connsiteY4" fmla="*/ 30736 h 39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41" h="39117">
                    <a:moveTo>
                      <a:pt x="26388" y="30736"/>
                    </a:moveTo>
                    <a:cubicBezTo>
                      <a:pt x="24712" y="26824"/>
                      <a:pt x="9344" y="-2793"/>
                      <a:pt x="4873" y="2795"/>
                    </a:cubicBezTo>
                    <a:cubicBezTo>
                      <a:pt x="-435" y="8942"/>
                      <a:pt x="3197" y="21795"/>
                      <a:pt x="4873" y="26265"/>
                    </a:cubicBezTo>
                    <a:cubicBezTo>
                      <a:pt x="7947" y="34089"/>
                      <a:pt x="15770" y="38280"/>
                      <a:pt x="20800" y="37442"/>
                    </a:cubicBezTo>
                    <a:cubicBezTo>
                      <a:pt x="24153" y="36883"/>
                      <a:pt x="28065" y="34368"/>
                      <a:pt x="26388" y="30736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7" name="Forma libre 86">
                <a:extLst>
                  <a:ext uri="{FF2B5EF4-FFF2-40B4-BE49-F238E27FC236}">
                    <a16:creationId xmlns:a16="http://schemas.microsoft.com/office/drawing/2014/main" id="{1E615606-E93C-9E46-A05B-978561172ABF}"/>
                  </a:ext>
                </a:extLst>
              </p:cNvPr>
              <p:cNvSpPr/>
              <p:nvPr/>
            </p:nvSpPr>
            <p:spPr>
              <a:xfrm>
                <a:off x="2561488" y="3659528"/>
                <a:ext cx="30501" cy="81340"/>
              </a:xfrm>
              <a:custGeom>
                <a:avLst/>
                <a:gdLst>
                  <a:gd name="connsiteX0" fmla="*/ 8273 w 8382"/>
                  <a:gd name="connsiteY0" fmla="*/ 15794 h 22352"/>
                  <a:gd name="connsiteX1" fmla="*/ 6317 w 8382"/>
                  <a:gd name="connsiteY1" fmla="*/ 2103 h 22352"/>
                  <a:gd name="connsiteX2" fmla="*/ 2126 w 8382"/>
                  <a:gd name="connsiteY2" fmla="*/ 14397 h 22352"/>
                  <a:gd name="connsiteX3" fmla="*/ 5758 w 8382"/>
                  <a:gd name="connsiteY3" fmla="*/ 20824 h 22352"/>
                  <a:gd name="connsiteX4" fmla="*/ 8273 w 8382"/>
                  <a:gd name="connsiteY4" fmla="*/ 15794 h 22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82" h="22352">
                    <a:moveTo>
                      <a:pt x="8273" y="15794"/>
                    </a:moveTo>
                    <a:cubicBezTo>
                      <a:pt x="8273" y="13838"/>
                      <a:pt x="8553" y="2383"/>
                      <a:pt x="6317" y="2103"/>
                    </a:cubicBezTo>
                    <a:cubicBezTo>
                      <a:pt x="2964" y="1824"/>
                      <a:pt x="2405" y="9368"/>
                      <a:pt x="2126" y="14397"/>
                    </a:cubicBezTo>
                    <a:cubicBezTo>
                      <a:pt x="1847" y="17191"/>
                      <a:pt x="3523" y="20824"/>
                      <a:pt x="5758" y="20824"/>
                    </a:cubicBezTo>
                    <a:cubicBezTo>
                      <a:pt x="7994" y="20544"/>
                      <a:pt x="8273" y="18868"/>
                      <a:pt x="8273" y="15794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8" name="Forma libre 87">
                <a:extLst>
                  <a:ext uri="{FF2B5EF4-FFF2-40B4-BE49-F238E27FC236}">
                    <a16:creationId xmlns:a16="http://schemas.microsoft.com/office/drawing/2014/main" id="{9F1C6360-5915-FE4C-B2B3-53A6FA6206AA}"/>
                  </a:ext>
                </a:extLst>
              </p:cNvPr>
              <p:cNvSpPr/>
              <p:nvPr/>
            </p:nvSpPr>
            <p:spPr>
              <a:xfrm>
                <a:off x="2991756" y="4238773"/>
                <a:ext cx="213515" cy="223682"/>
              </a:xfrm>
              <a:custGeom>
                <a:avLst/>
                <a:gdLst>
                  <a:gd name="connsiteX0" fmla="*/ 7663 w 58676"/>
                  <a:gd name="connsiteY0" fmla="*/ 59465 h 61470"/>
                  <a:gd name="connsiteX1" fmla="*/ 29457 w 58676"/>
                  <a:gd name="connsiteY1" fmla="*/ 44377 h 61470"/>
                  <a:gd name="connsiteX2" fmla="*/ 56560 w 58676"/>
                  <a:gd name="connsiteY2" fmla="*/ 13362 h 61470"/>
                  <a:gd name="connsiteX3" fmla="*/ 32810 w 58676"/>
                  <a:gd name="connsiteY3" fmla="*/ 5818 h 61470"/>
                  <a:gd name="connsiteX4" fmla="*/ 3752 w 58676"/>
                  <a:gd name="connsiteY4" fmla="*/ 52480 h 61470"/>
                  <a:gd name="connsiteX5" fmla="*/ 7663 w 58676"/>
                  <a:gd name="connsiteY5" fmla="*/ 59465 h 6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676" h="61470">
                    <a:moveTo>
                      <a:pt x="7663" y="59465"/>
                    </a:moveTo>
                    <a:cubicBezTo>
                      <a:pt x="14090" y="58347"/>
                      <a:pt x="17722" y="54156"/>
                      <a:pt x="29457" y="44377"/>
                    </a:cubicBezTo>
                    <a:cubicBezTo>
                      <a:pt x="46222" y="30127"/>
                      <a:pt x="49296" y="25656"/>
                      <a:pt x="56560" y="13362"/>
                    </a:cubicBezTo>
                    <a:cubicBezTo>
                      <a:pt x="61310" y="5259"/>
                      <a:pt x="41751" y="-2844"/>
                      <a:pt x="32810" y="5818"/>
                    </a:cubicBezTo>
                    <a:cubicBezTo>
                      <a:pt x="25266" y="13362"/>
                      <a:pt x="8222" y="48009"/>
                      <a:pt x="3752" y="52480"/>
                    </a:cubicBezTo>
                    <a:cubicBezTo>
                      <a:pt x="399" y="55553"/>
                      <a:pt x="2354" y="60303"/>
                      <a:pt x="7663" y="59465"/>
                    </a:cubicBezTo>
                    <a:close/>
                  </a:path>
                </a:pathLst>
              </a:custGeom>
              <a:solidFill>
                <a:srgbClr val="2D28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9" name="Forma libre 88">
                <a:extLst>
                  <a:ext uri="{FF2B5EF4-FFF2-40B4-BE49-F238E27FC236}">
                    <a16:creationId xmlns:a16="http://schemas.microsoft.com/office/drawing/2014/main" id="{AD8D5D84-4D58-CA41-A068-1FC3DBC32D16}"/>
                  </a:ext>
                </a:extLst>
              </p:cNvPr>
              <p:cNvSpPr/>
              <p:nvPr/>
            </p:nvSpPr>
            <p:spPr>
              <a:xfrm>
                <a:off x="2975920" y="4022892"/>
                <a:ext cx="223682" cy="284688"/>
              </a:xfrm>
              <a:custGeom>
                <a:avLst/>
                <a:gdLst>
                  <a:gd name="connsiteX0" fmla="*/ 61191 w 61470"/>
                  <a:gd name="connsiteY0" fmla="*/ 68497 h 78235"/>
                  <a:gd name="connsiteX1" fmla="*/ 40794 w 61470"/>
                  <a:gd name="connsiteY1" fmla="*/ 29659 h 78235"/>
                  <a:gd name="connsiteX2" fmla="*/ 22632 w 61470"/>
                  <a:gd name="connsiteY2" fmla="*/ 6467 h 78235"/>
                  <a:gd name="connsiteX3" fmla="*/ 4750 w 61470"/>
                  <a:gd name="connsiteY3" fmla="*/ 6188 h 78235"/>
                  <a:gd name="connsiteX4" fmla="*/ 4471 w 61470"/>
                  <a:gd name="connsiteY4" fmla="*/ 29100 h 78235"/>
                  <a:gd name="connsiteX5" fmla="*/ 39676 w 61470"/>
                  <a:gd name="connsiteY5" fmla="*/ 72129 h 78235"/>
                  <a:gd name="connsiteX6" fmla="*/ 61191 w 61470"/>
                  <a:gd name="connsiteY6" fmla="*/ 68497 h 7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470" h="78235">
                    <a:moveTo>
                      <a:pt x="61191" y="68497"/>
                    </a:moveTo>
                    <a:cubicBezTo>
                      <a:pt x="60353" y="63467"/>
                      <a:pt x="56441" y="52570"/>
                      <a:pt x="40794" y="29659"/>
                    </a:cubicBezTo>
                    <a:cubicBezTo>
                      <a:pt x="31294" y="15688"/>
                      <a:pt x="25985" y="10379"/>
                      <a:pt x="22632" y="6467"/>
                    </a:cubicBezTo>
                    <a:cubicBezTo>
                      <a:pt x="16485" y="-518"/>
                      <a:pt x="6985" y="1997"/>
                      <a:pt x="4750" y="6188"/>
                    </a:cubicBezTo>
                    <a:cubicBezTo>
                      <a:pt x="1118" y="13173"/>
                      <a:pt x="1397" y="25188"/>
                      <a:pt x="4471" y="29100"/>
                    </a:cubicBezTo>
                    <a:cubicBezTo>
                      <a:pt x="21794" y="50614"/>
                      <a:pt x="36323" y="66261"/>
                      <a:pt x="39676" y="72129"/>
                    </a:cubicBezTo>
                    <a:cubicBezTo>
                      <a:pt x="44426" y="81070"/>
                      <a:pt x="62309" y="74644"/>
                      <a:pt x="61191" y="68497"/>
                    </a:cubicBezTo>
                    <a:close/>
                  </a:path>
                </a:pathLst>
              </a:custGeom>
              <a:solidFill>
                <a:srgbClr val="2D28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0" name="Forma libre 89">
                <a:extLst>
                  <a:ext uri="{FF2B5EF4-FFF2-40B4-BE49-F238E27FC236}">
                    <a16:creationId xmlns:a16="http://schemas.microsoft.com/office/drawing/2014/main" id="{8E8D1619-4A8B-2F47-8B9D-B5C10DFF21ED}"/>
                  </a:ext>
                </a:extLst>
              </p:cNvPr>
              <p:cNvSpPr/>
              <p:nvPr/>
            </p:nvSpPr>
            <p:spPr>
              <a:xfrm>
                <a:off x="3021344" y="5492106"/>
                <a:ext cx="101674" cy="101674"/>
              </a:xfrm>
              <a:custGeom>
                <a:avLst/>
                <a:gdLst>
                  <a:gd name="connsiteX0" fmla="*/ 9591 w 27941"/>
                  <a:gd name="connsiteY0" fmla="*/ 6183 h 27941"/>
                  <a:gd name="connsiteX1" fmla="*/ 8473 w 27941"/>
                  <a:gd name="connsiteY1" fmla="*/ 13448 h 27941"/>
                  <a:gd name="connsiteX2" fmla="*/ 3723 w 27941"/>
                  <a:gd name="connsiteY2" fmla="*/ 19874 h 27941"/>
                  <a:gd name="connsiteX3" fmla="*/ 9870 w 27941"/>
                  <a:gd name="connsiteY3" fmla="*/ 26580 h 27941"/>
                  <a:gd name="connsiteX4" fmla="*/ 26356 w 27941"/>
                  <a:gd name="connsiteY4" fmla="*/ 20154 h 27941"/>
                  <a:gd name="connsiteX5" fmla="*/ 24120 w 27941"/>
                  <a:gd name="connsiteY5" fmla="*/ 8977 h 27941"/>
                  <a:gd name="connsiteX6" fmla="*/ 22723 w 27941"/>
                  <a:gd name="connsiteY6" fmla="*/ 3668 h 27941"/>
                  <a:gd name="connsiteX7" fmla="*/ 9591 w 27941"/>
                  <a:gd name="connsiteY7" fmla="*/ 6183 h 2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941" h="27941">
                    <a:moveTo>
                      <a:pt x="9591" y="6183"/>
                    </a:moveTo>
                    <a:cubicBezTo>
                      <a:pt x="8753" y="9815"/>
                      <a:pt x="9032" y="10933"/>
                      <a:pt x="8473" y="13448"/>
                    </a:cubicBezTo>
                    <a:cubicBezTo>
                      <a:pt x="7914" y="16242"/>
                      <a:pt x="5120" y="17359"/>
                      <a:pt x="3723" y="19874"/>
                    </a:cubicBezTo>
                    <a:cubicBezTo>
                      <a:pt x="2047" y="22389"/>
                      <a:pt x="-747" y="26301"/>
                      <a:pt x="9870" y="26580"/>
                    </a:cubicBezTo>
                    <a:cubicBezTo>
                      <a:pt x="21326" y="26859"/>
                      <a:pt x="28312" y="26301"/>
                      <a:pt x="26356" y="20154"/>
                    </a:cubicBezTo>
                    <a:cubicBezTo>
                      <a:pt x="24400" y="13727"/>
                      <a:pt x="24120" y="10933"/>
                      <a:pt x="24120" y="8977"/>
                    </a:cubicBezTo>
                    <a:cubicBezTo>
                      <a:pt x="24120" y="7021"/>
                      <a:pt x="24120" y="4786"/>
                      <a:pt x="22723" y="3668"/>
                    </a:cubicBezTo>
                    <a:cubicBezTo>
                      <a:pt x="21606" y="2271"/>
                      <a:pt x="11267" y="36"/>
                      <a:pt x="9591" y="6183"/>
                    </a:cubicBezTo>
                    <a:close/>
                  </a:path>
                </a:pathLst>
              </a:custGeom>
              <a:solidFill>
                <a:srgbClr val="5025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1" name="Forma libre 90">
                <a:extLst>
                  <a:ext uri="{FF2B5EF4-FFF2-40B4-BE49-F238E27FC236}">
                    <a16:creationId xmlns:a16="http://schemas.microsoft.com/office/drawing/2014/main" id="{8EA5F5E6-4808-6E4C-A447-C2A82B75522B}"/>
                  </a:ext>
                </a:extLst>
              </p:cNvPr>
              <p:cNvSpPr/>
              <p:nvPr/>
            </p:nvSpPr>
            <p:spPr>
              <a:xfrm>
                <a:off x="2634549" y="5515759"/>
                <a:ext cx="162680" cy="81340"/>
              </a:xfrm>
              <a:custGeom>
                <a:avLst/>
                <a:gdLst>
                  <a:gd name="connsiteX0" fmla="*/ 27033 w 44705"/>
                  <a:gd name="connsiteY0" fmla="*/ 4992 h 22352"/>
                  <a:gd name="connsiteX1" fmla="*/ 15857 w 44705"/>
                  <a:gd name="connsiteY1" fmla="*/ 13095 h 22352"/>
                  <a:gd name="connsiteX2" fmla="*/ 4122 w 44705"/>
                  <a:gd name="connsiteY2" fmla="*/ 19242 h 22352"/>
                  <a:gd name="connsiteX3" fmla="*/ 23680 w 44705"/>
                  <a:gd name="connsiteY3" fmla="*/ 19521 h 22352"/>
                  <a:gd name="connsiteX4" fmla="*/ 36813 w 44705"/>
                  <a:gd name="connsiteY4" fmla="*/ 18683 h 22352"/>
                  <a:gd name="connsiteX5" fmla="*/ 42401 w 44705"/>
                  <a:gd name="connsiteY5" fmla="*/ 11139 h 22352"/>
                  <a:gd name="connsiteX6" fmla="*/ 27033 w 44705"/>
                  <a:gd name="connsiteY6" fmla="*/ 4992 h 22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705" h="22352">
                    <a:moveTo>
                      <a:pt x="27033" y="4992"/>
                    </a:moveTo>
                    <a:cubicBezTo>
                      <a:pt x="26195" y="6668"/>
                      <a:pt x="21724" y="10580"/>
                      <a:pt x="15857" y="13095"/>
                    </a:cubicBezTo>
                    <a:cubicBezTo>
                      <a:pt x="9989" y="15609"/>
                      <a:pt x="-2864" y="17006"/>
                      <a:pt x="4122" y="19242"/>
                    </a:cubicBezTo>
                    <a:cubicBezTo>
                      <a:pt x="11107" y="21477"/>
                      <a:pt x="19489" y="20080"/>
                      <a:pt x="23680" y="19521"/>
                    </a:cubicBezTo>
                    <a:cubicBezTo>
                      <a:pt x="27871" y="18962"/>
                      <a:pt x="31783" y="18683"/>
                      <a:pt x="36813" y="18683"/>
                    </a:cubicBezTo>
                    <a:cubicBezTo>
                      <a:pt x="43239" y="18683"/>
                      <a:pt x="43239" y="18124"/>
                      <a:pt x="42401" y="11139"/>
                    </a:cubicBezTo>
                    <a:cubicBezTo>
                      <a:pt x="41283" y="1639"/>
                      <a:pt x="29827" y="-317"/>
                      <a:pt x="27033" y="4992"/>
                    </a:cubicBezTo>
                    <a:close/>
                  </a:path>
                </a:pathLst>
              </a:custGeom>
              <a:solidFill>
                <a:srgbClr val="5025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2" name="Forma libre 91">
                <a:extLst>
                  <a:ext uri="{FF2B5EF4-FFF2-40B4-BE49-F238E27FC236}">
                    <a16:creationId xmlns:a16="http://schemas.microsoft.com/office/drawing/2014/main" id="{20DE7D71-9238-FC48-A1E3-AC9EB3BCC6DC}"/>
                  </a:ext>
                </a:extLst>
              </p:cNvPr>
              <p:cNvSpPr/>
              <p:nvPr/>
            </p:nvSpPr>
            <p:spPr>
              <a:xfrm>
                <a:off x="2836416" y="3766315"/>
                <a:ext cx="172847" cy="233853"/>
              </a:xfrm>
              <a:custGeom>
                <a:avLst/>
                <a:gdLst>
                  <a:gd name="connsiteX0" fmla="*/ 45323 w 47499"/>
                  <a:gd name="connsiteY0" fmla="*/ 35346 h 64264"/>
                  <a:gd name="connsiteX1" fmla="*/ 37779 w 47499"/>
                  <a:gd name="connsiteY1" fmla="*/ 56860 h 64264"/>
                  <a:gd name="connsiteX2" fmla="*/ 16823 w 47499"/>
                  <a:gd name="connsiteY2" fmla="*/ 63007 h 64264"/>
                  <a:gd name="connsiteX3" fmla="*/ 4249 w 47499"/>
                  <a:gd name="connsiteY3" fmla="*/ 49316 h 64264"/>
                  <a:gd name="connsiteX4" fmla="*/ 2852 w 47499"/>
                  <a:gd name="connsiteY4" fmla="*/ 18301 h 64264"/>
                  <a:gd name="connsiteX5" fmla="*/ 22132 w 47499"/>
                  <a:gd name="connsiteY5" fmla="*/ 2096 h 64264"/>
                  <a:gd name="connsiteX6" fmla="*/ 45323 w 47499"/>
                  <a:gd name="connsiteY6" fmla="*/ 35346 h 6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499" h="64264">
                    <a:moveTo>
                      <a:pt x="45323" y="35346"/>
                    </a:moveTo>
                    <a:cubicBezTo>
                      <a:pt x="43926" y="48478"/>
                      <a:pt x="43646" y="51272"/>
                      <a:pt x="37779" y="56860"/>
                    </a:cubicBezTo>
                    <a:cubicBezTo>
                      <a:pt x="31911" y="62169"/>
                      <a:pt x="22970" y="63007"/>
                      <a:pt x="16823" y="63007"/>
                    </a:cubicBezTo>
                    <a:cubicBezTo>
                      <a:pt x="10117" y="63007"/>
                      <a:pt x="5646" y="54904"/>
                      <a:pt x="4249" y="49316"/>
                    </a:cubicBezTo>
                    <a:cubicBezTo>
                      <a:pt x="2573" y="43448"/>
                      <a:pt x="1176" y="32831"/>
                      <a:pt x="2852" y="18301"/>
                    </a:cubicBezTo>
                    <a:cubicBezTo>
                      <a:pt x="3691" y="11037"/>
                      <a:pt x="12911" y="2096"/>
                      <a:pt x="22132" y="2096"/>
                    </a:cubicBezTo>
                    <a:cubicBezTo>
                      <a:pt x="31352" y="2375"/>
                      <a:pt x="48396" y="3213"/>
                      <a:pt x="45323" y="35346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3" name="Forma libre 92">
                <a:extLst>
                  <a:ext uri="{FF2B5EF4-FFF2-40B4-BE49-F238E27FC236}">
                    <a16:creationId xmlns:a16="http://schemas.microsoft.com/office/drawing/2014/main" id="{E2D506C9-528A-6849-BFEE-091D4B94D891}"/>
                  </a:ext>
                </a:extLst>
              </p:cNvPr>
              <p:cNvSpPr/>
              <p:nvPr/>
            </p:nvSpPr>
            <p:spPr>
              <a:xfrm>
                <a:off x="2535804" y="3708580"/>
                <a:ext cx="152513" cy="254187"/>
              </a:xfrm>
              <a:custGeom>
                <a:avLst/>
                <a:gdLst>
                  <a:gd name="connsiteX0" fmla="*/ 2478 w 41911"/>
                  <a:gd name="connsiteY0" fmla="*/ 6505 h 69852"/>
                  <a:gd name="connsiteX1" fmla="*/ 8625 w 41911"/>
                  <a:gd name="connsiteY1" fmla="*/ 28858 h 69852"/>
                  <a:gd name="connsiteX2" fmla="*/ 24552 w 41911"/>
                  <a:gd name="connsiteY2" fmla="*/ 67417 h 69852"/>
                  <a:gd name="connsiteX3" fmla="*/ 40478 w 41911"/>
                  <a:gd name="connsiteY3" fmla="*/ 49255 h 69852"/>
                  <a:gd name="connsiteX4" fmla="*/ 11140 w 41911"/>
                  <a:gd name="connsiteY4" fmla="*/ 3432 h 69852"/>
                  <a:gd name="connsiteX5" fmla="*/ 2478 w 41911"/>
                  <a:gd name="connsiteY5" fmla="*/ 6505 h 6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1" h="69852">
                    <a:moveTo>
                      <a:pt x="2478" y="6505"/>
                    </a:moveTo>
                    <a:cubicBezTo>
                      <a:pt x="1081" y="12652"/>
                      <a:pt x="3596" y="13211"/>
                      <a:pt x="8625" y="28858"/>
                    </a:cubicBezTo>
                    <a:cubicBezTo>
                      <a:pt x="14772" y="48417"/>
                      <a:pt x="19243" y="59035"/>
                      <a:pt x="24552" y="67417"/>
                    </a:cubicBezTo>
                    <a:cubicBezTo>
                      <a:pt x="29302" y="75240"/>
                      <a:pt x="44669" y="60991"/>
                      <a:pt x="40478" y="49255"/>
                    </a:cubicBezTo>
                    <a:cubicBezTo>
                      <a:pt x="36846" y="39196"/>
                      <a:pt x="15331" y="8741"/>
                      <a:pt x="11140" y="3432"/>
                    </a:cubicBezTo>
                    <a:cubicBezTo>
                      <a:pt x="9184" y="1196"/>
                      <a:pt x="3596" y="1476"/>
                      <a:pt x="2478" y="6505"/>
                    </a:cubicBezTo>
                    <a:close/>
                  </a:path>
                </a:pathLst>
              </a:custGeom>
              <a:solidFill>
                <a:srgbClr val="3627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4" name="Forma libre 93">
                <a:extLst>
                  <a:ext uri="{FF2B5EF4-FFF2-40B4-BE49-F238E27FC236}">
                    <a16:creationId xmlns:a16="http://schemas.microsoft.com/office/drawing/2014/main" id="{95AE5E3F-E6D3-C54D-B83A-4C71C3B63BCB}"/>
                  </a:ext>
                </a:extLst>
              </p:cNvPr>
              <p:cNvSpPr/>
              <p:nvPr/>
            </p:nvSpPr>
            <p:spPr>
              <a:xfrm>
                <a:off x="2604361" y="3879666"/>
                <a:ext cx="264354" cy="254187"/>
              </a:xfrm>
              <a:custGeom>
                <a:avLst/>
                <a:gdLst>
                  <a:gd name="connsiteX0" fmla="*/ 2358 w 72646"/>
                  <a:gd name="connsiteY0" fmla="*/ 13137 h 69852"/>
                  <a:gd name="connsiteX1" fmla="*/ 30579 w 72646"/>
                  <a:gd name="connsiteY1" fmla="*/ 46666 h 69852"/>
                  <a:gd name="connsiteX2" fmla="*/ 53211 w 72646"/>
                  <a:gd name="connsiteY2" fmla="*/ 65387 h 69852"/>
                  <a:gd name="connsiteX3" fmla="*/ 70535 w 72646"/>
                  <a:gd name="connsiteY3" fmla="*/ 61754 h 69852"/>
                  <a:gd name="connsiteX4" fmla="*/ 66064 w 72646"/>
                  <a:gd name="connsiteY4" fmla="*/ 39401 h 69852"/>
                  <a:gd name="connsiteX5" fmla="*/ 22476 w 72646"/>
                  <a:gd name="connsiteY5" fmla="*/ 4754 h 69852"/>
                  <a:gd name="connsiteX6" fmla="*/ 2358 w 72646"/>
                  <a:gd name="connsiteY6" fmla="*/ 13137 h 6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646" h="69852">
                    <a:moveTo>
                      <a:pt x="2358" y="13137"/>
                    </a:moveTo>
                    <a:cubicBezTo>
                      <a:pt x="4314" y="17887"/>
                      <a:pt x="10461" y="27666"/>
                      <a:pt x="30579" y="46666"/>
                    </a:cubicBezTo>
                    <a:cubicBezTo>
                      <a:pt x="42873" y="58401"/>
                      <a:pt x="49020" y="62313"/>
                      <a:pt x="53211" y="65387"/>
                    </a:cubicBezTo>
                    <a:cubicBezTo>
                      <a:pt x="60755" y="70695"/>
                      <a:pt x="69417" y="66504"/>
                      <a:pt x="70535" y="61754"/>
                    </a:cubicBezTo>
                    <a:cubicBezTo>
                      <a:pt x="72491" y="54210"/>
                      <a:pt x="69976" y="42475"/>
                      <a:pt x="66064" y="39401"/>
                    </a:cubicBezTo>
                    <a:cubicBezTo>
                      <a:pt x="44549" y="22078"/>
                      <a:pt x="26946" y="10063"/>
                      <a:pt x="22476" y="4754"/>
                    </a:cubicBezTo>
                    <a:cubicBezTo>
                      <a:pt x="16049" y="-2790"/>
                      <a:pt x="-156" y="7548"/>
                      <a:pt x="2358" y="13137"/>
                    </a:cubicBezTo>
                    <a:close/>
                  </a:path>
                </a:pathLst>
              </a:custGeom>
              <a:solidFill>
                <a:srgbClr val="3627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5" name="Forma libre 94">
                <a:extLst>
                  <a:ext uri="{FF2B5EF4-FFF2-40B4-BE49-F238E27FC236}">
                    <a16:creationId xmlns:a16="http://schemas.microsoft.com/office/drawing/2014/main" id="{B1996615-A6CD-9A4B-8608-E93E420160AD}"/>
                  </a:ext>
                </a:extLst>
              </p:cNvPr>
              <p:cNvSpPr/>
              <p:nvPr/>
            </p:nvSpPr>
            <p:spPr>
              <a:xfrm>
                <a:off x="2886836" y="3940366"/>
                <a:ext cx="91507" cy="142346"/>
              </a:xfrm>
              <a:custGeom>
                <a:avLst/>
                <a:gdLst>
                  <a:gd name="connsiteX0" fmla="*/ 24761 w 25147"/>
                  <a:gd name="connsiteY0" fmla="*/ 10706 h 39117"/>
                  <a:gd name="connsiteX1" fmla="*/ 25599 w 25147"/>
                  <a:gd name="connsiteY1" fmla="*/ 25235 h 39117"/>
                  <a:gd name="connsiteX2" fmla="*/ 14702 w 25147"/>
                  <a:gd name="connsiteY2" fmla="*/ 38088 h 39117"/>
                  <a:gd name="connsiteX3" fmla="*/ 13864 w 25147"/>
                  <a:gd name="connsiteY3" fmla="*/ 38088 h 39117"/>
                  <a:gd name="connsiteX4" fmla="*/ 2128 w 25147"/>
                  <a:gd name="connsiteY4" fmla="*/ 27191 h 39117"/>
                  <a:gd name="connsiteX5" fmla="*/ 2687 w 25147"/>
                  <a:gd name="connsiteY5" fmla="*/ 16573 h 39117"/>
                  <a:gd name="connsiteX6" fmla="*/ 12467 w 25147"/>
                  <a:gd name="connsiteY6" fmla="*/ 2603 h 39117"/>
                  <a:gd name="connsiteX7" fmla="*/ 12467 w 25147"/>
                  <a:gd name="connsiteY7" fmla="*/ 2603 h 39117"/>
                  <a:gd name="connsiteX8" fmla="*/ 24761 w 25147"/>
                  <a:gd name="connsiteY8" fmla="*/ 10706 h 39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47" h="39117">
                    <a:moveTo>
                      <a:pt x="24761" y="10706"/>
                    </a:moveTo>
                    <a:cubicBezTo>
                      <a:pt x="25040" y="15176"/>
                      <a:pt x="25319" y="20485"/>
                      <a:pt x="25599" y="25235"/>
                    </a:cubicBezTo>
                    <a:cubicBezTo>
                      <a:pt x="25878" y="31382"/>
                      <a:pt x="20849" y="37250"/>
                      <a:pt x="14702" y="38088"/>
                    </a:cubicBezTo>
                    <a:cubicBezTo>
                      <a:pt x="14422" y="38088"/>
                      <a:pt x="14143" y="38088"/>
                      <a:pt x="13864" y="38088"/>
                    </a:cubicBezTo>
                    <a:cubicBezTo>
                      <a:pt x="8275" y="38088"/>
                      <a:pt x="1570" y="33059"/>
                      <a:pt x="2128" y="27191"/>
                    </a:cubicBezTo>
                    <a:cubicBezTo>
                      <a:pt x="2408" y="23559"/>
                      <a:pt x="2687" y="19647"/>
                      <a:pt x="2687" y="16573"/>
                    </a:cubicBezTo>
                    <a:cubicBezTo>
                      <a:pt x="2687" y="10426"/>
                      <a:pt x="6599" y="4838"/>
                      <a:pt x="12467" y="2603"/>
                    </a:cubicBezTo>
                    <a:lnTo>
                      <a:pt x="12467" y="2603"/>
                    </a:lnTo>
                    <a:cubicBezTo>
                      <a:pt x="18055" y="647"/>
                      <a:pt x="24202" y="4559"/>
                      <a:pt x="24761" y="10706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6" name="Forma libre 95">
                <a:extLst>
                  <a:ext uri="{FF2B5EF4-FFF2-40B4-BE49-F238E27FC236}">
                    <a16:creationId xmlns:a16="http://schemas.microsoft.com/office/drawing/2014/main" id="{FBCB3442-EF52-5C47-9671-4A7AD0EF5B24}"/>
                  </a:ext>
                </a:extLst>
              </p:cNvPr>
              <p:cNvSpPr/>
              <p:nvPr/>
            </p:nvSpPr>
            <p:spPr>
              <a:xfrm>
                <a:off x="2732410" y="4000164"/>
                <a:ext cx="355861" cy="528708"/>
              </a:xfrm>
              <a:custGeom>
                <a:avLst/>
                <a:gdLst>
                  <a:gd name="connsiteX0" fmla="*/ 93463 w 97793"/>
                  <a:gd name="connsiteY0" fmla="*/ 50434 h 145293"/>
                  <a:gd name="connsiteX1" fmla="*/ 81448 w 97793"/>
                  <a:gd name="connsiteY1" fmla="*/ 145434 h 145293"/>
                  <a:gd name="connsiteX2" fmla="*/ 2096 w 97793"/>
                  <a:gd name="connsiteY2" fmla="*/ 145434 h 145293"/>
                  <a:gd name="connsiteX3" fmla="*/ 7963 w 97793"/>
                  <a:gd name="connsiteY3" fmla="*/ 30316 h 145293"/>
                  <a:gd name="connsiteX4" fmla="*/ 24728 w 97793"/>
                  <a:gd name="connsiteY4" fmla="*/ 6846 h 145293"/>
                  <a:gd name="connsiteX5" fmla="*/ 45963 w 97793"/>
                  <a:gd name="connsiteY5" fmla="*/ 2096 h 145293"/>
                  <a:gd name="connsiteX6" fmla="*/ 60493 w 97793"/>
                  <a:gd name="connsiteY6" fmla="*/ 2096 h 145293"/>
                  <a:gd name="connsiteX7" fmla="*/ 75860 w 97793"/>
                  <a:gd name="connsiteY7" fmla="*/ 4051 h 145293"/>
                  <a:gd name="connsiteX8" fmla="*/ 93463 w 97793"/>
                  <a:gd name="connsiteY8" fmla="*/ 50434 h 14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793" h="145293">
                    <a:moveTo>
                      <a:pt x="93463" y="50434"/>
                    </a:moveTo>
                    <a:cubicBezTo>
                      <a:pt x="82845" y="85081"/>
                      <a:pt x="79492" y="121125"/>
                      <a:pt x="81448" y="145434"/>
                    </a:cubicBezTo>
                    <a:lnTo>
                      <a:pt x="2096" y="145434"/>
                    </a:lnTo>
                    <a:cubicBezTo>
                      <a:pt x="2096" y="145434"/>
                      <a:pt x="2654" y="71110"/>
                      <a:pt x="7963" y="30316"/>
                    </a:cubicBezTo>
                    <a:cubicBezTo>
                      <a:pt x="9081" y="20816"/>
                      <a:pt x="14669" y="12434"/>
                      <a:pt x="24728" y="6846"/>
                    </a:cubicBezTo>
                    <a:cubicBezTo>
                      <a:pt x="30596" y="3772"/>
                      <a:pt x="41493" y="2096"/>
                      <a:pt x="45963" y="2096"/>
                    </a:cubicBezTo>
                    <a:lnTo>
                      <a:pt x="60493" y="2096"/>
                    </a:lnTo>
                    <a:cubicBezTo>
                      <a:pt x="65522" y="2096"/>
                      <a:pt x="71110" y="2654"/>
                      <a:pt x="75860" y="4051"/>
                    </a:cubicBezTo>
                    <a:cubicBezTo>
                      <a:pt x="97654" y="11037"/>
                      <a:pt x="99610" y="30316"/>
                      <a:pt x="93463" y="50434"/>
                    </a:cubicBezTo>
                    <a:close/>
                  </a:path>
                </a:pathLst>
              </a:custGeom>
              <a:solidFill>
                <a:srgbClr val="3627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7" name="Forma libre 96">
                <a:extLst>
                  <a:ext uri="{FF2B5EF4-FFF2-40B4-BE49-F238E27FC236}">
                    <a16:creationId xmlns:a16="http://schemas.microsoft.com/office/drawing/2014/main" id="{6B7107DD-F536-824F-9C69-66C7EA2E0217}"/>
                  </a:ext>
                </a:extLst>
              </p:cNvPr>
              <p:cNvSpPr/>
              <p:nvPr/>
            </p:nvSpPr>
            <p:spPr>
              <a:xfrm>
                <a:off x="2722242" y="4521754"/>
                <a:ext cx="315189" cy="183014"/>
              </a:xfrm>
              <a:custGeom>
                <a:avLst/>
                <a:gdLst>
                  <a:gd name="connsiteX0" fmla="*/ 83963 w 86617"/>
                  <a:gd name="connsiteY0" fmla="*/ 50713 h 50294"/>
                  <a:gd name="connsiteX1" fmla="*/ 84242 w 86617"/>
                  <a:gd name="connsiteY1" fmla="*/ 2096 h 50294"/>
                  <a:gd name="connsiteX2" fmla="*/ 4890 w 86617"/>
                  <a:gd name="connsiteY2" fmla="*/ 2096 h 50294"/>
                  <a:gd name="connsiteX3" fmla="*/ 2096 w 86617"/>
                  <a:gd name="connsiteY3" fmla="*/ 50713 h 50294"/>
                  <a:gd name="connsiteX4" fmla="*/ 83963 w 86617"/>
                  <a:gd name="connsiteY4" fmla="*/ 50713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17" h="50294">
                    <a:moveTo>
                      <a:pt x="83963" y="50713"/>
                    </a:moveTo>
                    <a:cubicBezTo>
                      <a:pt x="83963" y="50713"/>
                      <a:pt x="90948" y="33948"/>
                      <a:pt x="84242" y="2096"/>
                    </a:cubicBezTo>
                    <a:lnTo>
                      <a:pt x="4890" y="2096"/>
                    </a:lnTo>
                    <a:cubicBezTo>
                      <a:pt x="4890" y="2096"/>
                      <a:pt x="2096" y="24728"/>
                      <a:pt x="2096" y="50713"/>
                    </a:cubicBezTo>
                    <a:lnTo>
                      <a:pt x="83963" y="50713"/>
                    </a:ln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8" name="Forma libre 97">
                <a:extLst>
                  <a:ext uri="{FF2B5EF4-FFF2-40B4-BE49-F238E27FC236}">
                    <a16:creationId xmlns:a16="http://schemas.microsoft.com/office/drawing/2014/main" id="{C8DDB195-5003-CB43-8FAE-3C213BD31913}"/>
                  </a:ext>
                </a:extLst>
              </p:cNvPr>
              <p:cNvSpPr/>
              <p:nvPr/>
            </p:nvSpPr>
            <p:spPr>
              <a:xfrm>
                <a:off x="2959600" y="4992542"/>
                <a:ext cx="152513" cy="538875"/>
              </a:xfrm>
              <a:custGeom>
                <a:avLst/>
                <a:gdLst>
                  <a:gd name="connsiteX0" fmla="*/ 3089 w 41911"/>
                  <a:gd name="connsiteY0" fmla="*/ 25277 h 148087"/>
                  <a:gd name="connsiteX1" fmla="*/ 31589 w 41911"/>
                  <a:gd name="connsiteY1" fmla="*/ 13542 h 148087"/>
                  <a:gd name="connsiteX2" fmla="*/ 41927 w 41911"/>
                  <a:gd name="connsiteY2" fmla="*/ 141512 h 148087"/>
                  <a:gd name="connsiteX3" fmla="*/ 41089 w 41911"/>
                  <a:gd name="connsiteY3" fmla="*/ 147101 h 148087"/>
                  <a:gd name="connsiteX4" fmla="*/ 32706 w 41911"/>
                  <a:gd name="connsiteY4" fmla="*/ 148498 h 148087"/>
                  <a:gd name="connsiteX5" fmla="*/ 26559 w 41911"/>
                  <a:gd name="connsiteY5" fmla="*/ 144865 h 148087"/>
                  <a:gd name="connsiteX6" fmla="*/ 3089 w 41911"/>
                  <a:gd name="connsiteY6" fmla="*/ 25277 h 14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11" h="148087">
                    <a:moveTo>
                      <a:pt x="3089" y="25277"/>
                    </a:moveTo>
                    <a:cubicBezTo>
                      <a:pt x="-3338" y="-708"/>
                      <a:pt x="23206" y="-5178"/>
                      <a:pt x="31589" y="13542"/>
                    </a:cubicBezTo>
                    <a:cubicBezTo>
                      <a:pt x="43324" y="40086"/>
                      <a:pt x="42486" y="124468"/>
                      <a:pt x="41927" y="141512"/>
                    </a:cubicBezTo>
                    <a:cubicBezTo>
                      <a:pt x="41927" y="143748"/>
                      <a:pt x="42206" y="146542"/>
                      <a:pt x="41089" y="147101"/>
                    </a:cubicBezTo>
                    <a:cubicBezTo>
                      <a:pt x="39133" y="148498"/>
                      <a:pt x="34662" y="148498"/>
                      <a:pt x="32706" y="148498"/>
                    </a:cubicBezTo>
                    <a:cubicBezTo>
                      <a:pt x="29633" y="148498"/>
                      <a:pt x="26839" y="148498"/>
                      <a:pt x="26559" y="144865"/>
                    </a:cubicBezTo>
                    <a:cubicBezTo>
                      <a:pt x="24324" y="119998"/>
                      <a:pt x="9236" y="50145"/>
                      <a:pt x="3089" y="25277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9" name="Forma libre 98">
                <a:extLst>
                  <a:ext uri="{FF2B5EF4-FFF2-40B4-BE49-F238E27FC236}">
                    <a16:creationId xmlns:a16="http://schemas.microsoft.com/office/drawing/2014/main" id="{B052227E-B096-A243-9873-AF267CD14B1E}"/>
                  </a:ext>
                </a:extLst>
              </p:cNvPr>
              <p:cNvSpPr/>
              <p:nvPr/>
            </p:nvSpPr>
            <p:spPr>
              <a:xfrm>
                <a:off x="2875403" y="4533042"/>
                <a:ext cx="203348" cy="599881"/>
              </a:xfrm>
              <a:custGeom>
                <a:avLst/>
                <a:gdLst>
                  <a:gd name="connsiteX0" fmla="*/ 2476 w 55882"/>
                  <a:gd name="connsiteY0" fmla="*/ 50965 h 164852"/>
                  <a:gd name="connsiteX1" fmla="*/ 32373 w 55882"/>
                  <a:gd name="connsiteY1" fmla="*/ 4582 h 164852"/>
                  <a:gd name="connsiteX2" fmla="*/ 44947 w 55882"/>
                  <a:gd name="connsiteY2" fmla="*/ 26376 h 164852"/>
                  <a:gd name="connsiteX3" fmla="*/ 54447 w 55882"/>
                  <a:gd name="connsiteY3" fmla="*/ 137861 h 164852"/>
                  <a:gd name="connsiteX4" fmla="*/ 28182 w 55882"/>
                  <a:gd name="connsiteY4" fmla="*/ 154067 h 164852"/>
                  <a:gd name="connsiteX5" fmla="*/ 2476 w 55882"/>
                  <a:gd name="connsiteY5" fmla="*/ 50965 h 16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882" h="164852">
                    <a:moveTo>
                      <a:pt x="2476" y="50965"/>
                    </a:moveTo>
                    <a:cubicBezTo>
                      <a:pt x="-318" y="18832"/>
                      <a:pt x="12535" y="-6035"/>
                      <a:pt x="32373" y="4582"/>
                    </a:cubicBezTo>
                    <a:cubicBezTo>
                      <a:pt x="40756" y="9053"/>
                      <a:pt x="43829" y="17994"/>
                      <a:pt x="44947" y="26376"/>
                    </a:cubicBezTo>
                    <a:cubicBezTo>
                      <a:pt x="46064" y="34759"/>
                      <a:pt x="52211" y="122214"/>
                      <a:pt x="54447" y="137861"/>
                    </a:cubicBezTo>
                    <a:cubicBezTo>
                      <a:pt x="59197" y="173347"/>
                      <a:pt x="31256" y="163847"/>
                      <a:pt x="28182" y="154067"/>
                    </a:cubicBezTo>
                    <a:cubicBezTo>
                      <a:pt x="20359" y="129200"/>
                      <a:pt x="4153" y="68568"/>
                      <a:pt x="2476" y="50965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0" name="Forma libre 99">
                <a:extLst>
                  <a:ext uri="{FF2B5EF4-FFF2-40B4-BE49-F238E27FC236}">
                    <a16:creationId xmlns:a16="http://schemas.microsoft.com/office/drawing/2014/main" id="{8F6DCDC1-52EE-864D-9E8E-5E4CC740537E}"/>
                  </a:ext>
                </a:extLst>
              </p:cNvPr>
              <p:cNvSpPr/>
              <p:nvPr/>
            </p:nvSpPr>
            <p:spPr>
              <a:xfrm>
                <a:off x="2706854" y="5003095"/>
                <a:ext cx="122008" cy="559209"/>
              </a:xfrm>
              <a:custGeom>
                <a:avLst/>
                <a:gdLst>
                  <a:gd name="connsiteX0" fmla="*/ 22531 w 33529"/>
                  <a:gd name="connsiteY0" fmla="*/ 151465 h 153676"/>
                  <a:gd name="connsiteX1" fmla="*/ 30355 w 33529"/>
                  <a:gd name="connsiteY1" fmla="*/ 16509 h 153676"/>
                  <a:gd name="connsiteX2" fmla="*/ 2134 w 33529"/>
                  <a:gd name="connsiteY2" fmla="*/ 20421 h 153676"/>
                  <a:gd name="connsiteX3" fmla="*/ 8281 w 33529"/>
                  <a:gd name="connsiteY3" fmla="*/ 145877 h 153676"/>
                  <a:gd name="connsiteX4" fmla="*/ 22531 w 33529"/>
                  <a:gd name="connsiteY4" fmla="*/ 151465 h 15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9" h="153676">
                    <a:moveTo>
                      <a:pt x="22531" y="151465"/>
                    </a:moveTo>
                    <a:cubicBezTo>
                      <a:pt x="23649" y="113745"/>
                      <a:pt x="39575" y="47524"/>
                      <a:pt x="30355" y="16509"/>
                    </a:cubicBezTo>
                    <a:cubicBezTo>
                      <a:pt x="24487" y="-3049"/>
                      <a:pt x="1017" y="-3608"/>
                      <a:pt x="2134" y="20421"/>
                    </a:cubicBezTo>
                    <a:cubicBezTo>
                      <a:pt x="3252" y="46127"/>
                      <a:pt x="11075" y="96142"/>
                      <a:pt x="8281" y="145877"/>
                    </a:cubicBezTo>
                    <a:cubicBezTo>
                      <a:pt x="8002" y="150906"/>
                      <a:pt x="22252" y="155936"/>
                      <a:pt x="22531" y="151465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1" name="Forma libre 100">
                <a:extLst>
                  <a:ext uri="{FF2B5EF4-FFF2-40B4-BE49-F238E27FC236}">
                    <a16:creationId xmlns:a16="http://schemas.microsoft.com/office/drawing/2014/main" id="{27D5900C-F21B-014A-8F25-6058DCF8AA5B}"/>
                  </a:ext>
                </a:extLst>
              </p:cNvPr>
              <p:cNvSpPr/>
              <p:nvPr/>
            </p:nvSpPr>
            <p:spPr>
              <a:xfrm>
                <a:off x="2706250" y="4532827"/>
                <a:ext cx="193181" cy="589710"/>
              </a:xfrm>
              <a:custGeom>
                <a:avLst/>
                <a:gdLst>
                  <a:gd name="connsiteX0" fmla="*/ 29402 w 53088"/>
                  <a:gd name="connsiteY0" fmla="*/ 152450 h 162058"/>
                  <a:gd name="connsiteX1" fmla="*/ 2299 w 53088"/>
                  <a:gd name="connsiteY1" fmla="*/ 137921 h 162058"/>
                  <a:gd name="connsiteX2" fmla="*/ 7608 w 53088"/>
                  <a:gd name="connsiteY2" fmla="*/ 25877 h 162058"/>
                  <a:gd name="connsiteX3" fmla="*/ 14035 w 53088"/>
                  <a:gd name="connsiteY3" fmla="*/ 3524 h 162058"/>
                  <a:gd name="connsiteX4" fmla="*/ 50358 w 53088"/>
                  <a:gd name="connsiteY4" fmla="*/ 52700 h 162058"/>
                  <a:gd name="connsiteX5" fmla="*/ 29402 w 53088"/>
                  <a:gd name="connsiteY5" fmla="*/ 152450 h 16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88" h="162058">
                    <a:moveTo>
                      <a:pt x="29402" y="152450"/>
                    </a:moveTo>
                    <a:cubicBezTo>
                      <a:pt x="26329" y="162229"/>
                      <a:pt x="-495" y="173685"/>
                      <a:pt x="2299" y="137921"/>
                    </a:cubicBezTo>
                    <a:cubicBezTo>
                      <a:pt x="3417" y="121994"/>
                      <a:pt x="6770" y="34259"/>
                      <a:pt x="7608" y="25877"/>
                    </a:cubicBezTo>
                    <a:cubicBezTo>
                      <a:pt x="8167" y="17494"/>
                      <a:pt x="9843" y="5200"/>
                      <a:pt x="14035" y="3524"/>
                    </a:cubicBezTo>
                    <a:cubicBezTo>
                      <a:pt x="35270" y="-4300"/>
                      <a:pt x="55667" y="21127"/>
                      <a:pt x="50358" y="52700"/>
                    </a:cubicBezTo>
                    <a:cubicBezTo>
                      <a:pt x="46167" y="73935"/>
                      <a:pt x="35829" y="132053"/>
                      <a:pt x="29402" y="152450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2" name="Forma libre 101">
                <a:extLst>
                  <a:ext uri="{FF2B5EF4-FFF2-40B4-BE49-F238E27FC236}">
                    <a16:creationId xmlns:a16="http://schemas.microsoft.com/office/drawing/2014/main" id="{04B39BB9-881F-3145-811D-97328146A3C2}"/>
                  </a:ext>
                </a:extLst>
              </p:cNvPr>
              <p:cNvSpPr/>
              <p:nvPr/>
            </p:nvSpPr>
            <p:spPr>
              <a:xfrm>
                <a:off x="2817534" y="3853215"/>
                <a:ext cx="50839" cy="71173"/>
              </a:xfrm>
              <a:custGeom>
                <a:avLst/>
                <a:gdLst>
                  <a:gd name="connsiteX0" fmla="*/ 11674 w 13970"/>
                  <a:gd name="connsiteY0" fmla="*/ 8670 h 19558"/>
                  <a:gd name="connsiteX1" fmla="*/ 10835 w 13970"/>
                  <a:gd name="connsiteY1" fmla="*/ 18729 h 19558"/>
                  <a:gd name="connsiteX2" fmla="*/ 3291 w 13970"/>
                  <a:gd name="connsiteY2" fmla="*/ 12303 h 19558"/>
                  <a:gd name="connsiteX3" fmla="*/ 4130 w 13970"/>
                  <a:gd name="connsiteY3" fmla="*/ 2244 h 19558"/>
                  <a:gd name="connsiteX4" fmla="*/ 11674 w 13970"/>
                  <a:gd name="connsiteY4" fmla="*/ 8670 h 1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70" h="19558">
                    <a:moveTo>
                      <a:pt x="11674" y="8670"/>
                    </a:moveTo>
                    <a:cubicBezTo>
                      <a:pt x="13630" y="13141"/>
                      <a:pt x="13071" y="17611"/>
                      <a:pt x="10835" y="18729"/>
                    </a:cubicBezTo>
                    <a:cubicBezTo>
                      <a:pt x="8321" y="19567"/>
                      <a:pt x="4968" y="16773"/>
                      <a:pt x="3291" y="12303"/>
                    </a:cubicBezTo>
                    <a:cubicBezTo>
                      <a:pt x="1335" y="7832"/>
                      <a:pt x="1894" y="3361"/>
                      <a:pt x="4130" y="2244"/>
                    </a:cubicBezTo>
                    <a:cubicBezTo>
                      <a:pt x="6365" y="1406"/>
                      <a:pt x="9718" y="4200"/>
                      <a:pt x="11674" y="8670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3" name="Forma libre 102">
                <a:extLst>
                  <a:ext uri="{FF2B5EF4-FFF2-40B4-BE49-F238E27FC236}">
                    <a16:creationId xmlns:a16="http://schemas.microsoft.com/office/drawing/2014/main" id="{C77E90A9-B44F-AC4C-9173-C3C43E41EB1D}"/>
                  </a:ext>
                </a:extLst>
              </p:cNvPr>
              <p:cNvSpPr/>
              <p:nvPr/>
            </p:nvSpPr>
            <p:spPr>
              <a:xfrm>
                <a:off x="2972077" y="3853215"/>
                <a:ext cx="50839" cy="71173"/>
              </a:xfrm>
              <a:custGeom>
                <a:avLst/>
                <a:gdLst>
                  <a:gd name="connsiteX0" fmla="*/ 3291 w 13970"/>
                  <a:gd name="connsiteY0" fmla="*/ 8670 h 19558"/>
                  <a:gd name="connsiteX1" fmla="*/ 4130 w 13970"/>
                  <a:gd name="connsiteY1" fmla="*/ 18729 h 19558"/>
                  <a:gd name="connsiteX2" fmla="*/ 11674 w 13970"/>
                  <a:gd name="connsiteY2" fmla="*/ 12303 h 19558"/>
                  <a:gd name="connsiteX3" fmla="*/ 10835 w 13970"/>
                  <a:gd name="connsiteY3" fmla="*/ 2244 h 19558"/>
                  <a:gd name="connsiteX4" fmla="*/ 3291 w 13970"/>
                  <a:gd name="connsiteY4" fmla="*/ 8670 h 1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70" h="19558">
                    <a:moveTo>
                      <a:pt x="3291" y="8670"/>
                    </a:moveTo>
                    <a:cubicBezTo>
                      <a:pt x="1335" y="13141"/>
                      <a:pt x="1894" y="17611"/>
                      <a:pt x="4130" y="18729"/>
                    </a:cubicBezTo>
                    <a:cubicBezTo>
                      <a:pt x="6644" y="19567"/>
                      <a:pt x="9997" y="16773"/>
                      <a:pt x="11674" y="12303"/>
                    </a:cubicBezTo>
                    <a:cubicBezTo>
                      <a:pt x="13630" y="7832"/>
                      <a:pt x="13071" y="3361"/>
                      <a:pt x="10835" y="2244"/>
                    </a:cubicBezTo>
                    <a:cubicBezTo>
                      <a:pt x="8600" y="1406"/>
                      <a:pt x="5247" y="4200"/>
                      <a:pt x="3291" y="8670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4" name="Forma libre 103">
                <a:extLst>
                  <a:ext uri="{FF2B5EF4-FFF2-40B4-BE49-F238E27FC236}">
                    <a16:creationId xmlns:a16="http://schemas.microsoft.com/office/drawing/2014/main" id="{6BE32E49-F06A-4745-8F80-D1ACFF1DC02F}"/>
                  </a:ext>
                </a:extLst>
              </p:cNvPr>
              <p:cNvSpPr/>
              <p:nvPr/>
            </p:nvSpPr>
            <p:spPr>
              <a:xfrm>
                <a:off x="2821267" y="3751319"/>
                <a:ext cx="183014" cy="81340"/>
              </a:xfrm>
              <a:custGeom>
                <a:avLst/>
                <a:gdLst>
                  <a:gd name="connsiteX0" fmla="*/ 49206 w 50294"/>
                  <a:gd name="connsiteY0" fmla="*/ 14879 h 22352"/>
                  <a:gd name="connsiteX1" fmla="*/ 7574 w 50294"/>
                  <a:gd name="connsiteY1" fmla="*/ 19349 h 22352"/>
                  <a:gd name="connsiteX2" fmla="*/ 8412 w 50294"/>
                  <a:gd name="connsiteY2" fmla="*/ 5099 h 22352"/>
                  <a:gd name="connsiteX3" fmla="*/ 33000 w 50294"/>
                  <a:gd name="connsiteY3" fmla="*/ 4540 h 22352"/>
                  <a:gd name="connsiteX4" fmla="*/ 49206 w 50294"/>
                  <a:gd name="connsiteY4" fmla="*/ 14879 h 22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94" h="22352">
                    <a:moveTo>
                      <a:pt x="49206" y="14879"/>
                    </a:moveTo>
                    <a:cubicBezTo>
                      <a:pt x="44177" y="22423"/>
                      <a:pt x="15677" y="22143"/>
                      <a:pt x="7574" y="19349"/>
                    </a:cubicBezTo>
                    <a:cubicBezTo>
                      <a:pt x="-529" y="16555"/>
                      <a:pt x="868" y="9290"/>
                      <a:pt x="8412" y="5099"/>
                    </a:cubicBezTo>
                    <a:cubicBezTo>
                      <a:pt x="16236" y="908"/>
                      <a:pt x="24618" y="1467"/>
                      <a:pt x="33000" y="4540"/>
                    </a:cubicBezTo>
                    <a:cubicBezTo>
                      <a:pt x="37750" y="6217"/>
                      <a:pt x="54515" y="6496"/>
                      <a:pt x="49206" y="14879"/>
                    </a:cubicBezTo>
                    <a:close/>
                  </a:path>
                </a:pathLst>
              </a:custGeom>
              <a:solidFill>
                <a:srgbClr val="3445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5" name="Forma libre 104">
                <a:extLst>
                  <a:ext uri="{FF2B5EF4-FFF2-40B4-BE49-F238E27FC236}">
                    <a16:creationId xmlns:a16="http://schemas.microsoft.com/office/drawing/2014/main" id="{DB90C4F5-5A50-784F-A85A-1B7D89A9F0FC}"/>
                  </a:ext>
                </a:extLst>
              </p:cNvPr>
              <p:cNvSpPr/>
              <p:nvPr/>
            </p:nvSpPr>
            <p:spPr>
              <a:xfrm>
                <a:off x="2844160" y="3777846"/>
                <a:ext cx="172847" cy="193181"/>
              </a:xfrm>
              <a:custGeom>
                <a:avLst/>
                <a:gdLst>
                  <a:gd name="connsiteX0" fmla="*/ 11342 w 47499"/>
                  <a:gd name="connsiteY0" fmla="*/ 5073 h 53088"/>
                  <a:gd name="connsiteX1" fmla="*/ 2121 w 47499"/>
                  <a:gd name="connsiteY1" fmla="*/ 23235 h 53088"/>
                  <a:gd name="connsiteX2" fmla="*/ 23636 w 47499"/>
                  <a:gd name="connsiteY2" fmla="*/ 52294 h 53088"/>
                  <a:gd name="connsiteX3" fmla="*/ 45989 w 47499"/>
                  <a:gd name="connsiteY3" fmla="*/ 26867 h 53088"/>
                  <a:gd name="connsiteX4" fmla="*/ 37606 w 47499"/>
                  <a:gd name="connsiteY4" fmla="*/ 3956 h 53088"/>
                  <a:gd name="connsiteX5" fmla="*/ 11342 w 47499"/>
                  <a:gd name="connsiteY5" fmla="*/ 5073 h 5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499" h="53088">
                    <a:moveTo>
                      <a:pt x="11342" y="5073"/>
                    </a:moveTo>
                    <a:cubicBezTo>
                      <a:pt x="3797" y="9544"/>
                      <a:pt x="1842" y="13735"/>
                      <a:pt x="2121" y="23235"/>
                    </a:cubicBezTo>
                    <a:cubicBezTo>
                      <a:pt x="2400" y="32735"/>
                      <a:pt x="6312" y="48662"/>
                      <a:pt x="23636" y="52294"/>
                    </a:cubicBezTo>
                    <a:cubicBezTo>
                      <a:pt x="40959" y="55926"/>
                      <a:pt x="45150" y="38603"/>
                      <a:pt x="45989" y="26867"/>
                    </a:cubicBezTo>
                    <a:cubicBezTo>
                      <a:pt x="47106" y="15132"/>
                      <a:pt x="46268" y="6191"/>
                      <a:pt x="37606" y="3956"/>
                    </a:cubicBezTo>
                    <a:cubicBezTo>
                      <a:pt x="24753" y="603"/>
                      <a:pt x="15812" y="2279"/>
                      <a:pt x="11342" y="5073"/>
                    </a:cubicBezTo>
                    <a:close/>
                  </a:path>
                </a:pathLst>
              </a:custGeom>
              <a:solidFill>
                <a:srgbClr val="3445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sp>
          <p:nvSpPr>
            <p:cNvPr id="113" name="Forma libre 112">
              <a:extLst>
                <a:ext uri="{FF2B5EF4-FFF2-40B4-BE49-F238E27FC236}">
                  <a16:creationId xmlns:a16="http://schemas.microsoft.com/office/drawing/2014/main" id="{B665EE5A-A62A-4445-813E-B02B3A1563CC}"/>
                </a:ext>
              </a:extLst>
            </p:cNvPr>
            <p:cNvSpPr/>
            <p:nvPr/>
          </p:nvSpPr>
          <p:spPr>
            <a:xfrm>
              <a:off x="1412246" y="1424073"/>
              <a:ext cx="1991042" cy="2069110"/>
            </a:xfrm>
            <a:custGeom>
              <a:avLst/>
              <a:gdLst>
                <a:gd name="connsiteX0" fmla="*/ 1048770 w 1148379"/>
                <a:gd name="connsiteY0" fmla="*/ 4061 h 542057"/>
                <a:gd name="connsiteX1" fmla="*/ 935608 w 1148379"/>
                <a:gd name="connsiteY1" fmla="*/ 177854 h 542057"/>
                <a:gd name="connsiteX2" fmla="*/ 825800 w 1148379"/>
                <a:gd name="connsiteY2" fmla="*/ 348295 h 542057"/>
                <a:gd name="connsiteX3" fmla="*/ 716829 w 1148379"/>
                <a:gd name="connsiteY3" fmla="*/ 289898 h 542057"/>
                <a:gd name="connsiteX4" fmla="*/ 602830 w 1148379"/>
                <a:gd name="connsiteY4" fmla="*/ 229825 h 542057"/>
                <a:gd name="connsiteX5" fmla="*/ 489668 w 1148379"/>
                <a:gd name="connsiteY5" fmla="*/ 375119 h 542057"/>
                <a:gd name="connsiteX6" fmla="*/ 379859 w 1148379"/>
                <a:gd name="connsiteY6" fmla="*/ 517339 h 542057"/>
                <a:gd name="connsiteX7" fmla="*/ 270330 w 1148379"/>
                <a:gd name="connsiteY7" fmla="*/ 494986 h 542057"/>
                <a:gd name="connsiteX8" fmla="*/ 156889 w 1148379"/>
                <a:gd name="connsiteY8" fmla="*/ 472074 h 542057"/>
                <a:gd name="connsiteX9" fmla="*/ 44845 w 1148379"/>
                <a:gd name="connsiteY9" fmla="*/ 514545 h 542057"/>
                <a:gd name="connsiteX10" fmla="*/ 2096 w 1148379"/>
                <a:gd name="connsiteY10" fmla="*/ 534942 h 542057"/>
                <a:gd name="connsiteX11" fmla="*/ 2096 w 1148379"/>
                <a:gd name="connsiteY11" fmla="*/ 540251 h 542057"/>
                <a:gd name="connsiteX12" fmla="*/ 47360 w 1148379"/>
                <a:gd name="connsiteY12" fmla="*/ 518736 h 542057"/>
                <a:gd name="connsiteX13" fmla="*/ 158286 w 1148379"/>
                <a:gd name="connsiteY13" fmla="*/ 476545 h 542057"/>
                <a:gd name="connsiteX14" fmla="*/ 267816 w 1148379"/>
                <a:gd name="connsiteY14" fmla="*/ 498898 h 542057"/>
                <a:gd name="connsiteX15" fmla="*/ 381257 w 1148379"/>
                <a:gd name="connsiteY15" fmla="*/ 521810 h 542057"/>
                <a:gd name="connsiteX16" fmla="*/ 494418 w 1148379"/>
                <a:gd name="connsiteY16" fmla="*/ 376516 h 542057"/>
                <a:gd name="connsiteX17" fmla="*/ 604227 w 1148379"/>
                <a:gd name="connsiteY17" fmla="*/ 234296 h 542057"/>
                <a:gd name="connsiteX18" fmla="*/ 713197 w 1148379"/>
                <a:gd name="connsiteY18" fmla="*/ 292692 h 542057"/>
                <a:gd name="connsiteX19" fmla="*/ 827197 w 1148379"/>
                <a:gd name="connsiteY19" fmla="*/ 352766 h 542057"/>
                <a:gd name="connsiteX20" fmla="*/ 940358 w 1148379"/>
                <a:gd name="connsiteY20" fmla="*/ 178972 h 542057"/>
                <a:gd name="connsiteX21" fmla="*/ 1050167 w 1148379"/>
                <a:gd name="connsiteY21" fmla="*/ 8531 h 542057"/>
                <a:gd name="connsiteX22" fmla="*/ 1146843 w 1148379"/>
                <a:gd name="connsiteY22" fmla="*/ 75869 h 542057"/>
                <a:gd name="connsiteX23" fmla="*/ 1146843 w 1148379"/>
                <a:gd name="connsiteY23" fmla="*/ 66090 h 542057"/>
                <a:gd name="connsiteX24" fmla="*/ 1048770 w 1148379"/>
                <a:gd name="connsiteY24" fmla="*/ 4061 h 54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8379" h="542057">
                  <a:moveTo>
                    <a:pt x="1048770" y="4061"/>
                  </a:moveTo>
                  <a:cubicBezTo>
                    <a:pt x="991770" y="18031"/>
                    <a:pt x="963270" y="99061"/>
                    <a:pt x="935608" y="177854"/>
                  </a:cubicBezTo>
                  <a:cubicBezTo>
                    <a:pt x="908505" y="255251"/>
                    <a:pt x="880285" y="335163"/>
                    <a:pt x="825800" y="348295"/>
                  </a:cubicBezTo>
                  <a:cubicBezTo>
                    <a:pt x="771594" y="361428"/>
                    <a:pt x="745050" y="326781"/>
                    <a:pt x="716829" y="289898"/>
                  </a:cubicBezTo>
                  <a:cubicBezTo>
                    <a:pt x="688888" y="253575"/>
                    <a:pt x="660109" y="215854"/>
                    <a:pt x="602830" y="229825"/>
                  </a:cubicBezTo>
                  <a:cubicBezTo>
                    <a:pt x="545830" y="243796"/>
                    <a:pt x="517330" y="310575"/>
                    <a:pt x="489668" y="375119"/>
                  </a:cubicBezTo>
                  <a:cubicBezTo>
                    <a:pt x="462565" y="438545"/>
                    <a:pt x="434345" y="504207"/>
                    <a:pt x="379859" y="517339"/>
                  </a:cubicBezTo>
                  <a:cubicBezTo>
                    <a:pt x="325095" y="530751"/>
                    <a:pt x="298551" y="513427"/>
                    <a:pt x="270330" y="494986"/>
                  </a:cubicBezTo>
                  <a:cubicBezTo>
                    <a:pt x="242389" y="476824"/>
                    <a:pt x="213610" y="458383"/>
                    <a:pt x="156889" y="472074"/>
                  </a:cubicBezTo>
                  <a:cubicBezTo>
                    <a:pt x="101007" y="485766"/>
                    <a:pt x="72507" y="500295"/>
                    <a:pt x="44845" y="514545"/>
                  </a:cubicBezTo>
                  <a:cubicBezTo>
                    <a:pt x="31713" y="521251"/>
                    <a:pt x="18301" y="528236"/>
                    <a:pt x="2096" y="534942"/>
                  </a:cubicBezTo>
                  <a:cubicBezTo>
                    <a:pt x="2096" y="536618"/>
                    <a:pt x="2096" y="538574"/>
                    <a:pt x="2096" y="540251"/>
                  </a:cubicBezTo>
                  <a:cubicBezTo>
                    <a:pt x="19698" y="532986"/>
                    <a:pt x="33669" y="526001"/>
                    <a:pt x="47360" y="518736"/>
                  </a:cubicBezTo>
                  <a:cubicBezTo>
                    <a:pt x="74742" y="504765"/>
                    <a:pt x="102684" y="489957"/>
                    <a:pt x="158286" y="476545"/>
                  </a:cubicBezTo>
                  <a:cubicBezTo>
                    <a:pt x="213051" y="463133"/>
                    <a:pt x="239595" y="480457"/>
                    <a:pt x="267816" y="498898"/>
                  </a:cubicBezTo>
                  <a:cubicBezTo>
                    <a:pt x="295757" y="517060"/>
                    <a:pt x="324536" y="535501"/>
                    <a:pt x="381257" y="521810"/>
                  </a:cubicBezTo>
                  <a:cubicBezTo>
                    <a:pt x="438256" y="507839"/>
                    <a:pt x="466756" y="441060"/>
                    <a:pt x="494418" y="376516"/>
                  </a:cubicBezTo>
                  <a:cubicBezTo>
                    <a:pt x="521521" y="313089"/>
                    <a:pt x="549741" y="247428"/>
                    <a:pt x="604227" y="234296"/>
                  </a:cubicBezTo>
                  <a:cubicBezTo>
                    <a:pt x="658432" y="221163"/>
                    <a:pt x="684976" y="255810"/>
                    <a:pt x="713197" y="292692"/>
                  </a:cubicBezTo>
                  <a:cubicBezTo>
                    <a:pt x="741138" y="329016"/>
                    <a:pt x="769917" y="366736"/>
                    <a:pt x="827197" y="352766"/>
                  </a:cubicBezTo>
                  <a:cubicBezTo>
                    <a:pt x="884197" y="338795"/>
                    <a:pt x="912696" y="257766"/>
                    <a:pt x="940358" y="178972"/>
                  </a:cubicBezTo>
                  <a:cubicBezTo>
                    <a:pt x="967461" y="101575"/>
                    <a:pt x="995682" y="21664"/>
                    <a:pt x="1050167" y="8531"/>
                  </a:cubicBezTo>
                  <a:cubicBezTo>
                    <a:pt x="1094873" y="-2366"/>
                    <a:pt x="1123931" y="35914"/>
                    <a:pt x="1146843" y="75869"/>
                  </a:cubicBezTo>
                  <a:lnTo>
                    <a:pt x="1146843" y="66090"/>
                  </a:lnTo>
                  <a:cubicBezTo>
                    <a:pt x="1124490" y="29487"/>
                    <a:pt x="1093755" y="-6836"/>
                    <a:pt x="1048770" y="406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dirty="0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6DC5ACC4-7CC2-BA48-AC8A-9DEC14F23ACD}"/>
                </a:ext>
              </a:extLst>
            </p:cNvPr>
            <p:cNvSpPr/>
            <p:nvPr/>
          </p:nvSpPr>
          <p:spPr>
            <a:xfrm>
              <a:off x="1375466" y="3434812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Elipse 113">
              <a:extLst>
                <a:ext uri="{FF2B5EF4-FFF2-40B4-BE49-F238E27FC236}">
                  <a16:creationId xmlns:a16="http://schemas.microsoft.com/office/drawing/2014/main" id="{260C0B10-27CD-4E47-8ACA-F3D4F7740E97}"/>
                </a:ext>
              </a:extLst>
            </p:cNvPr>
            <p:cNvSpPr/>
            <p:nvPr/>
          </p:nvSpPr>
          <p:spPr>
            <a:xfrm>
              <a:off x="2019522" y="3367226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5" name="Elipse 114">
              <a:extLst>
                <a:ext uri="{FF2B5EF4-FFF2-40B4-BE49-F238E27FC236}">
                  <a16:creationId xmlns:a16="http://schemas.microsoft.com/office/drawing/2014/main" id="{28C26354-0861-4840-BB57-CBF558213A23}"/>
                </a:ext>
              </a:extLst>
            </p:cNvPr>
            <p:cNvSpPr/>
            <p:nvPr/>
          </p:nvSpPr>
          <p:spPr>
            <a:xfrm>
              <a:off x="2429014" y="2258019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6" name="Elipse 115">
              <a:extLst>
                <a:ext uri="{FF2B5EF4-FFF2-40B4-BE49-F238E27FC236}">
                  <a16:creationId xmlns:a16="http://schemas.microsoft.com/office/drawing/2014/main" id="{AB6E57F4-192B-8441-8200-CD7CFA417974}"/>
                </a:ext>
              </a:extLst>
            </p:cNvPr>
            <p:cNvSpPr/>
            <p:nvPr/>
          </p:nvSpPr>
          <p:spPr>
            <a:xfrm>
              <a:off x="2809024" y="2703343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Elipse 116">
              <a:extLst>
                <a:ext uri="{FF2B5EF4-FFF2-40B4-BE49-F238E27FC236}">
                  <a16:creationId xmlns:a16="http://schemas.microsoft.com/office/drawing/2014/main" id="{FCCF29E1-2824-F247-929F-56E53B16A96D}"/>
                </a:ext>
              </a:extLst>
            </p:cNvPr>
            <p:cNvSpPr/>
            <p:nvPr/>
          </p:nvSpPr>
          <p:spPr>
            <a:xfrm>
              <a:off x="3355289" y="1658314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10" name="Forma libre 109">
            <a:extLst>
              <a:ext uri="{FF2B5EF4-FFF2-40B4-BE49-F238E27FC236}">
                <a16:creationId xmlns:a16="http://schemas.microsoft.com/office/drawing/2014/main" id="{180DF565-9214-C644-8076-F9686D5523C0}"/>
              </a:ext>
            </a:extLst>
          </p:cNvPr>
          <p:cNvSpPr/>
          <p:nvPr/>
        </p:nvSpPr>
        <p:spPr>
          <a:xfrm rot="11700000" flipH="1">
            <a:off x="9912356" y="4132923"/>
            <a:ext cx="3490428" cy="4077052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4A542D-C441-FC25-90BE-003BEFA4E6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14" t="5483" r="50584" b="5581"/>
          <a:stretch/>
        </p:blipFill>
        <p:spPr>
          <a:xfrm>
            <a:off x="10894774" y="150122"/>
            <a:ext cx="1068605" cy="883860"/>
          </a:xfrm>
          <a:prstGeom prst="rect">
            <a:avLst/>
          </a:prstGeom>
        </p:spPr>
      </p:pic>
      <p:sp>
        <p:nvSpPr>
          <p:cNvPr id="21" name="CuadroTexto 106">
            <a:extLst>
              <a:ext uri="{FF2B5EF4-FFF2-40B4-BE49-F238E27FC236}">
                <a16:creationId xmlns:a16="http://schemas.microsoft.com/office/drawing/2014/main" id="{C06742D2-136B-29DC-165E-F78C721C5D2D}"/>
              </a:ext>
            </a:extLst>
          </p:cNvPr>
          <p:cNvSpPr txBox="1"/>
          <p:nvPr/>
        </p:nvSpPr>
        <p:spPr>
          <a:xfrm>
            <a:off x="6657033" y="2895738"/>
            <a:ext cx="4818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36267C"/>
                </a:solidFill>
              </a:rPr>
              <a:t>В ДОПОЛНИТЕЛЬНОМ ОБРАЗОВАНИИ</a:t>
            </a:r>
            <a:endParaRPr lang="es-ES" sz="2800" b="1" dirty="0">
              <a:solidFill>
                <a:srgbClr val="3626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91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3EC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ángulo 110">
            <a:extLst>
              <a:ext uri="{FF2B5EF4-FFF2-40B4-BE49-F238E27FC236}">
                <a16:creationId xmlns:a16="http://schemas.microsoft.com/office/drawing/2014/main" id="{E71673EE-178D-7E4A-A27C-03EA26AB0060}"/>
              </a:ext>
            </a:extLst>
          </p:cNvPr>
          <p:cNvSpPr/>
          <p:nvPr/>
        </p:nvSpPr>
        <p:spPr>
          <a:xfrm>
            <a:off x="4997422" y="-6628"/>
            <a:ext cx="7216638" cy="6871256"/>
          </a:xfrm>
          <a:custGeom>
            <a:avLst/>
            <a:gdLst>
              <a:gd name="connsiteX0" fmla="*/ 0 w 3918744"/>
              <a:gd name="connsiteY0" fmla="*/ 0 h 6858000"/>
              <a:gd name="connsiteX1" fmla="*/ 3918744 w 3918744"/>
              <a:gd name="connsiteY1" fmla="*/ 0 h 6858000"/>
              <a:gd name="connsiteX2" fmla="*/ 3918744 w 3918744"/>
              <a:gd name="connsiteY2" fmla="*/ 6858000 h 6858000"/>
              <a:gd name="connsiteX3" fmla="*/ 0 w 3918744"/>
              <a:gd name="connsiteY3" fmla="*/ 6858000 h 6858000"/>
              <a:gd name="connsiteX4" fmla="*/ 0 w 3918744"/>
              <a:gd name="connsiteY4" fmla="*/ 0 h 6858000"/>
              <a:gd name="connsiteX0" fmla="*/ 1653822 w 5572566"/>
              <a:gd name="connsiteY0" fmla="*/ 0 h 6858000"/>
              <a:gd name="connsiteX1" fmla="*/ 5572566 w 5572566"/>
              <a:gd name="connsiteY1" fmla="*/ 0 h 6858000"/>
              <a:gd name="connsiteX2" fmla="*/ 5572566 w 5572566"/>
              <a:gd name="connsiteY2" fmla="*/ 6858000 h 6858000"/>
              <a:gd name="connsiteX3" fmla="*/ 1653822 w 5572566"/>
              <a:gd name="connsiteY3" fmla="*/ 6858000 h 6858000"/>
              <a:gd name="connsiteX4" fmla="*/ 1653822 w 5572566"/>
              <a:gd name="connsiteY4" fmla="*/ 0 h 6858000"/>
              <a:gd name="connsiteX0" fmla="*/ 1590796 w 5509540"/>
              <a:gd name="connsiteY0" fmla="*/ 0 h 6858000"/>
              <a:gd name="connsiteX1" fmla="*/ 5509540 w 5509540"/>
              <a:gd name="connsiteY1" fmla="*/ 0 h 6858000"/>
              <a:gd name="connsiteX2" fmla="*/ 5509540 w 5509540"/>
              <a:gd name="connsiteY2" fmla="*/ 6858000 h 6858000"/>
              <a:gd name="connsiteX3" fmla="*/ 1590796 w 5509540"/>
              <a:gd name="connsiteY3" fmla="*/ 6858000 h 6858000"/>
              <a:gd name="connsiteX4" fmla="*/ 1590796 w 5509540"/>
              <a:gd name="connsiteY4" fmla="*/ 0 h 6858000"/>
              <a:gd name="connsiteX0" fmla="*/ 1072356 w 4991100"/>
              <a:gd name="connsiteY0" fmla="*/ 0 h 6858000"/>
              <a:gd name="connsiteX1" fmla="*/ 4991100 w 4991100"/>
              <a:gd name="connsiteY1" fmla="*/ 0 h 6858000"/>
              <a:gd name="connsiteX2" fmla="*/ 4991100 w 4991100"/>
              <a:gd name="connsiteY2" fmla="*/ 6858000 h 6858000"/>
              <a:gd name="connsiteX3" fmla="*/ 1072356 w 4991100"/>
              <a:gd name="connsiteY3" fmla="*/ 6858000 h 6858000"/>
              <a:gd name="connsiteX4" fmla="*/ 0 w 4991100"/>
              <a:gd name="connsiteY4" fmla="*/ 5562600 h 6858000"/>
              <a:gd name="connsiteX5" fmla="*/ 1072356 w 4991100"/>
              <a:gd name="connsiteY5" fmla="*/ 0 h 6858000"/>
              <a:gd name="connsiteX0" fmla="*/ 2210127 w 6128871"/>
              <a:gd name="connsiteY0" fmla="*/ 0 h 6858000"/>
              <a:gd name="connsiteX1" fmla="*/ 6128871 w 6128871"/>
              <a:gd name="connsiteY1" fmla="*/ 0 h 6858000"/>
              <a:gd name="connsiteX2" fmla="*/ 6128871 w 6128871"/>
              <a:gd name="connsiteY2" fmla="*/ 6858000 h 6858000"/>
              <a:gd name="connsiteX3" fmla="*/ 2210127 w 6128871"/>
              <a:gd name="connsiteY3" fmla="*/ 6858000 h 6858000"/>
              <a:gd name="connsiteX4" fmla="*/ 1137771 w 6128871"/>
              <a:gd name="connsiteY4" fmla="*/ 5562600 h 6858000"/>
              <a:gd name="connsiteX5" fmla="*/ 2210127 w 6128871"/>
              <a:gd name="connsiteY5" fmla="*/ 0 h 6858000"/>
              <a:gd name="connsiteX0" fmla="*/ 2210127 w 6128871"/>
              <a:gd name="connsiteY0" fmla="*/ 0 h 7254955"/>
              <a:gd name="connsiteX1" fmla="*/ 6128871 w 6128871"/>
              <a:gd name="connsiteY1" fmla="*/ 0 h 7254955"/>
              <a:gd name="connsiteX2" fmla="*/ 6128871 w 6128871"/>
              <a:gd name="connsiteY2" fmla="*/ 6858000 h 7254955"/>
              <a:gd name="connsiteX3" fmla="*/ 2210127 w 6128871"/>
              <a:gd name="connsiteY3" fmla="*/ 6858000 h 7254955"/>
              <a:gd name="connsiteX4" fmla="*/ 1137771 w 6128871"/>
              <a:gd name="connsiteY4" fmla="*/ 5562600 h 7254955"/>
              <a:gd name="connsiteX5" fmla="*/ 2210127 w 6128871"/>
              <a:gd name="connsiteY5" fmla="*/ 0 h 7254955"/>
              <a:gd name="connsiteX0" fmla="*/ 1305907 w 5224651"/>
              <a:gd name="connsiteY0" fmla="*/ 0 h 6858000"/>
              <a:gd name="connsiteX1" fmla="*/ 5224651 w 5224651"/>
              <a:gd name="connsiteY1" fmla="*/ 0 h 6858000"/>
              <a:gd name="connsiteX2" fmla="*/ 5224651 w 5224651"/>
              <a:gd name="connsiteY2" fmla="*/ 6858000 h 6858000"/>
              <a:gd name="connsiteX3" fmla="*/ 1305907 w 5224651"/>
              <a:gd name="connsiteY3" fmla="*/ 6858000 h 6858000"/>
              <a:gd name="connsiteX4" fmla="*/ 233551 w 5224651"/>
              <a:gd name="connsiteY4" fmla="*/ 5562600 h 6858000"/>
              <a:gd name="connsiteX5" fmla="*/ 1305907 w 5224651"/>
              <a:gd name="connsiteY5" fmla="*/ 0 h 6858000"/>
              <a:gd name="connsiteX0" fmla="*/ 1290026 w 5208770"/>
              <a:gd name="connsiteY0" fmla="*/ 0 h 6968469"/>
              <a:gd name="connsiteX1" fmla="*/ 5208770 w 5208770"/>
              <a:gd name="connsiteY1" fmla="*/ 0 h 6968469"/>
              <a:gd name="connsiteX2" fmla="*/ 5208770 w 5208770"/>
              <a:gd name="connsiteY2" fmla="*/ 6858000 h 6968469"/>
              <a:gd name="connsiteX3" fmla="*/ 1290026 w 5208770"/>
              <a:gd name="connsiteY3" fmla="*/ 6858000 h 6968469"/>
              <a:gd name="connsiteX4" fmla="*/ 217670 w 5208770"/>
              <a:gd name="connsiteY4" fmla="*/ 5562600 h 6968469"/>
              <a:gd name="connsiteX5" fmla="*/ 1290026 w 5208770"/>
              <a:gd name="connsiteY5" fmla="*/ 0 h 6968469"/>
              <a:gd name="connsiteX0" fmla="*/ 2397476 w 6316220"/>
              <a:gd name="connsiteY0" fmla="*/ 0 h 6858000"/>
              <a:gd name="connsiteX1" fmla="*/ 6316220 w 6316220"/>
              <a:gd name="connsiteY1" fmla="*/ 0 h 6858000"/>
              <a:gd name="connsiteX2" fmla="*/ 6316220 w 6316220"/>
              <a:gd name="connsiteY2" fmla="*/ 6858000 h 6858000"/>
              <a:gd name="connsiteX3" fmla="*/ 2397476 w 6316220"/>
              <a:gd name="connsiteY3" fmla="*/ 6858000 h 6858000"/>
              <a:gd name="connsiteX4" fmla="*/ 118620 w 6316220"/>
              <a:gd name="connsiteY4" fmla="*/ 3797300 h 6858000"/>
              <a:gd name="connsiteX5" fmla="*/ 2397476 w 6316220"/>
              <a:gd name="connsiteY5" fmla="*/ 0 h 6858000"/>
              <a:gd name="connsiteX0" fmla="*/ 2886274 w 6805018"/>
              <a:gd name="connsiteY0" fmla="*/ 0 h 6858000"/>
              <a:gd name="connsiteX1" fmla="*/ 6805018 w 6805018"/>
              <a:gd name="connsiteY1" fmla="*/ 0 h 6858000"/>
              <a:gd name="connsiteX2" fmla="*/ 6805018 w 6805018"/>
              <a:gd name="connsiteY2" fmla="*/ 6858000 h 6858000"/>
              <a:gd name="connsiteX3" fmla="*/ 2886274 w 6805018"/>
              <a:gd name="connsiteY3" fmla="*/ 6858000 h 6858000"/>
              <a:gd name="connsiteX4" fmla="*/ 607418 w 6805018"/>
              <a:gd name="connsiteY4" fmla="*/ 3797300 h 6858000"/>
              <a:gd name="connsiteX5" fmla="*/ 2886274 w 6805018"/>
              <a:gd name="connsiteY5" fmla="*/ 0 h 6858000"/>
              <a:gd name="connsiteX0" fmla="*/ 1541968 w 6210012"/>
              <a:gd name="connsiteY0" fmla="*/ 0 h 6921500"/>
              <a:gd name="connsiteX1" fmla="*/ 6210012 w 6210012"/>
              <a:gd name="connsiteY1" fmla="*/ 63500 h 6921500"/>
              <a:gd name="connsiteX2" fmla="*/ 6210012 w 6210012"/>
              <a:gd name="connsiteY2" fmla="*/ 6921500 h 6921500"/>
              <a:gd name="connsiteX3" fmla="*/ 2291268 w 6210012"/>
              <a:gd name="connsiteY3" fmla="*/ 6921500 h 6921500"/>
              <a:gd name="connsiteX4" fmla="*/ 12412 w 6210012"/>
              <a:gd name="connsiteY4" fmla="*/ 3860800 h 6921500"/>
              <a:gd name="connsiteX5" fmla="*/ 1541968 w 6210012"/>
              <a:gd name="connsiteY5" fmla="*/ 0 h 6921500"/>
              <a:gd name="connsiteX0" fmla="*/ 1978923 w 6646967"/>
              <a:gd name="connsiteY0" fmla="*/ 0 h 6921500"/>
              <a:gd name="connsiteX1" fmla="*/ 6646967 w 6646967"/>
              <a:gd name="connsiteY1" fmla="*/ 63500 h 6921500"/>
              <a:gd name="connsiteX2" fmla="*/ 6646967 w 6646967"/>
              <a:gd name="connsiteY2" fmla="*/ 6921500 h 6921500"/>
              <a:gd name="connsiteX3" fmla="*/ 2728223 w 6646967"/>
              <a:gd name="connsiteY3" fmla="*/ 6921500 h 6921500"/>
              <a:gd name="connsiteX4" fmla="*/ 449367 w 6646967"/>
              <a:gd name="connsiteY4" fmla="*/ 3860800 h 6921500"/>
              <a:gd name="connsiteX5" fmla="*/ 1978923 w 6646967"/>
              <a:gd name="connsiteY5" fmla="*/ 0 h 6921500"/>
              <a:gd name="connsiteX0" fmla="*/ 1541377 w 6209421"/>
              <a:gd name="connsiteY0" fmla="*/ 0 h 6959600"/>
              <a:gd name="connsiteX1" fmla="*/ 6209421 w 6209421"/>
              <a:gd name="connsiteY1" fmla="*/ 63500 h 6959600"/>
              <a:gd name="connsiteX2" fmla="*/ 6209421 w 6209421"/>
              <a:gd name="connsiteY2" fmla="*/ 6921500 h 6959600"/>
              <a:gd name="connsiteX3" fmla="*/ 1071477 w 6209421"/>
              <a:gd name="connsiteY3" fmla="*/ 6959600 h 6959600"/>
              <a:gd name="connsiteX4" fmla="*/ 11821 w 6209421"/>
              <a:gd name="connsiteY4" fmla="*/ 3860800 h 6959600"/>
              <a:gd name="connsiteX5" fmla="*/ 1541377 w 6209421"/>
              <a:gd name="connsiteY5" fmla="*/ 0 h 6959600"/>
              <a:gd name="connsiteX0" fmla="*/ 2065910 w 6733954"/>
              <a:gd name="connsiteY0" fmla="*/ 0 h 6959600"/>
              <a:gd name="connsiteX1" fmla="*/ 6733954 w 6733954"/>
              <a:gd name="connsiteY1" fmla="*/ 63500 h 6959600"/>
              <a:gd name="connsiteX2" fmla="*/ 6733954 w 6733954"/>
              <a:gd name="connsiteY2" fmla="*/ 6921500 h 6959600"/>
              <a:gd name="connsiteX3" fmla="*/ 1596010 w 6733954"/>
              <a:gd name="connsiteY3" fmla="*/ 6959600 h 6959600"/>
              <a:gd name="connsiteX4" fmla="*/ 536354 w 6733954"/>
              <a:gd name="connsiteY4" fmla="*/ 3860800 h 6959600"/>
              <a:gd name="connsiteX5" fmla="*/ 2065910 w 6733954"/>
              <a:gd name="connsiteY5" fmla="*/ 0 h 6959600"/>
              <a:gd name="connsiteX0" fmla="*/ 585794 w 6307938"/>
              <a:gd name="connsiteY0" fmla="*/ 0 h 6972488"/>
              <a:gd name="connsiteX1" fmla="*/ 6307938 w 6307938"/>
              <a:gd name="connsiteY1" fmla="*/ 76388 h 6972488"/>
              <a:gd name="connsiteX2" fmla="*/ 6307938 w 6307938"/>
              <a:gd name="connsiteY2" fmla="*/ 6934388 h 6972488"/>
              <a:gd name="connsiteX3" fmla="*/ 1169994 w 6307938"/>
              <a:gd name="connsiteY3" fmla="*/ 6972488 h 6972488"/>
              <a:gd name="connsiteX4" fmla="*/ 110338 w 6307938"/>
              <a:gd name="connsiteY4" fmla="*/ 3873688 h 6972488"/>
              <a:gd name="connsiteX5" fmla="*/ 585794 w 6307938"/>
              <a:gd name="connsiteY5" fmla="*/ 0 h 6972488"/>
              <a:gd name="connsiteX0" fmla="*/ 259007 w 5981151"/>
              <a:gd name="connsiteY0" fmla="*/ 0 h 6972488"/>
              <a:gd name="connsiteX1" fmla="*/ 5981151 w 5981151"/>
              <a:gd name="connsiteY1" fmla="*/ 76388 h 6972488"/>
              <a:gd name="connsiteX2" fmla="*/ 5981151 w 5981151"/>
              <a:gd name="connsiteY2" fmla="*/ 6934388 h 6972488"/>
              <a:gd name="connsiteX3" fmla="*/ 843207 w 5981151"/>
              <a:gd name="connsiteY3" fmla="*/ 6972488 h 6972488"/>
              <a:gd name="connsiteX4" fmla="*/ 901151 w 5981151"/>
              <a:gd name="connsiteY4" fmla="*/ 3371050 h 6972488"/>
              <a:gd name="connsiteX5" fmla="*/ 259007 w 5981151"/>
              <a:gd name="connsiteY5" fmla="*/ 0 h 6972488"/>
              <a:gd name="connsiteX0" fmla="*/ 640323 w 6362467"/>
              <a:gd name="connsiteY0" fmla="*/ 0 h 6972488"/>
              <a:gd name="connsiteX1" fmla="*/ 6362467 w 6362467"/>
              <a:gd name="connsiteY1" fmla="*/ 76388 h 6972488"/>
              <a:gd name="connsiteX2" fmla="*/ 6362467 w 6362467"/>
              <a:gd name="connsiteY2" fmla="*/ 6934388 h 6972488"/>
              <a:gd name="connsiteX3" fmla="*/ 1224523 w 6362467"/>
              <a:gd name="connsiteY3" fmla="*/ 6972488 h 6972488"/>
              <a:gd name="connsiteX4" fmla="*/ 1282467 w 6362467"/>
              <a:gd name="connsiteY4" fmla="*/ 3371050 h 6972488"/>
              <a:gd name="connsiteX5" fmla="*/ 640323 w 6362467"/>
              <a:gd name="connsiteY5" fmla="*/ 0 h 6972488"/>
              <a:gd name="connsiteX0" fmla="*/ 640323 w 6857767"/>
              <a:gd name="connsiteY0" fmla="*/ 0 h 6972488"/>
              <a:gd name="connsiteX1" fmla="*/ 6857767 w 6857767"/>
              <a:gd name="connsiteY1" fmla="*/ 11947 h 6972488"/>
              <a:gd name="connsiteX2" fmla="*/ 6362467 w 6857767"/>
              <a:gd name="connsiteY2" fmla="*/ 6934388 h 6972488"/>
              <a:gd name="connsiteX3" fmla="*/ 1224523 w 6857767"/>
              <a:gd name="connsiteY3" fmla="*/ 6972488 h 6972488"/>
              <a:gd name="connsiteX4" fmla="*/ 1282467 w 6857767"/>
              <a:gd name="connsiteY4" fmla="*/ 3371050 h 6972488"/>
              <a:gd name="connsiteX5" fmla="*/ 640323 w 6857767"/>
              <a:gd name="connsiteY5" fmla="*/ 0 h 6972488"/>
              <a:gd name="connsiteX0" fmla="*/ 640323 w 6870467"/>
              <a:gd name="connsiteY0" fmla="*/ 0 h 6973052"/>
              <a:gd name="connsiteX1" fmla="*/ 6857767 w 6870467"/>
              <a:gd name="connsiteY1" fmla="*/ 11947 h 6973052"/>
              <a:gd name="connsiteX2" fmla="*/ 6870467 w 6870467"/>
              <a:gd name="connsiteY2" fmla="*/ 6973052 h 6973052"/>
              <a:gd name="connsiteX3" fmla="*/ 1224523 w 6870467"/>
              <a:gd name="connsiteY3" fmla="*/ 6972488 h 6973052"/>
              <a:gd name="connsiteX4" fmla="*/ 1282467 w 6870467"/>
              <a:gd name="connsiteY4" fmla="*/ 3371050 h 6973052"/>
              <a:gd name="connsiteX5" fmla="*/ 640323 w 6870467"/>
              <a:gd name="connsiteY5" fmla="*/ 0 h 6973052"/>
              <a:gd name="connsiteX0" fmla="*/ 640323 w 6870467"/>
              <a:gd name="connsiteY0" fmla="*/ 0 h 6974374"/>
              <a:gd name="connsiteX1" fmla="*/ 6857767 w 6870467"/>
              <a:gd name="connsiteY1" fmla="*/ 11947 h 6974374"/>
              <a:gd name="connsiteX2" fmla="*/ 6870467 w 6870467"/>
              <a:gd name="connsiteY2" fmla="*/ 6973052 h 6974374"/>
              <a:gd name="connsiteX3" fmla="*/ 1224523 w 6870467"/>
              <a:gd name="connsiteY3" fmla="*/ 6972488 h 6974374"/>
              <a:gd name="connsiteX4" fmla="*/ 1282467 w 6870467"/>
              <a:gd name="connsiteY4" fmla="*/ 3371050 h 6974374"/>
              <a:gd name="connsiteX5" fmla="*/ 640323 w 6870467"/>
              <a:gd name="connsiteY5" fmla="*/ 0 h 6974374"/>
              <a:gd name="connsiteX0" fmla="*/ 258796 w 6488940"/>
              <a:gd name="connsiteY0" fmla="*/ 0 h 7026576"/>
              <a:gd name="connsiteX1" fmla="*/ 6476240 w 6488940"/>
              <a:gd name="connsiteY1" fmla="*/ 11947 h 7026576"/>
              <a:gd name="connsiteX2" fmla="*/ 6488940 w 6488940"/>
              <a:gd name="connsiteY2" fmla="*/ 6973052 h 7026576"/>
              <a:gd name="connsiteX3" fmla="*/ 832552 w 6488940"/>
              <a:gd name="connsiteY3" fmla="*/ 7025212 h 7026576"/>
              <a:gd name="connsiteX4" fmla="*/ 900940 w 6488940"/>
              <a:gd name="connsiteY4" fmla="*/ 3371050 h 7026576"/>
              <a:gd name="connsiteX5" fmla="*/ 258796 w 6488940"/>
              <a:gd name="connsiteY5" fmla="*/ 0 h 7026576"/>
              <a:gd name="connsiteX0" fmla="*/ 259216 w 6489360"/>
              <a:gd name="connsiteY0" fmla="*/ 0 h 6973052"/>
              <a:gd name="connsiteX1" fmla="*/ 6476660 w 6489360"/>
              <a:gd name="connsiteY1" fmla="*/ 11947 h 6973052"/>
              <a:gd name="connsiteX2" fmla="*/ 6489360 w 6489360"/>
              <a:gd name="connsiteY2" fmla="*/ 6973052 h 6973052"/>
              <a:gd name="connsiteX3" fmla="*/ 853861 w 6489360"/>
              <a:gd name="connsiteY3" fmla="*/ 6951398 h 6973052"/>
              <a:gd name="connsiteX4" fmla="*/ 901360 w 6489360"/>
              <a:gd name="connsiteY4" fmla="*/ 3371050 h 6973052"/>
              <a:gd name="connsiteX5" fmla="*/ 259216 w 6489360"/>
              <a:gd name="connsiteY5" fmla="*/ 0 h 6973052"/>
              <a:gd name="connsiteX0" fmla="*/ 424110 w 6654254"/>
              <a:gd name="connsiteY0" fmla="*/ 0 h 6973052"/>
              <a:gd name="connsiteX1" fmla="*/ 6641554 w 6654254"/>
              <a:gd name="connsiteY1" fmla="*/ 11947 h 6973052"/>
              <a:gd name="connsiteX2" fmla="*/ 6654254 w 6654254"/>
              <a:gd name="connsiteY2" fmla="*/ 6973052 h 6973052"/>
              <a:gd name="connsiteX3" fmla="*/ 1018755 w 6654254"/>
              <a:gd name="connsiteY3" fmla="*/ 6951398 h 6973052"/>
              <a:gd name="connsiteX4" fmla="*/ 1066254 w 6654254"/>
              <a:gd name="connsiteY4" fmla="*/ 3371050 h 6973052"/>
              <a:gd name="connsiteX5" fmla="*/ 424110 w 6654254"/>
              <a:gd name="connsiteY5" fmla="*/ 0 h 6973052"/>
              <a:gd name="connsiteX0" fmla="*/ 258791 w 6488935"/>
              <a:gd name="connsiteY0" fmla="*/ 0 h 6974117"/>
              <a:gd name="connsiteX1" fmla="*/ 6476235 w 6488935"/>
              <a:gd name="connsiteY1" fmla="*/ 11947 h 6974117"/>
              <a:gd name="connsiteX2" fmla="*/ 6488935 w 6488935"/>
              <a:gd name="connsiteY2" fmla="*/ 6973052 h 6974117"/>
              <a:gd name="connsiteX3" fmla="*/ 832307 w 6488935"/>
              <a:gd name="connsiteY3" fmla="*/ 6972730 h 6974117"/>
              <a:gd name="connsiteX4" fmla="*/ 900935 w 6488935"/>
              <a:gd name="connsiteY4" fmla="*/ 3371050 h 6974117"/>
              <a:gd name="connsiteX5" fmla="*/ 258791 w 6488935"/>
              <a:gd name="connsiteY5" fmla="*/ 0 h 6974117"/>
              <a:gd name="connsiteX0" fmla="*/ 258791 w 6488935"/>
              <a:gd name="connsiteY0" fmla="*/ 0 h 6974117"/>
              <a:gd name="connsiteX1" fmla="*/ 6476235 w 6488935"/>
              <a:gd name="connsiteY1" fmla="*/ 11947 h 6974117"/>
              <a:gd name="connsiteX2" fmla="*/ 6488935 w 6488935"/>
              <a:gd name="connsiteY2" fmla="*/ 6973052 h 6974117"/>
              <a:gd name="connsiteX3" fmla="*/ 832307 w 6488935"/>
              <a:gd name="connsiteY3" fmla="*/ 6972730 h 6974117"/>
              <a:gd name="connsiteX4" fmla="*/ 900935 w 6488935"/>
              <a:gd name="connsiteY4" fmla="*/ 3371050 h 6974117"/>
              <a:gd name="connsiteX5" fmla="*/ 258791 w 6488935"/>
              <a:gd name="connsiteY5" fmla="*/ 0 h 6974117"/>
              <a:gd name="connsiteX0" fmla="*/ 258791 w 6488935"/>
              <a:gd name="connsiteY0" fmla="*/ 0 h 6973052"/>
              <a:gd name="connsiteX1" fmla="*/ 6476235 w 6488935"/>
              <a:gd name="connsiteY1" fmla="*/ 11947 h 6973052"/>
              <a:gd name="connsiteX2" fmla="*/ 6488935 w 6488935"/>
              <a:gd name="connsiteY2" fmla="*/ 6973052 h 6973052"/>
              <a:gd name="connsiteX3" fmla="*/ 832307 w 6488935"/>
              <a:gd name="connsiteY3" fmla="*/ 6972730 h 6973052"/>
              <a:gd name="connsiteX4" fmla="*/ 900935 w 6488935"/>
              <a:gd name="connsiteY4" fmla="*/ 3371050 h 6973052"/>
              <a:gd name="connsiteX5" fmla="*/ 258791 w 6488935"/>
              <a:gd name="connsiteY5" fmla="*/ 0 h 6973052"/>
              <a:gd name="connsiteX0" fmla="*/ 223574 w 6453718"/>
              <a:gd name="connsiteY0" fmla="*/ 0 h 6973052"/>
              <a:gd name="connsiteX1" fmla="*/ 6441018 w 6453718"/>
              <a:gd name="connsiteY1" fmla="*/ 11947 h 6973052"/>
              <a:gd name="connsiteX2" fmla="*/ 6453718 w 6453718"/>
              <a:gd name="connsiteY2" fmla="*/ 6973052 h 6973052"/>
              <a:gd name="connsiteX3" fmla="*/ 797090 w 6453718"/>
              <a:gd name="connsiteY3" fmla="*/ 6972730 h 6973052"/>
              <a:gd name="connsiteX4" fmla="*/ 1172086 w 6453718"/>
              <a:gd name="connsiteY4" fmla="*/ 3659034 h 6973052"/>
              <a:gd name="connsiteX5" fmla="*/ 223574 w 6453718"/>
              <a:gd name="connsiteY5" fmla="*/ 0 h 697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718" h="6973052">
                <a:moveTo>
                  <a:pt x="223574" y="0"/>
                </a:moveTo>
                <a:lnTo>
                  <a:pt x="6441018" y="11947"/>
                </a:lnTo>
                <a:cubicBezTo>
                  <a:pt x="6445251" y="2332315"/>
                  <a:pt x="6449485" y="4652684"/>
                  <a:pt x="6453718" y="6973052"/>
                </a:cubicBezTo>
                <a:lnTo>
                  <a:pt x="797090" y="6972730"/>
                </a:lnTo>
                <a:cubicBezTo>
                  <a:pt x="93693" y="6977544"/>
                  <a:pt x="1267672" y="4821156"/>
                  <a:pt x="1172086" y="3659034"/>
                </a:cubicBezTo>
                <a:cubicBezTo>
                  <a:pt x="1076500" y="2496912"/>
                  <a:pt x="-591343" y="918633"/>
                  <a:pt x="223574" y="0"/>
                </a:cubicBezTo>
                <a:close/>
              </a:path>
            </a:pathLst>
          </a:custGeom>
          <a:solidFill>
            <a:srgbClr val="D1D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8" name="CuadroTexto 107">
            <a:extLst>
              <a:ext uri="{FF2B5EF4-FFF2-40B4-BE49-F238E27FC236}">
                <a16:creationId xmlns:a16="http://schemas.microsoft.com/office/drawing/2014/main" id="{90AC17DF-168C-0946-855E-C67932B0FBD0}"/>
              </a:ext>
            </a:extLst>
          </p:cNvPr>
          <p:cNvSpPr txBox="1"/>
          <p:nvPr/>
        </p:nvSpPr>
        <p:spPr>
          <a:xfrm>
            <a:off x="6423293" y="1810892"/>
            <a:ext cx="5687192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5000" b="1" spc="600" dirty="0">
                <a:ln w="31750">
                  <a:solidFill>
                    <a:srgbClr val="6647F2"/>
                  </a:solidFill>
                </a:ln>
                <a:noFill/>
                <a:latin typeface="Arial Black" panose="020B0A04020102020204" pitchFamily="34" charset="0"/>
              </a:rPr>
              <a:t>НЕЙРОСЕТЬ</a:t>
            </a:r>
            <a:endParaRPr lang="es-ES" sz="5000" b="1" spc="600" dirty="0">
              <a:ln w="31750">
                <a:solidFill>
                  <a:srgbClr val="6647F2"/>
                </a:solidFill>
              </a:ln>
              <a:noFill/>
              <a:latin typeface="Arial Black" panose="020B0A04020102020204" pitchFamily="34" charset="0"/>
            </a:endParaRPr>
          </a:p>
        </p:txBody>
      </p:sp>
      <p:sp>
        <p:nvSpPr>
          <p:cNvPr id="5" name="Rectángulo redondeado 4">
            <a:hlinkClick r:id="rId2" action="ppaction://hlinksldjump"/>
            <a:extLst>
              <a:ext uri="{FF2B5EF4-FFF2-40B4-BE49-F238E27FC236}">
                <a16:creationId xmlns:a16="http://schemas.microsoft.com/office/drawing/2014/main" id="{D26728F1-58AA-1D4E-A25E-B169BA9A3C22}"/>
              </a:ext>
            </a:extLst>
          </p:cNvPr>
          <p:cNvSpPr/>
          <p:nvPr/>
        </p:nvSpPr>
        <p:spPr>
          <a:xfrm>
            <a:off x="7461058" y="4666154"/>
            <a:ext cx="2323332" cy="443409"/>
          </a:xfrm>
          <a:prstGeom prst="roundRect">
            <a:avLst>
              <a:gd name="adj" fmla="val 50000"/>
            </a:avLst>
          </a:prstGeom>
          <a:solidFill>
            <a:srgbClr val="664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Montserrat SemiBold" pitchFamily="2" charset="77"/>
              </a:rPr>
              <a:t>НАЧАТЬ</a:t>
            </a:r>
            <a:endParaRPr lang="es-ES" sz="1400" b="1" dirty="0">
              <a:latin typeface="Montserrat SemiBold" pitchFamily="2" charset="77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2D6634E5-EB62-0049-AF07-0D4282A8EA1A}"/>
              </a:ext>
            </a:extLst>
          </p:cNvPr>
          <p:cNvGrpSpPr/>
          <p:nvPr/>
        </p:nvGrpSpPr>
        <p:grpSpPr>
          <a:xfrm>
            <a:off x="649524" y="249304"/>
            <a:ext cx="5107648" cy="6359391"/>
            <a:chOff x="649524" y="249304"/>
            <a:chExt cx="5107648" cy="6359391"/>
          </a:xfrm>
        </p:grpSpPr>
        <p:grpSp>
          <p:nvGrpSpPr>
            <p:cNvPr id="112" name="Grupo 111">
              <a:extLst>
                <a:ext uri="{FF2B5EF4-FFF2-40B4-BE49-F238E27FC236}">
                  <a16:creationId xmlns:a16="http://schemas.microsoft.com/office/drawing/2014/main" id="{D103183C-0AE4-6A4B-84EE-05611A3C233A}"/>
                </a:ext>
              </a:extLst>
            </p:cNvPr>
            <p:cNvGrpSpPr/>
            <p:nvPr/>
          </p:nvGrpSpPr>
          <p:grpSpPr>
            <a:xfrm>
              <a:off x="649524" y="249304"/>
              <a:ext cx="5107648" cy="6359391"/>
              <a:chOff x="828044" y="285063"/>
              <a:chExt cx="4572073" cy="5692561"/>
            </a:xfrm>
          </p:grpSpPr>
          <p:sp>
            <p:nvSpPr>
              <p:cNvPr id="109" name="Elipse 6">
                <a:extLst>
                  <a:ext uri="{FF2B5EF4-FFF2-40B4-BE49-F238E27FC236}">
                    <a16:creationId xmlns:a16="http://schemas.microsoft.com/office/drawing/2014/main" id="{609E7C09-1DAB-3442-9BE2-EAAE37E0C802}"/>
                  </a:ext>
                </a:extLst>
              </p:cNvPr>
              <p:cNvSpPr/>
              <p:nvPr/>
            </p:nvSpPr>
            <p:spPr>
              <a:xfrm>
                <a:off x="828044" y="285063"/>
                <a:ext cx="2967787" cy="1892728"/>
              </a:xfrm>
              <a:custGeom>
                <a:avLst/>
                <a:gdLst>
                  <a:gd name="connsiteX0" fmla="*/ 0 w 4470400"/>
                  <a:gd name="connsiteY0" fmla="*/ 2235200 h 4470400"/>
                  <a:gd name="connsiteX1" fmla="*/ 2235200 w 4470400"/>
                  <a:gd name="connsiteY1" fmla="*/ 0 h 4470400"/>
                  <a:gd name="connsiteX2" fmla="*/ 4470400 w 4470400"/>
                  <a:gd name="connsiteY2" fmla="*/ 2235200 h 4470400"/>
                  <a:gd name="connsiteX3" fmla="*/ 2235200 w 4470400"/>
                  <a:gd name="connsiteY3" fmla="*/ 4470400 h 4470400"/>
                  <a:gd name="connsiteX4" fmla="*/ 0 w 4470400"/>
                  <a:gd name="connsiteY4" fmla="*/ 2235200 h 4470400"/>
                  <a:gd name="connsiteX0" fmla="*/ 20592 w 4490992"/>
                  <a:gd name="connsiteY0" fmla="*/ 1511300 h 3746500"/>
                  <a:gd name="connsiteX1" fmla="*/ 1531892 w 4490992"/>
                  <a:gd name="connsiteY1" fmla="*/ 0 h 3746500"/>
                  <a:gd name="connsiteX2" fmla="*/ 4490992 w 4490992"/>
                  <a:gd name="connsiteY2" fmla="*/ 1511300 h 3746500"/>
                  <a:gd name="connsiteX3" fmla="*/ 2255792 w 4490992"/>
                  <a:gd name="connsiteY3" fmla="*/ 3746500 h 3746500"/>
                  <a:gd name="connsiteX4" fmla="*/ 20592 w 4490992"/>
                  <a:gd name="connsiteY4" fmla="*/ 1511300 h 3746500"/>
                  <a:gd name="connsiteX0" fmla="*/ 12039 w 4965039"/>
                  <a:gd name="connsiteY0" fmla="*/ 1797845 h 4044607"/>
                  <a:gd name="connsiteX1" fmla="*/ 1523339 w 4965039"/>
                  <a:gd name="connsiteY1" fmla="*/ 286545 h 4044607"/>
                  <a:gd name="connsiteX2" fmla="*/ 4965039 w 4965039"/>
                  <a:gd name="connsiteY2" fmla="*/ 769145 h 4044607"/>
                  <a:gd name="connsiteX3" fmla="*/ 2247239 w 4965039"/>
                  <a:gd name="connsiteY3" fmla="*/ 4033045 h 4044607"/>
                  <a:gd name="connsiteX4" fmla="*/ 12039 w 4965039"/>
                  <a:gd name="connsiteY4" fmla="*/ 1797845 h 4044607"/>
                  <a:gd name="connsiteX0" fmla="*/ 10236 w 4963236"/>
                  <a:gd name="connsiteY0" fmla="*/ 1797845 h 3200509"/>
                  <a:gd name="connsiteX1" fmla="*/ 1521536 w 4963236"/>
                  <a:gd name="connsiteY1" fmla="*/ 286545 h 3200509"/>
                  <a:gd name="connsiteX2" fmla="*/ 4963236 w 4963236"/>
                  <a:gd name="connsiteY2" fmla="*/ 769145 h 3200509"/>
                  <a:gd name="connsiteX3" fmla="*/ 2181936 w 4963236"/>
                  <a:gd name="connsiteY3" fmla="*/ 3182145 h 3200509"/>
                  <a:gd name="connsiteX4" fmla="*/ 10236 w 4963236"/>
                  <a:gd name="connsiteY4" fmla="*/ 1797845 h 3200509"/>
                  <a:gd name="connsiteX0" fmla="*/ 10586 w 4963586"/>
                  <a:gd name="connsiteY0" fmla="*/ 1797845 h 4107795"/>
                  <a:gd name="connsiteX1" fmla="*/ 1521886 w 4963586"/>
                  <a:gd name="connsiteY1" fmla="*/ 286545 h 4107795"/>
                  <a:gd name="connsiteX2" fmla="*/ 4963586 w 4963586"/>
                  <a:gd name="connsiteY2" fmla="*/ 769145 h 4107795"/>
                  <a:gd name="connsiteX3" fmla="*/ 2194986 w 4963586"/>
                  <a:gd name="connsiteY3" fmla="*/ 4096545 h 4107795"/>
                  <a:gd name="connsiteX4" fmla="*/ 10586 w 4963586"/>
                  <a:gd name="connsiteY4" fmla="*/ 1797845 h 4107795"/>
                  <a:gd name="connsiteX0" fmla="*/ 10586 w 4963586"/>
                  <a:gd name="connsiteY0" fmla="*/ 1797845 h 4139511"/>
                  <a:gd name="connsiteX1" fmla="*/ 1521886 w 4963586"/>
                  <a:gd name="connsiteY1" fmla="*/ 286545 h 4139511"/>
                  <a:gd name="connsiteX2" fmla="*/ 4963586 w 4963586"/>
                  <a:gd name="connsiteY2" fmla="*/ 769145 h 4139511"/>
                  <a:gd name="connsiteX3" fmla="*/ 2194986 w 4963586"/>
                  <a:gd name="connsiteY3" fmla="*/ 4096545 h 4139511"/>
                  <a:gd name="connsiteX4" fmla="*/ 10586 w 4963586"/>
                  <a:gd name="connsiteY4" fmla="*/ 1797845 h 4139511"/>
                  <a:gd name="connsiteX0" fmla="*/ 26370 w 4979370"/>
                  <a:gd name="connsiteY0" fmla="*/ 1797845 h 3246403"/>
                  <a:gd name="connsiteX1" fmla="*/ 1537670 w 4979370"/>
                  <a:gd name="connsiteY1" fmla="*/ 286545 h 3246403"/>
                  <a:gd name="connsiteX2" fmla="*/ 4979370 w 4979370"/>
                  <a:gd name="connsiteY2" fmla="*/ 769145 h 3246403"/>
                  <a:gd name="connsiteX3" fmla="*/ 2680670 w 4979370"/>
                  <a:gd name="connsiteY3" fmla="*/ 3182145 h 3246403"/>
                  <a:gd name="connsiteX4" fmla="*/ 26370 w 4979370"/>
                  <a:gd name="connsiteY4" fmla="*/ 1797845 h 3246403"/>
                  <a:gd name="connsiteX0" fmla="*/ 26370 w 4979370"/>
                  <a:gd name="connsiteY0" fmla="*/ 1797845 h 3378043"/>
                  <a:gd name="connsiteX1" fmla="*/ 1537670 w 4979370"/>
                  <a:gd name="connsiteY1" fmla="*/ 286545 h 3378043"/>
                  <a:gd name="connsiteX2" fmla="*/ 4979370 w 4979370"/>
                  <a:gd name="connsiteY2" fmla="*/ 769145 h 3378043"/>
                  <a:gd name="connsiteX3" fmla="*/ 2680670 w 4979370"/>
                  <a:gd name="connsiteY3" fmla="*/ 3182145 h 3378043"/>
                  <a:gd name="connsiteX4" fmla="*/ 26370 w 4979370"/>
                  <a:gd name="connsiteY4" fmla="*/ 1797845 h 3378043"/>
                  <a:gd name="connsiteX0" fmla="*/ 31940 w 4762759"/>
                  <a:gd name="connsiteY0" fmla="*/ 2754499 h 3367259"/>
                  <a:gd name="connsiteX1" fmla="*/ 1321059 w 4762759"/>
                  <a:gd name="connsiteY1" fmla="*/ 342385 h 3367259"/>
                  <a:gd name="connsiteX2" fmla="*/ 4762759 w 4762759"/>
                  <a:gd name="connsiteY2" fmla="*/ 824985 h 3367259"/>
                  <a:gd name="connsiteX3" fmla="*/ 2464059 w 4762759"/>
                  <a:gd name="connsiteY3" fmla="*/ 3237985 h 3367259"/>
                  <a:gd name="connsiteX4" fmla="*/ 31940 w 4762759"/>
                  <a:gd name="connsiteY4" fmla="*/ 2754499 h 3367259"/>
                  <a:gd name="connsiteX0" fmla="*/ 37411 w 4768230"/>
                  <a:gd name="connsiteY0" fmla="*/ 2991005 h 3615249"/>
                  <a:gd name="connsiteX1" fmla="*/ 1263050 w 4768230"/>
                  <a:gd name="connsiteY1" fmla="*/ 192827 h 3615249"/>
                  <a:gd name="connsiteX2" fmla="*/ 4768230 w 4768230"/>
                  <a:gd name="connsiteY2" fmla="*/ 1061491 h 3615249"/>
                  <a:gd name="connsiteX3" fmla="*/ 2469530 w 4768230"/>
                  <a:gd name="connsiteY3" fmla="*/ 3474491 h 3615249"/>
                  <a:gd name="connsiteX4" fmla="*/ 37411 w 4768230"/>
                  <a:gd name="connsiteY4" fmla="*/ 2991005 h 3615249"/>
                  <a:gd name="connsiteX0" fmla="*/ 94229 w 4825048"/>
                  <a:gd name="connsiteY0" fmla="*/ 2888783 h 3513027"/>
                  <a:gd name="connsiteX1" fmla="*/ 1319868 w 4825048"/>
                  <a:gd name="connsiteY1" fmla="*/ 90605 h 3513027"/>
                  <a:gd name="connsiteX2" fmla="*/ 4825048 w 4825048"/>
                  <a:gd name="connsiteY2" fmla="*/ 959269 h 3513027"/>
                  <a:gd name="connsiteX3" fmla="*/ 2526348 w 4825048"/>
                  <a:gd name="connsiteY3" fmla="*/ 3372269 h 3513027"/>
                  <a:gd name="connsiteX4" fmla="*/ 94229 w 4825048"/>
                  <a:gd name="connsiteY4" fmla="*/ 2888783 h 3513027"/>
                  <a:gd name="connsiteX0" fmla="*/ 198101 w 4928920"/>
                  <a:gd name="connsiteY0" fmla="*/ 2901841 h 3641408"/>
                  <a:gd name="connsiteX1" fmla="*/ 1423740 w 4928920"/>
                  <a:gd name="connsiteY1" fmla="*/ 103663 h 3641408"/>
                  <a:gd name="connsiteX2" fmla="*/ 4928920 w 4928920"/>
                  <a:gd name="connsiteY2" fmla="*/ 972327 h 3641408"/>
                  <a:gd name="connsiteX3" fmla="*/ 2630220 w 4928920"/>
                  <a:gd name="connsiteY3" fmla="*/ 3385327 h 3641408"/>
                  <a:gd name="connsiteX4" fmla="*/ 198101 w 4928920"/>
                  <a:gd name="connsiteY4" fmla="*/ 2901841 h 3641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920" h="3641408">
                    <a:moveTo>
                      <a:pt x="198101" y="2901841"/>
                    </a:moveTo>
                    <a:cubicBezTo>
                      <a:pt x="-241029" y="1913681"/>
                      <a:pt x="469" y="-530718"/>
                      <a:pt x="1423740" y="103663"/>
                    </a:cubicBezTo>
                    <a:cubicBezTo>
                      <a:pt x="2847011" y="738044"/>
                      <a:pt x="4928920" y="-262140"/>
                      <a:pt x="4928920" y="972327"/>
                    </a:cubicBezTo>
                    <a:cubicBezTo>
                      <a:pt x="4928920" y="2206794"/>
                      <a:pt x="3418690" y="3063741"/>
                      <a:pt x="2630220" y="3385327"/>
                    </a:cubicBezTo>
                    <a:cubicBezTo>
                      <a:pt x="1841750" y="3706913"/>
                      <a:pt x="637231" y="3890001"/>
                      <a:pt x="198101" y="2901841"/>
                    </a:cubicBezTo>
                    <a:close/>
                  </a:path>
                </a:pathLst>
              </a:custGeom>
              <a:solidFill>
                <a:srgbClr val="6647F2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Elipse 105">
                <a:extLst>
                  <a:ext uri="{FF2B5EF4-FFF2-40B4-BE49-F238E27FC236}">
                    <a16:creationId xmlns:a16="http://schemas.microsoft.com/office/drawing/2014/main" id="{5BA0C35E-D0F6-5943-9F46-4FC99179A655}"/>
                  </a:ext>
                </a:extLst>
              </p:cNvPr>
              <p:cNvSpPr/>
              <p:nvPr/>
            </p:nvSpPr>
            <p:spPr>
              <a:xfrm>
                <a:off x="3901668" y="2792540"/>
                <a:ext cx="1498449" cy="749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" name="Forma libre 6">
                <a:extLst>
                  <a:ext uri="{FF2B5EF4-FFF2-40B4-BE49-F238E27FC236}">
                    <a16:creationId xmlns:a16="http://schemas.microsoft.com/office/drawing/2014/main" id="{1CE8EF6A-D15F-E240-8E27-B51496B83DAF}"/>
                  </a:ext>
                </a:extLst>
              </p:cNvPr>
              <p:cNvSpPr/>
              <p:nvPr/>
            </p:nvSpPr>
            <p:spPr>
              <a:xfrm>
                <a:off x="1208311" y="880375"/>
                <a:ext cx="2033488" cy="2674037"/>
              </a:xfrm>
              <a:custGeom>
                <a:avLst/>
                <a:gdLst>
                  <a:gd name="connsiteX0" fmla="*/ 530183 w 558822"/>
                  <a:gd name="connsiteY0" fmla="*/ 443121 h 734851"/>
                  <a:gd name="connsiteX1" fmla="*/ 31154 w 558822"/>
                  <a:gd name="connsiteY1" fmla="*/ 731194 h 734851"/>
                  <a:gd name="connsiteX2" fmla="*/ 2096 w 558822"/>
                  <a:gd name="connsiteY2" fmla="*/ 709121 h 734851"/>
                  <a:gd name="connsiteX3" fmla="*/ 2096 w 558822"/>
                  <a:gd name="connsiteY3" fmla="*/ 349518 h 734851"/>
                  <a:gd name="connsiteX4" fmla="*/ 31154 w 558822"/>
                  <a:gd name="connsiteY4" fmla="*/ 293916 h 734851"/>
                  <a:gd name="connsiteX5" fmla="*/ 530183 w 558822"/>
                  <a:gd name="connsiteY5" fmla="*/ 5563 h 734851"/>
                  <a:gd name="connsiteX6" fmla="*/ 559241 w 558822"/>
                  <a:gd name="connsiteY6" fmla="*/ 27637 h 734851"/>
                  <a:gd name="connsiteX7" fmla="*/ 559241 w 558822"/>
                  <a:gd name="connsiteY7" fmla="*/ 387518 h 734851"/>
                  <a:gd name="connsiteX8" fmla="*/ 530183 w 558822"/>
                  <a:gd name="connsiteY8" fmla="*/ 443121 h 73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822" h="734851">
                    <a:moveTo>
                      <a:pt x="530183" y="443121"/>
                    </a:moveTo>
                    <a:lnTo>
                      <a:pt x="31154" y="731194"/>
                    </a:lnTo>
                    <a:cubicBezTo>
                      <a:pt x="15228" y="740415"/>
                      <a:pt x="2096" y="730635"/>
                      <a:pt x="2096" y="709121"/>
                    </a:cubicBezTo>
                    <a:lnTo>
                      <a:pt x="2096" y="349518"/>
                    </a:lnTo>
                    <a:cubicBezTo>
                      <a:pt x="2096" y="328004"/>
                      <a:pt x="15228" y="303136"/>
                      <a:pt x="31154" y="293916"/>
                    </a:cubicBezTo>
                    <a:lnTo>
                      <a:pt x="530183" y="5563"/>
                    </a:lnTo>
                    <a:cubicBezTo>
                      <a:pt x="546109" y="-3657"/>
                      <a:pt x="559241" y="6122"/>
                      <a:pt x="559241" y="27637"/>
                    </a:cubicBezTo>
                    <a:lnTo>
                      <a:pt x="559241" y="387518"/>
                    </a:lnTo>
                    <a:cubicBezTo>
                      <a:pt x="559241" y="408754"/>
                      <a:pt x="546109" y="433901"/>
                      <a:pt x="530183" y="443121"/>
                    </a:cubicBezTo>
                    <a:close/>
                  </a:path>
                </a:pathLst>
              </a:custGeom>
              <a:solidFill>
                <a:srgbClr val="515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" name="Forma libre 7">
                <a:extLst>
                  <a:ext uri="{FF2B5EF4-FFF2-40B4-BE49-F238E27FC236}">
                    <a16:creationId xmlns:a16="http://schemas.microsoft.com/office/drawing/2014/main" id="{9AB1625B-430B-9B46-8621-44B36AFDDCB1}"/>
                  </a:ext>
                </a:extLst>
              </p:cNvPr>
              <p:cNvSpPr/>
              <p:nvPr/>
            </p:nvSpPr>
            <p:spPr>
              <a:xfrm>
                <a:off x="1208311" y="1388723"/>
                <a:ext cx="2033488" cy="2165667"/>
              </a:xfrm>
              <a:custGeom>
                <a:avLst/>
                <a:gdLst>
                  <a:gd name="connsiteX0" fmla="*/ 456698 w 558822"/>
                  <a:gd name="connsiteY0" fmla="*/ 30717 h 595145"/>
                  <a:gd name="connsiteX1" fmla="*/ 396904 w 558822"/>
                  <a:gd name="connsiteY1" fmla="*/ 186349 h 595145"/>
                  <a:gd name="connsiteX2" fmla="*/ 334315 w 558822"/>
                  <a:gd name="connsiteY2" fmla="*/ 215967 h 595145"/>
                  <a:gd name="connsiteX3" fmla="*/ 312521 w 558822"/>
                  <a:gd name="connsiteY3" fmla="*/ 157570 h 595145"/>
                  <a:gd name="connsiteX4" fmla="*/ 240992 w 558822"/>
                  <a:gd name="connsiteY4" fmla="*/ 195290 h 595145"/>
                  <a:gd name="connsiteX5" fmla="*/ 192654 w 558822"/>
                  <a:gd name="connsiteY5" fmla="*/ 347011 h 595145"/>
                  <a:gd name="connsiteX6" fmla="*/ 133419 w 558822"/>
                  <a:gd name="connsiteY6" fmla="*/ 384452 h 595145"/>
                  <a:gd name="connsiteX7" fmla="*/ 19140 w 558822"/>
                  <a:gd name="connsiteY7" fmla="*/ 438378 h 595145"/>
                  <a:gd name="connsiteX8" fmla="*/ 2096 w 558822"/>
                  <a:gd name="connsiteY8" fmla="*/ 471628 h 595145"/>
                  <a:gd name="connsiteX9" fmla="*/ 2096 w 558822"/>
                  <a:gd name="connsiteY9" fmla="*/ 569422 h 595145"/>
                  <a:gd name="connsiteX10" fmla="*/ 31154 w 558822"/>
                  <a:gd name="connsiteY10" fmla="*/ 591495 h 595145"/>
                  <a:gd name="connsiteX11" fmla="*/ 530183 w 558822"/>
                  <a:gd name="connsiteY11" fmla="*/ 303422 h 595145"/>
                  <a:gd name="connsiteX12" fmla="*/ 559241 w 558822"/>
                  <a:gd name="connsiteY12" fmla="*/ 247820 h 595145"/>
                  <a:gd name="connsiteX13" fmla="*/ 559241 w 558822"/>
                  <a:gd name="connsiteY13" fmla="*/ 92746 h 595145"/>
                  <a:gd name="connsiteX14" fmla="*/ 497212 w 558822"/>
                  <a:gd name="connsiteY14" fmla="*/ 6967 h 595145"/>
                  <a:gd name="connsiteX15" fmla="*/ 456698 w 558822"/>
                  <a:gd name="connsiteY15" fmla="*/ 30717 h 59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8822" h="595145">
                    <a:moveTo>
                      <a:pt x="456698" y="30717"/>
                    </a:moveTo>
                    <a:lnTo>
                      <a:pt x="396904" y="186349"/>
                    </a:lnTo>
                    <a:cubicBezTo>
                      <a:pt x="382374" y="224349"/>
                      <a:pt x="344374" y="242511"/>
                      <a:pt x="334315" y="215967"/>
                    </a:cubicBezTo>
                    <a:lnTo>
                      <a:pt x="312521" y="157570"/>
                    </a:lnTo>
                    <a:cubicBezTo>
                      <a:pt x="300786" y="126555"/>
                      <a:pt x="255521" y="150585"/>
                      <a:pt x="240992" y="195290"/>
                    </a:cubicBezTo>
                    <a:lnTo>
                      <a:pt x="192654" y="347011"/>
                    </a:lnTo>
                    <a:cubicBezTo>
                      <a:pt x="181478" y="381937"/>
                      <a:pt x="146831" y="403731"/>
                      <a:pt x="133419" y="384452"/>
                    </a:cubicBezTo>
                    <a:cubicBezTo>
                      <a:pt x="109389" y="349525"/>
                      <a:pt x="50434" y="377187"/>
                      <a:pt x="19140" y="438378"/>
                    </a:cubicBezTo>
                    <a:lnTo>
                      <a:pt x="2096" y="471628"/>
                    </a:lnTo>
                    <a:lnTo>
                      <a:pt x="2096" y="569422"/>
                    </a:lnTo>
                    <a:cubicBezTo>
                      <a:pt x="2096" y="590937"/>
                      <a:pt x="15228" y="600716"/>
                      <a:pt x="31154" y="591495"/>
                    </a:cubicBezTo>
                    <a:lnTo>
                      <a:pt x="530183" y="303422"/>
                    </a:lnTo>
                    <a:cubicBezTo>
                      <a:pt x="546109" y="294202"/>
                      <a:pt x="559241" y="269055"/>
                      <a:pt x="559241" y="247820"/>
                    </a:cubicBezTo>
                    <a:lnTo>
                      <a:pt x="559241" y="92746"/>
                    </a:lnTo>
                    <a:lnTo>
                      <a:pt x="497212" y="6967"/>
                    </a:lnTo>
                    <a:cubicBezTo>
                      <a:pt x="487992" y="-5606"/>
                      <a:pt x="465639" y="7526"/>
                      <a:pt x="456698" y="3071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" name="Forma libre 8">
                <a:extLst>
                  <a:ext uri="{FF2B5EF4-FFF2-40B4-BE49-F238E27FC236}">
                    <a16:creationId xmlns:a16="http://schemas.microsoft.com/office/drawing/2014/main" id="{05BE335C-29EF-A948-A54E-30F18003C230}"/>
                  </a:ext>
                </a:extLst>
              </p:cNvPr>
              <p:cNvSpPr/>
              <p:nvPr/>
            </p:nvSpPr>
            <p:spPr>
              <a:xfrm>
                <a:off x="1208311" y="2042933"/>
                <a:ext cx="2033488" cy="1209925"/>
              </a:xfrm>
              <a:custGeom>
                <a:avLst/>
                <a:gdLst>
                  <a:gd name="connsiteX0" fmla="*/ 559241 w 558822"/>
                  <a:gd name="connsiteY0" fmla="*/ 10198 h 332499"/>
                  <a:gd name="connsiteX1" fmla="*/ 2096 w 558822"/>
                  <a:gd name="connsiteY1" fmla="*/ 332080 h 332499"/>
                  <a:gd name="connsiteX2" fmla="*/ 2096 w 558822"/>
                  <a:gd name="connsiteY2" fmla="*/ 323698 h 332499"/>
                  <a:gd name="connsiteX3" fmla="*/ 559241 w 558822"/>
                  <a:gd name="connsiteY3" fmla="*/ 2096 h 33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822" h="332499">
                    <a:moveTo>
                      <a:pt x="559241" y="10198"/>
                    </a:moveTo>
                    <a:lnTo>
                      <a:pt x="2096" y="332080"/>
                    </a:lnTo>
                    <a:lnTo>
                      <a:pt x="2096" y="323698"/>
                    </a:lnTo>
                    <a:lnTo>
                      <a:pt x="559241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" name="Forma libre 9">
                <a:extLst>
                  <a:ext uri="{FF2B5EF4-FFF2-40B4-BE49-F238E27FC236}">
                    <a16:creationId xmlns:a16="http://schemas.microsoft.com/office/drawing/2014/main" id="{F715FDDF-29D5-674C-9641-E19601B164D6}"/>
                  </a:ext>
                </a:extLst>
              </p:cNvPr>
              <p:cNvSpPr/>
              <p:nvPr/>
            </p:nvSpPr>
            <p:spPr>
              <a:xfrm>
                <a:off x="1208311" y="1669787"/>
                <a:ext cx="2033488" cy="1209925"/>
              </a:xfrm>
              <a:custGeom>
                <a:avLst/>
                <a:gdLst>
                  <a:gd name="connsiteX0" fmla="*/ 559241 w 558822"/>
                  <a:gd name="connsiteY0" fmla="*/ 10199 h 332499"/>
                  <a:gd name="connsiteX1" fmla="*/ 2096 w 558822"/>
                  <a:gd name="connsiteY1" fmla="*/ 331801 h 332499"/>
                  <a:gd name="connsiteX2" fmla="*/ 2096 w 558822"/>
                  <a:gd name="connsiteY2" fmla="*/ 323698 h 332499"/>
                  <a:gd name="connsiteX3" fmla="*/ 559241 w 558822"/>
                  <a:gd name="connsiteY3" fmla="*/ 2096 h 33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822" h="332499">
                    <a:moveTo>
                      <a:pt x="559241" y="10199"/>
                    </a:moveTo>
                    <a:lnTo>
                      <a:pt x="2096" y="331801"/>
                    </a:lnTo>
                    <a:lnTo>
                      <a:pt x="2096" y="323698"/>
                    </a:lnTo>
                    <a:lnTo>
                      <a:pt x="559241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1" name="Forma libre 10">
                <a:extLst>
                  <a:ext uri="{FF2B5EF4-FFF2-40B4-BE49-F238E27FC236}">
                    <a16:creationId xmlns:a16="http://schemas.microsoft.com/office/drawing/2014/main" id="{893AD071-9A16-C44E-8D67-2D3F9F08E2E0}"/>
                  </a:ext>
                </a:extLst>
              </p:cNvPr>
              <p:cNvSpPr/>
              <p:nvPr/>
            </p:nvSpPr>
            <p:spPr>
              <a:xfrm>
                <a:off x="1208311" y="1295626"/>
                <a:ext cx="2033488" cy="1209925"/>
              </a:xfrm>
              <a:custGeom>
                <a:avLst/>
                <a:gdLst>
                  <a:gd name="connsiteX0" fmla="*/ 559241 w 558822"/>
                  <a:gd name="connsiteY0" fmla="*/ 10199 h 332499"/>
                  <a:gd name="connsiteX1" fmla="*/ 2096 w 558822"/>
                  <a:gd name="connsiteY1" fmla="*/ 332080 h 332499"/>
                  <a:gd name="connsiteX2" fmla="*/ 2096 w 558822"/>
                  <a:gd name="connsiteY2" fmla="*/ 323977 h 332499"/>
                  <a:gd name="connsiteX3" fmla="*/ 559241 w 558822"/>
                  <a:gd name="connsiteY3" fmla="*/ 2096 h 33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822" h="332499">
                    <a:moveTo>
                      <a:pt x="559241" y="10199"/>
                    </a:moveTo>
                    <a:lnTo>
                      <a:pt x="2096" y="332080"/>
                    </a:lnTo>
                    <a:lnTo>
                      <a:pt x="2096" y="323977"/>
                    </a:lnTo>
                    <a:lnTo>
                      <a:pt x="559241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2" name="Forma libre 11">
                <a:extLst>
                  <a:ext uri="{FF2B5EF4-FFF2-40B4-BE49-F238E27FC236}">
                    <a16:creationId xmlns:a16="http://schemas.microsoft.com/office/drawing/2014/main" id="{8C1AD54C-BBC0-A34F-90B0-746C83B7AE64}"/>
                  </a:ext>
                </a:extLst>
              </p:cNvPr>
              <p:cNvSpPr/>
              <p:nvPr/>
            </p:nvSpPr>
            <p:spPr>
              <a:xfrm>
                <a:off x="1079185" y="2438446"/>
                <a:ext cx="111841" cy="183014"/>
              </a:xfrm>
              <a:custGeom>
                <a:avLst/>
                <a:gdLst>
                  <a:gd name="connsiteX0" fmla="*/ 29198 w 30735"/>
                  <a:gd name="connsiteY0" fmla="*/ 33390 h 50294"/>
                  <a:gd name="connsiteX1" fmla="*/ 2096 w 30735"/>
                  <a:gd name="connsiteY1" fmla="*/ 49037 h 50294"/>
                  <a:gd name="connsiteX2" fmla="*/ 2096 w 30735"/>
                  <a:gd name="connsiteY2" fmla="*/ 17743 h 50294"/>
                  <a:gd name="connsiteX3" fmla="*/ 29198 w 30735"/>
                  <a:gd name="connsiteY3" fmla="*/ 2096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35" h="50294">
                    <a:moveTo>
                      <a:pt x="29198" y="33390"/>
                    </a:moveTo>
                    <a:lnTo>
                      <a:pt x="2096" y="49037"/>
                    </a:lnTo>
                    <a:lnTo>
                      <a:pt x="2096" y="17743"/>
                    </a:lnTo>
                    <a:lnTo>
                      <a:pt x="29198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3" name="Forma libre 12">
                <a:extLst>
                  <a:ext uri="{FF2B5EF4-FFF2-40B4-BE49-F238E27FC236}">
                    <a16:creationId xmlns:a16="http://schemas.microsoft.com/office/drawing/2014/main" id="{F36DED27-FD0B-794C-8B0C-FCA2B8274CE8}"/>
                  </a:ext>
                </a:extLst>
              </p:cNvPr>
              <p:cNvSpPr/>
              <p:nvPr/>
            </p:nvSpPr>
            <p:spPr>
              <a:xfrm>
                <a:off x="1079185" y="2815657"/>
                <a:ext cx="111841" cy="183014"/>
              </a:xfrm>
              <a:custGeom>
                <a:avLst/>
                <a:gdLst>
                  <a:gd name="connsiteX0" fmla="*/ 29198 w 30735"/>
                  <a:gd name="connsiteY0" fmla="*/ 33390 h 50294"/>
                  <a:gd name="connsiteX1" fmla="*/ 2096 w 30735"/>
                  <a:gd name="connsiteY1" fmla="*/ 49037 h 50294"/>
                  <a:gd name="connsiteX2" fmla="*/ 2096 w 30735"/>
                  <a:gd name="connsiteY2" fmla="*/ 17743 h 50294"/>
                  <a:gd name="connsiteX3" fmla="*/ 29198 w 30735"/>
                  <a:gd name="connsiteY3" fmla="*/ 2096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35" h="50294">
                    <a:moveTo>
                      <a:pt x="29198" y="33390"/>
                    </a:moveTo>
                    <a:lnTo>
                      <a:pt x="2096" y="49037"/>
                    </a:lnTo>
                    <a:lnTo>
                      <a:pt x="2096" y="17743"/>
                    </a:lnTo>
                    <a:lnTo>
                      <a:pt x="29198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4" name="Forma libre 13">
                <a:extLst>
                  <a:ext uri="{FF2B5EF4-FFF2-40B4-BE49-F238E27FC236}">
                    <a16:creationId xmlns:a16="http://schemas.microsoft.com/office/drawing/2014/main" id="{79CBD9CF-B23A-6F46-9732-04E7C17380EB}"/>
                  </a:ext>
                </a:extLst>
              </p:cNvPr>
              <p:cNvSpPr/>
              <p:nvPr/>
            </p:nvSpPr>
            <p:spPr>
              <a:xfrm>
                <a:off x="1079185" y="3192871"/>
                <a:ext cx="111841" cy="183014"/>
              </a:xfrm>
              <a:custGeom>
                <a:avLst/>
                <a:gdLst>
                  <a:gd name="connsiteX0" fmla="*/ 29198 w 30735"/>
                  <a:gd name="connsiteY0" fmla="*/ 33390 h 50294"/>
                  <a:gd name="connsiteX1" fmla="*/ 2096 w 30735"/>
                  <a:gd name="connsiteY1" fmla="*/ 49037 h 50294"/>
                  <a:gd name="connsiteX2" fmla="*/ 2096 w 30735"/>
                  <a:gd name="connsiteY2" fmla="*/ 17743 h 50294"/>
                  <a:gd name="connsiteX3" fmla="*/ 29198 w 30735"/>
                  <a:gd name="connsiteY3" fmla="*/ 2096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35" h="50294">
                    <a:moveTo>
                      <a:pt x="29198" y="33390"/>
                    </a:moveTo>
                    <a:lnTo>
                      <a:pt x="2096" y="49037"/>
                    </a:lnTo>
                    <a:lnTo>
                      <a:pt x="2096" y="17743"/>
                    </a:lnTo>
                    <a:lnTo>
                      <a:pt x="29198" y="2096"/>
                    </a:lnTo>
                    <a:close/>
                  </a:path>
                </a:pathLst>
              </a:custGeom>
              <a:solidFill>
                <a:srgbClr val="6F8B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5" name="Forma libre 14">
                <a:extLst>
                  <a:ext uri="{FF2B5EF4-FFF2-40B4-BE49-F238E27FC236}">
                    <a16:creationId xmlns:a16="http://schemas.microsoft.com/office/drawing/2014/main" id="{AC431415-9FAB-7340-82F7-5A52E5C1F49F}"/>
                  </a:ext>
                </a:extLst>
              </p:cNvPr>
              <p:cNvSpPr/>
              <p:nvPr/>
            </p:nvSpPr>
            <p:spPr>
              <a:xfrm>
                <a:off x="1386241" y="975950"/>
                <a:ext cx="2033488" cy="2674037"/>
              </a:xfrm>
              <a:custGeom>
                <a:avLst/>
                <a:gdLst>
                  <a:gd name="connsiteX0" fmla="*/ 530183 w 558822"/>
                  <a:gd name="connsiteY0" fmla="*/ 443121 h 734851"/>
                  <a:gd name="connsiteX1" fmla="*/ 31154 w 558822"/>
                  <a:gd name="connsiteY1" fmla="*/ 731194 h 734851"/>
                  <a:gd name="connsiteX2" fmla="*/ 2096 w 558822"/>
                  <a:gd name="connsiteY2" fmla="*/ 709121 h 734851"/>
                  <a:gd name="connsiteX3" fmla="*/ 2096 w 558822"/>
                  <a:gd name="connsiteY3" fmla="*/ 349518 h 734851"/>
                  <a:gd name="connsiteX4" fmla="*/ 31154 w 558822"/>
                  <a:gd name="connsiteY4" fmla="*/ 293916 h 734851"/>
                  <a:gd name="connsiteX5" fmla="*/ 530183 w 558822"/>
                  <a:gd name="connsiteY5" fmla="*/ 5563 h 734851"/>
                  <a:gd name="connsiteX6" fmla="*/ 559241 w 558822"/>
                  <a:gd name="connsiteY6" fmla="*/ 27637 h 734851"/>
                  <a:gd name="connsiteX7" fmla="*/ 559241 w 558822"/>
                  <a:gd name="connsiteY7" fmla="*/ 387518 h 734851"/>
                  <a:gd name="connsiteX8" fmla="*/ 530183 w 558822"/>
                  <a:gd name="connsiteY8" fmla="*/ 443121 h 73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822" h="734851">
                    <a:moveTo>
                      <a:pt x="530183" y="443121"/>
                    </a:moveTo>
                    <a:lnTo>
                      <a:pt x="31154" y="731194"/>
                    </a:lnTo>
                    <a:cubicBezTo>
                      <a:pt x="15228" y="740415"/>
                      <a:pt x="2096" y="730635"/>
                      <a:pt x="2096" y="709121"/>
                    </a:cubicBezTo>
                    <a:lnTo>
                      <a:pt x="2096" y="349518"/>
                    </a:lnTo>
                    <a:cubicBezTo>
                      <a:pt x="2096" y="328004"/>
                      <a:pt x="15228" y="303136"/>
                      <a:pt x="31154" y="293916"/>
                    </a:cubicBezTo>
                    <a:lnTo>
                      <a:pt x="530183" y="5563"/>
                    </a:lnTo>
                    <a:cubicBezTo>
                      <a:pt x="546109" y="-3657"/>
                      <a:pt x="559241" y="6122"/>
                      <a:pt x="559241" y="27637"/>
                    </a:cubicBezTo>
                    <a:lnTo>
                      <a:pt x="559241" y="387518"/>
                    </a:lnTo>
                    <a:cubicBezTo>
                      <a:pt x="559241" y="408754"/>
                      <a:pt x="546109" y="433901"/>
                      <a:pt x="530183" y="4431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6" name="Forma libre 15">
                <a:extLst>
                  <a:ext uri="{FF2B5EF4-FFF2-40B4-BE49-F238E27FC236}">
                    <a16:creationId xmlns:a16="http://schemas.microsoft.com/office/drawing/2014/main" id="{A2F8E1D1-DDDB-DD48-B87E-AD6225C5C5E0}"/>
                  </a:ext>
                </a:extLst>
              </p:cNvPr>
              <p:cNvSpPr/>
              <p:nvPr/>
            </p:nvSpPr>
            <p:spPr>
              <a:xfrm>
                <a:off x="4260275" y="2549764"/>
                <a:ext cx="671050" cy="244020"/>
              </a:xfrm>
              <a:custGeom>
                <a:avLst/>
                <a:gdLst>
                  <a:gd name="connsiteX0" fmla="*/ 114139 w 184411"/>
                  <a:gd name="connsiteY0" fmla="*/ 2096 h 67058"/>
                  <a:gd name="connsiteX1" fmla="*/ 183992 w 184411"/>
                  <a:gd name="connsiteY1" fmla="*/ 53787 h 67058"/>
                  <a:gd name="connsiteX2" fmla="*/ 33949 w 184411"/>
                  <a:gd name="connsiteY2" fmla="*/ 48478 h 67058"/>
                  <a:gd name="connsiteX3" fmla="*/ 2096 w 184411"/>
                  <a:gd name="connsiteY3" fmla="*/ 12434 h 67058"/>
                  <a:gd name="connsiteX4" fmla="*/ 114139 w 184411"/>
                  <a:gd name="connsiteY4" fmla="*/ 2096 h 6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411" h="67058">
                    <a:moveTo>
                      <a:pt x="114139" y="2096"/>
                    </a:moveTo>
                    <a:lnTo>
                      <a:pt x="183992" y="53787"/>
                    </a:lnTo>
                    <a:cubicBezTo>
                      <a:pt x="139007" y="74184"/>
                      <a:pt x="74184" y="71948"/>
                      <a:pt x="33949" y="48478"/>
                    </a:cubicBezTo>
                    <a:cubicBezTo>
                      <a:pt x="16904" y="38698"/>
                      <a:pt x="5728" y="26125"/>
                      <a:pt x="2096" y="12434"/>
                    </a:cubicBezTo>
                    <a:lnTo>
                      <a:pt x="114139" y="2096"/>
                    </a:lnTo>
                    <a:close/>
                  </a:path>
                </a:pathLst>
              </a:custGeom>
              <a:solidFill>
                <a:srgbClr val="D9BE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7" name="Forma libre 16">
                <a:extLst>
                  <a:ext uri="{FF2B5EF4-FFF2-40B4-BE49-F238E27FC236}">
                    <a16:creationId xmlns:a16="http://schemas.microsoft.com/office/drawing/2014/main" id="{D193F83B-B071-8942-90EE-CC1E624F2895}"/>
                  </a:ext>
                </a:extLst>
              </p:cNvPr>
              <p:cNvSpPr/>
              <p:nvPr/>
            </p:nvSpPr>
            <p:spPr>
              <a:xfrm>
                <a:off x="4667990" y="2312861"/>
                <a:ext cx="411183" cy="437201"/>
              </a:xfrm>
              <a:custGeom>
                <a:avLst/>
                <a:gdLst>
                  <a:gd name="connsiteX0" fmla="*/ 2096 w 114558"/>
                  <a:gd name="connsiteY0" fmla="*/ 67198 h 120146"/>
                  <a:gd name="connsiteX1" fmla="*/ 16066 w 114558"/>
                  <a:gd name="connsiteY1" fmla="*/ 2096 h 120146"/>
                  <a:gd name="connsiteX2" fmla="*/ 82287 w 114558"/>
                  <a:gd name="connsiteY2" fmla="*/ 20816 h 120146"/>
                  <a:gd name="connsiteX3" fmla="*/ 82287 w 114558"/>
                  <a:gd name="connsiteY3" fmla="*/ 113301 h 120146"/>
                  <a:gd name="connsiteX4" fmla="*/ 71948 w 114558"/>
                  <a:gd name="connsiteY4" fmla="*/ 118610 h 120146"/>
                  <a:gd name="connsiteX5" fmla="*/ 2096 w 114558"/>
                  <a:gd name="connsiteY5" fmla="*/ 67198 h 12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558" h="120146">
                    <a:moveTo>
                      <a:pt x="2096" y="67198"/>
                    </a:moveTo>
                    <a:lnTo>
                      <a:pt x="16066" y="2096"/>
                    </a:lnTo>
                    <a:cubicBezTo>
                      <a:pt x="41213" y="3772"/>
                      <a:pt x="64404" y="10478"/>
                      <a:pt x="82287" y="20816"/>
                    </a:cubicBezTo>
                    <a:cubicBezTo>
                      <a:pt x="126154" y="46243"/>
                      <a:pt x="126154" y="87875"/>
                      <a:pt x="82287" y="113301"/>
                    </a:cubicBezTo>
                    <a:cubicBezTo>
                      <a:pt x="78934" y="115257"/>
                      <a:pt x="75581" y="116934"/>
                      <a:pt x="71948" y="118610"/>
                    </a:cubicBezTo>
                    <a:lnTo>
                      <a:pt x="2096" y="67198"/>
                    </a:ln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8" name="Forma libre 17">
                <a:extLst>
                  <a:ext uri="{FF2B5EF4-FFF2-40B4-BE49-F238E27FC236}">
                    <a16:creationId xmlns:a16="http://schemas.microsoft.com/office/drawing/2014/main" id="{58CEAE5D-BD48-F641-8DA0-53D44C498943}"/>
                  </a:ext>
                </a:extLst>
              </p:cNvPr>
              <p:cNvSpPr/>
              <p:nvPr/>
            </p:nvSpPr>
            <p:spPr>
              <a:xfrm>
                <a:off x="4255304" y="2311027"/>
                <a:ext cx="471355" cy="284688"/>
              </a:xfrm>
              <a:custGeom>
                <a:avLst/>
                <a:gdLst>
                  <a:gd name="connsiteX0" fmla="*/ 115506 w 131323"/>
                  <a:gd name="connsiteY0" fmla="*/ 67703 h 78235"/>
                  <a:gd name="connsiteX1" fmla="*/ 3462 w 131323"/>
                  <a:gd name="connsiteY1" fmla="*/ 77762 h 78235"/>
                  <a:gd name="connsiteX2" fmla="*/ 35315 w 131323"/>
                  <a:gd name="connsiteY2" fmla="*/ 21321 h 78235"/>
                  <a:gd name="connsiteX3" fmla="*/ 129476 w 131323"/>
                  <a:gd name="connsiteY3" fmla="*/ 2600 h 78235"/>
                  <a:gd name="connsiteX4" fmla="*/ 115506 w 131323"/>
                  <a:gd name="connsiteY4" fmla="*/ 67703 h 7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23" h="78235">
                    <a:moveTo>
                      <a:pt x="115506" y="67703"/>
                    </a:moveTo>
                    <a:lnTo>
                      <a:pt x="3462" y="77762"/>
                    </a:lnTo>
                    <a:cubicBezTo>
                      <a:pt x="-2126" y="57085"/>
                      <a:pt x="9609" y="36129"/>
                      <a:pt x="35315" y="21321"/>
                    </a:cubicBezTo>
                    <a:cubicBezTo>
                      <a:pt x="59903" y="7071"/>
                      <a:pt x="94829" y="85"/>
                      <a:pt x="129476" y="2600"/>
                    </a:cubicBezTo>
                    <a:lnTo>
                      <a:pt x="115506" y="67703"/>
                    </a:lnTo>
                    <a:close/>
                  </a:path>
                </a:pathLst>
              </a:custGeom>
              <a:solidFill>
                <a:srgbClr val="A8DB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9" name="Forma libre 18">
                <a:extLst>
                  <a:ext uri="{FF2B5EF4-FFF2-40B4-BE49-F238E27FC236}">
                    <a16:creationId xmlns:a16="http://schemas.microsoft.com/office/drawing/2014/main" id="{637A4013-8E4E-914C-9E7A-81D047F59FE3}"/>
                  </a:ext>
                </a:extLst>
              </p:cNvPr>
              <p:cNvSpPr/>
              <p:nvPr/>
            </p:nvSpPr>
            <p:spPr>
              <a:xfrm>
                <a:off x="4260275" y="2586367"/>
                <a:ext cx="661902" cy="742223"/>
              </a:xfrm>
              <a:custGeom>
                <a:avLst/>
                <a:gdLst>
                  <a:gd name="connsiteX0" fmla="*/ 33949 w 184411"/>
                  <a:gd name="connsiteY0" fmla="*/ 38140 h 203970"/>
                  <a:gd name="connsiteX1" fmla="*/ 2096 w 184411"/>
                  <a:gd name="connsiteY1" fmla="*/ 2096 h 203970"/>
                  <a:gd name="connsiteX2" fmla="*/ 2096 w 184411"/>
                  <a:gd name="connsiteY2" fmla="*/ 148507 h 203970"/>
                  <a:gd name="connsiteX3" fmla="*/ 33949 w 184411"/>
                  <a:gd name="connsiteY3" fmla="*/ 184551 h 203970"/>
                  <a:gd name="connsiteX4" fmla="*/ 183992 w 184411"/>
                  <a:gd name="connsiteY4" fmla="*/ 189860 h 203970"/>
                  <a:gd name="connsiteX5" fmla="*/ 183992 w 184411"/>
                  <a:gd name="connsiteY5" fmla="*/ 43448 h 203970"/>
                  <a:gd name="connsiteX6" fmla="*/ 33949 w 184411"/>
                  <a:gd name="connsiteY6" fmla="*/ 38140 h 20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4411" h="203970">
                    <a:moveTo>
                      <a:pt x="33949" y="38140"/>
                    </a:moveTo>
                    <a:cubicBezTo>
                      <a:pt x="16904" y="28360"/>
                      <a:pt x="5728" y="15787"/>
                      <a:pt x="2096" y="2096"/>
                    </a:cubicBezTo>
                    <a:lnTo>
                      <a:pt x="2096" y="148507"/>
                    </a:lnTo>
                    <a:cubicBezTo>
                      <a:pt x="5728" y="162198"/>
                      <a:pt x="16904" y="174772"/>
                      <a:pt x="33949" y="184551"/>
                    </a:cubicBezTo>
                    <a:cubicBezTo>
                      <a:pt x="74184" y="207742"/>
                      <a:pt x="139007" y="209978"/>
                      <a:pt x="183992" y="189860"/>
                    </a:cubicBezTo>
                    <a:lnTo>
                      <a:pt x="183992" y="43448"/>
                    </a:lnTo>
                    <a:cubicBezTo>
                      <a:pt x="139007" y="63845"/>
                      <a:pt x="74184" y="61610"/>
                      <a:pt x="33949" y="38140"/>
                    </a:cubicBezTo>
                    <a:close/>
                  </a:path>
                </a:pathLst>
              </a:custGeom>
              <a:solidFill>
                <a:srgbClr val="9843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0" name="Forma libre 19">
                <a:extLst>
                  <a:ext uri="{FF2B5EF4-FFF2-40B4-BE49-F238E27FC236}">
                    <a16:creationId xmlns:a16="http://schemas.microsoft.com/office/drawing/2014/main" id="{92B321A6-BD11-194A-96EE-6071FD20B589}"/>
                  </a:ext>
                </a:extLst>
              </p:cNvPr>
              <p:cNvSpPr/>
              <p:nvPr/>
            </p:nvSpPr>
            <p:spPr>
              <a:xfrm>
                <a:off x="4339882" y="3639220"/>
                <a:ext cx="10167" cy="20334"/>
              </a:xfrm>
              <a:custGeom>
                <a:avLst/>
                <a:gdLst>
                  <a:gd name="connsiteX0" fmla="*/ 2096 w 2794"/>
                  <a:gd name="connsiteY0" fmla="*/ 2096 h 5588"/>
                  <a:gd name="connsiteX1" fmla="*/ 2096 w 2794"/>
                  <a:gd name="connsiteY1" fmla="*/ 4051 h 5588"/>
                  <a:gd name="connsiteX2" fmla="*/ 2096 w 2794"/>
                  <a:gd name="connsiteY2" fmla="*/ 4331 h 5588"/>
                  <a:gd name="connsiteX3" fmla="*/ 2096 w 2794"/>
                  <a:gd name="connsiteY3" fmla="*/ 2096 h 5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94" h="5588">
                    <a:moveTo>
                      <a:pt x="2096" y="2096"/>
                    </a:moveTo>
                    <a:lnTo>
                      <a:pt x="2096" y="4051"/>
                    </a:lnTo>
                    <a:lnTo>
                      <a:pt x="2096" y="4331"/>
                    </a:lnTo>
                    <a:cubicBezTo>
                      <a:pt x="2096" y="3493"/>
                      <a:pt x="2096" y="2934"/>
                      <a:pt x="2096" y="20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2" name="Forma libre 21">
                <a:extLst>
                  <a:ext uri="{FF2B5EF4-FFF2-40B4-BE49-F238E27FC236}">
                    <a16:creationId xmlns:a16="http://schemas.microsoft.com/office/drawing/2014/main" id="{CE5D4D49-18BA-0D4D-B1B5-E07DAFF08AF9}"/>
                  </a:ext>
                </a:extLst>
              </p:cNvPr>
              <p:cNvSpPr/>
              <p:nvPr/>
            </p:nvSpPr>
            <p:spPr>
              <a:xfrm>
                <a:off x="4903702" y="2549764"/>
                <a:ext cx="188967" cy="732056"/>
              </a:xfrm>
              <a:custGeom>
                <a:avLst/>
                <a:gdLst>
                  <a:gd name="connsiteX0" fmla="*/ 12434 w 47499"/>
                  <a:gd name="connsiteY0" fmla="*/ 48198 h 201176"/>
                  <a:gd name="connsiteX1" fmla="*/ 2096 w 47499"/>
                  <a:gd name="connsiteY1" fmla="*/ 53507 h 201176"/>
                  <a:gd name="connsiteX2" fmla="*/ 2096 w 47499"/>
                  <a:gd name="connsiteY2" fmla="*/ 199919 h 201176"/>
                  <a:gd name="connsiteX3" fmla="*/ 12434 w 47499"/>
                  <a:gd name="connsiteY3" fmla="*/ 194610 h 201176"/>
                  <a:gd name="connsiteX4" fmla="*/ 45404 w 47499"/>
                  <a:gd name="connsiteY4" fmla="*/ 147948 h 201176"/>
                  <a:gd name="connsiteX5" fmla="*/ 45404 w 47499"/>
                  <a:gd name="connsiteY5" fmla="*/ 2654 h 201176"/>
                  <a:gd name="connsiteX6" fmla="*/ 45404 w 47499"/>
                  <a:gd name="connsiteY6" fmla="*/ 2096 h 201176"/>
                  <a:gd name="connsiteX7" fmla="*/ 12434 w 47499"/>
                  <a:gd name="connsiteY7" fmla="*/ 48198 h 20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99" h="201176">
                    <a:moveTo>
                      <a:pt x="12434" y="48198"/>
                    </a:moveTo>
                    <a:cubicBezTo>
                      <a:pt x="9081" y="50154"/>
                      <a:pt x="5728" y="51831"/>
                      <a:pt x="2096" y="53507"/>
                    </a:cubicBezTo>
                    <a:lnTo>
                      <a:pt x="2096" y="199919"/>
                    </a:lnTo>
                    <a:cubicBezTo>
                      <a:pt x="5728" y="198242"/>
                      <a:pt x="9081" y="196566"/>
                      <a:pt x="12434" y="194610"/>
                    </a:cubicBezTo>
                    <a:cubicBezTo>
                      <a:pt x="34507" y="181757"/>
                      <a:pt x="45684" y="164992"/>
                      <a:pt x="45404" y="147948"/>
                    </a:cubicBezTo>
                    <a:lnTo>
                      <a:pt x="45404" y="2654"/>
                    </a:lnTo>
                    <a:cubicBezTo>
                      <a:pt x="45404" y="2375"/>
                      <a:pt x="45404" y="2375"/>
                      <a:pt x="45404" y="2096"/>
                    </a:cubicBezTo>
                    <a:cubicBezTo>
                      <a:pt x="45404" y="18860"/>
                      <a:pt x="34228" y="35625"/>
                      <a:pt x="12434" y="48198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3" name="Forma libre 22">
                <a:extLst>
                  <a:ext uri="{FF2B5EF4-FFF2-40B4-BE49-F238E27FC236}">
                    <a16:creationId xmlns:a16="http://schemas.microsoft.com/office/drawing/2014/main" id="{C84C5BAE-5C45-114B-8471-7A0AD3428854}"/>
                  </a:ext>
                </a:extLst>
              </p:cNvPr>
              <p:cNvSpPr/>
              <p:nvPr/>
            </p:nvSpPr>
            <p:spPr>
              <a:xfrm>
                <a:off x="4339882" y="3647356"/>
                <a:ext cx="20334" cy="40668"/>
              </a:xfrm>
              <a:custGeom>
                <a:avLst/>
                <a:gdLst>
                  <a:gd name="connsiteX0" fmla="*/ 2096 w 5588"/>
                  <a:gd name="connsiteY0" fmla="*/ 2096 h 11176"/>
                  <a:gd name="connsiteX1" fmla="*/ 3493 w 5588"/>
                  <a:gd name="connsiteY1" fmla="*/ 11037 h 11176"/>
                  <a:gd name="connsiteX2" fmla="*/ 2096 w 5588"/>
                  <a:gd name="connsiteY2" fmla="*/ 2096 h 1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88" h="11176">
                    <a:moveTo>
                      <a:pt x="2096" y="2096"/>
                    </a:moveTo>
                    <a:cubicBezTo>
                      <a:pt x="2096" y="5169"/>
                      <a:pt x="2654" y="7963"/>
                      <a:pt x="3493" y="11037"/>
                    </a:cubicBezTo>
                    <a:lnTo>
                      <a:pt x="2096" y="209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4" name="Forma libre 23">
                <a:extLst>
                  <a:ext uri="{FF2B5EF4-FFF2-40B4-BE49-F238E27FC236}">
                    <a16:creationId xmlns:a16="http://schemas.microsoft.com/office/drawing/2014/main" id="{355CE864-62D4-8A45-B77C-2AE93141FB7A}"/>
                  </a:ext>
                </a:extLst>
              </p:cNvPr>
              <p:cNvSpPr/>
              <p:nvPr/>
            </p:nvSpPr>
            <p:spPr>
              <a:xfrm>
                <a:off x="4339624" y="3647356"/>
                <a:ext cx="20334" cy="579543"/>
              </a:xfrm>
              <a:custGeom>
                <a:avLst/>
                <a:gdLst>
                  <a:gd name="connsiteX0" fmla="*/ 2167 w 5588"/>
                  <a:gd name="connsiteY0" fmla="*/ 2096 h 159264"/>
                  <a:gd name="connsiteX1" fmla="*/ 2167 w 5588"/>
                  <a:gd name="connsiteY1" fmla="*/ 2096 h 159264"/>
                  <a:gd name="connsiteX2" fmla="*/ 2167 w 5588"/>
                  <a:gd name="connsiteY2" fmla="*/ 145992 h 159264"/>
                  <a:gd name="connsiteX3" fmla="*/ 3564 w 5588"/>
                  <a:gd name="connsiteY3" fmla="*/ 157728 h 159264"/>
                  <a:gd name="connsiteX4" fmla="*/ 3564 w 5588"/>
                  <a:gd name="connsiteY4" fmla="*/ 11316 h 159264"/>
                  <a:gd name="connsiteX5" fmla="*/ 2167 w 5588"/>
                  <a:gd name="connsiteY5" fmla="*/ 2096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88" h="159264">
                    <a:moveTo>
                      <a:pt x="2167" y="2096"/>
                    </a:moveTo>
                    <a:lnTo>
                      <a:pt x="2167" y="2096"/>
                    </a:lnTo>
                    <a:lnTo>
                      <a:pt x="2167" y="145992"/>
                    </a:lnTo>
                    <a:cubicBezTo>
                      <a:pt x="1887" y="149904"/>
                      <a:pt x="2446" y="153816"/>
                      <a:pt x="3564" y="157728"/>
                    </a:cubicBezTo>
                    <a:lnTo>
                      <a:pt x="3564" y="11316"/>
                    </a:lnTo>
                    <a:cubicBezTo>
                      <a:pt x="2726" y="7963"/>
                      <a:pt x="2446" y="4890"/>
                      <a:pt x="2167" y="20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5" name="Forma libre 24">
                <a:extLst>
                  <a:ext uri="{FF2B5EF4-FFF2-40B4-BE49-F238E27FC236}">
                    <a16:creationId xmlns:a16="http://schemas.microsoft.com/office/drawing/2014/main" id="{93CCD729-0ECB-394D-9CBF-0A9695CF1050}"/>
                  </a:ext>
                </a:extLst>
              </p:cNvPr>
              <p:cNvSpPr/>
              <p:nvPr/>
            </p:nvSpPr>
            <p:spPr>
              <a:xfrm>
                <a:off x="4339624" y="3647356"/>
                <a:ext cx="20334" cy="579543"/>
              </a:xfrm>
              <a:custGeom>
                <a:avLst/>
                <a:gdLst>
                  <a:gd name="connsiteX0" fmla="*/ 2167 w 5588"/>
                  <a:gd name="connsiteY0" fmla="*/ 2096 h 159264"/>
                  <a:gd name="connsiteX1" fmla="*/ 2167 w 5588"/>
                  <a:gd name="connsiteY1" fmla="*/ 2096 h 159264"/>
                  <a:gd name="connsiteX2" fmla="*/ 2167 w 5588"/>
                  <a:gd name="connsiteY2" fmla="*/ 145992 h 159264"/>
                  <a:gd name="connsiteX3" fmla="*/ 3564 w 5588"/>
                  <a:gd name="connsiteY3" fmla="*/ 157728 h 159264"/>
                  <a:gd name="connsiteX4" fmla="*/ 3564 w 5588"/>
                  <a:gd name="connsiteY4" fmla="*/ 11316 h 159264"/>
                  <a:gd name="connsiteX5" fmla="*/ 2167 w 5588"/>
                  <a:gd name="connsiteY5" fmla="*/ 2096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88" h="159264">
                    <a:moveTo>
                      <a:pt x="2167" y="2096"/>
                    </a:moveTo>
                    <a:lnTo>
                      <a:pt x="2167" y="2096"/>
                    </a:lnTo>
                    <a:lnTo>
                      <a:pt x="2167" y="145992"/>
                    </a:lnTo>
                    <a:cubicBezTo>
                      <a:pt x="1887" y="149904"/>
                      <a:pt x="2446" y="153816"/>
                      <a:pt x="3564" y="157728"/>
                    </a:cubicBezTo>
                    <a:lnTo>
                      <a:pt x="3564" y="11316"/>
                    </a:lnTo>
                    <a:cubicBezTo>
                      <a:pt x="2726" y="7963"/>
                      <a:pt x="2446" y="4890"/>
                      <a:pt x="2167" y="2096"/>
                    </a:cubicBezTo>
                    <a:close/>
                  </a:path>
                </a:pathLst>
              </a:custGeom>
              <a:solidFill>
                <a:srgbClr val="347B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6" name="Forma libre 25">
                <a:extLst>
                  <a:ext uri="{FF2B5EF4-FFF2-40B4-BE49-F238E27FC236}">
                    <a16:creationId xmlns:a16="http://schemas.microsoft.com/office/drawing/2014/main" id="{8886EA6D-C3EF-2445-8FFB-3CF987D880CF}"/>
                  </a:ext>
                </a:extLst>
              </p:cNvPr>
              <p:cNvSpPr/>
              <p:nvPr/>
            </p:nvSpPr>
            <p:spPr>
              <a:xfrm>
                <a:off x="1266427" y="4616045"/>
                <a:ext cx="823563" cy="945571"/>
              </a:xfrm>
              <a:custGeom>
                <a:avLst/>
                <a:gdLst>
                  <a:gd name="connsiteX0" fmla="*/ 168921 w 226323"/>
                  <a:gd name="connsiteY0" fmla="*/ 34855 h 259852"/>
                  <a:gd name="connsiteX1" fmla="*/ 169008 w 226323"/>
                  <a:gd name="connsiteY1" fmla="*/ 162668 h 259852"/>
                  <a:gd name="connsiteX2" fmla="*/ 58274 w 226323"/>
                  <a:gd name="connsiteY2" fmla="*/ 226495 h 259852"/>
                  <a:gd name="connsiteX3" fmla="*/ 58186 w 226323"/>
                  <a:gd name="connsiteY3" fmla="*/ 98683 h 259852"/>
                  <a:gd name="connsiteX4" fmla="*/ 168921 w 226323"/>
                  <a:gd name="connsiteY4" fmla="*/ 34855 h 25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323" h="259852">
                    <a:moveTo>
                      <a:pt x="168921" y="34855"/>
                    </a:moveTo>
                    <a:cubicBezTo>
                      <a:pt x="199523" y="52524"/>
                      <a:pt x="199563" y="109748"/>
                      <a:pt x="169008" y="162668"/>
                    </a:cubicBezTo>
                    <a:cubicBezTo>
                      <a:pt x="138454" y="215588"/>
                      <a:pt x="88876" y="244164"/>
                      <a:pt x="58274" y="226495"/>
                    </a:cubicBezTo>
                    <a:cubicBezTo>
                      <a:pt x="27671" y="208826"/>
                      <a:pt x="27632" y="151603"/>
                      <a:pt x="58186" y="98683"/>
                    </a:cubicBezTo>
                    <a:cubicBezTo>
                      <a:pt x="88740" y="45763"/>
                      <a:pt x="138318" y="17186"/>
                      <a:pt x="168921" y="34855"/>
                    </a:cubicBez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7" name="Forma libre 26">
                <a:extLst>
                  <a:ext uri="{FF2B5EF4-FFF2-40B4-BE49-F238E27FC236}">
                    <a16:creationId xmlns:a16="http://schemas.microsoft.com/office/drawing/2014/main" id="{A14D7ECC-59DD-C447-BC9B-9DC848CBC223}"/>
                  </a:ext>
                </a:extLst>
              </p:cNvPr>
              <p:cNvSpPr/>
              <p:nvPr/>
            </p:nvSpPr>
            <p:spPr>
              <a:xfrm>
                <a:off x="1387260" y="4716842"/>
                <a:ext cx="579543" cy="549042"/>
              </a:xfrm>
              <a:custGeom>
                <a:avLst/>
                <a:gdLst>
                  <a:gd name="connsiteX0" fmla="*/ 80331 w 159264"/>
                  <a:gd name="connsiteY0" fmla="*/ 17778 h 150882"/>
                  <a:gd name="connsiteX1" fmla="*/ 158566 w 159264"/>
                  <a:gd name="connsiteY1" fmla="*/ 60528 h 150882"/>
                  <a:gd name="connsiteX2" fmla="*/ 158566 w 159264"/>
                  <a:gd name="connsiteY2" fmla="*/ 58013 h 150882"/>
                  <a:gd name="connsiteX3" fmla="*/ 80331 w 159264"/>
                  <a:gd name="connsiteY3" fmla="*/ 12749 h 150882"/>
                  <a:gd name="connsiteX4" fmla="*/ 2096 w 159264"/>
                  <a:gd name="connsiteY4" fmla="*/ 148263 h 150882"/>
                  <a:gd name="connsiteX5" fmla="*/ 2096 w 159264"/>
                  <a:gd name="connsiteY5" fmla="*/ 150778 h 150882"/>
                  <a:gd name="connsiteX6" fmla="*/ 80331 w 159264"/>
                  <a:gd name="connsiteY6" fmla="*/ 17778 h 15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264" h="150882">
                    <a:moveTo>
                      <a:pt x="80331" y="17778"/>
                    </a:moveTo>
                    <a:cubicBezTo>
                      <a:pt x="122801" y="-6810"/>
                      <a:pt x="157448" y="12469"/>
                      <a:pt x="158566" y="60528"/>
                    </a:cubicBezTo>
                    <a:cubicBezTo>
                      <a:pt x="158566" y="59690"/>
                      <a:pt x="158566" y="58851"/>
                      <a:pt x="158566" y="58013"/>
                    </a:cubicBezTo>
                    <a:cubicBezTo>
                      <a:pt x="158566" y="7999"/>
                      <a:pt x="123639" y="-12119"/>
                      <a:pt x="80331" y="12749"/>
                    </a:cubicBezTo>
                    <a:cubicBezTo>
                      <a:pt x="37022" y="37616"/>
                      <a:pt x="2096" y="98248"/>
                      <a:pt x="2096" y="148263"/>
                    </a:cubicBezTo>
                    <a:cubicBezTo>
                      <a:pt x="2096" y="149101"/>
                      <a:pt x="2096" y="149940"/>
                      <a:pt x="2096" y="150778"/>
                    </a:cubicBezTo>
                    <a:cubicBezTo>
                      <a:pt x="3213" y="101322"/>
                      <a:pt x="37860" y="42087"/>
                      <a:pt x="80331" y="17778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8" name="Forma libre 27">
                <a:extLst>
                  <a:ext uri="{FF2B5EF4-FFF2-40B4-BE49-F238E27FC236}">
                    <a16:creationId xmlns:a16="http://schemas.microsoft.com/office/drawing/2014/main" id="{1183230A-9ED7-3244-AC1B-39DB19F9E13C}"/>
                  </a:ext>
                </a:extLst>
              </p:cNvPr>
              <p:cNvSpPr/>
              <p:nvPr/>
            </p:nvSpPr>
            <p:spPr>
              <a:xfrm>
                <a:off x="1188992" y="4598735"/>
                <a:ext cx="691388" cy="843897"/>
              </a:xfrm>
              <a:custGeom>
                <a:avLst/>
                <a:gdLst>
                  <a:gd name="connsiteX0" fmla="*/ 56581 w 189999"/>
                  <a:gd name="connsiteY0" fmla="*/ 180441 h 231911"/>
                  <a:gd name="connsiteX1" fmla="*/ 134816 w 189999"/>
                  <a:gd name="connsiteY1" fmla="*/ 44926 h 231911"/>
                  <a:gd name="connsiteX2" fmla="*/ 189860 w 189999"/>
                  <a:gd name="connsiteY2" fmla="*/ 39338 h 231911"/>
                  <a:gd name="connsiteX3" fmla="*/ 135934 w 189999"/>
                  <a:gd name="connsiteY3" fmla="*/ 7485 h 231911"/>
                  <a:gd name="connsiteX4" fmla="*/ 80331 w 189999"/>
                  <a:gd name="connsiteY4" fmla="*/ 12794 h 231911"/>
                  <a:gd name="connsiteX5" fmla="*/ 2096 w 189999"/>
                  <a:gd name="connsiteY5" fmla="*/ 148308 h 231911"/>
                  <a:gd name="connsiteX6" fmla="*/ 25287 w 189999"/>
                  <a:gd name="connsiteY6" fmla="*/ 199161 h 231911"/>
                  <a:gd name="connsiteX7" fmla="*/ 79213 w 189999"/>
                  <a:gd name="connsiteY7" fmla="*/ 231014 h 231911"/>
                  <a:gd name="connsiteX8" fmla="*/ 56581 w 189999"/>
                  <a:gd name="connsiteY8" fmla="*/ 180441 h 23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999" h="231911">
                    <a:moveTo>
                      <a:pt x="56581" y="180441"/>
                    </a:moveTo>
                    <a:cubicBezTo>
                      <a:pt x="56581" y="130426"/>
                      <a:pt x="91507" y="69794"/>
                      <a:pt x="134816" y="44926"/>
                    </a:cubicBezTo>
                    <a:cubicBezTo>
                      <a:pt x="156331" y="32632"/>
                      <a:pt x="175889" y="31235"/>
                      <a:pt x="189860" y="39338"/>
                    </a:cubicBezTo>
                    <a:lnTo>
                      <a:pt x="135934" y="7485"/>
                    </a:lnTo>
                    <a:cubicBezTo>
                      <a:pt x="121684" y="-897"/>
                      <a:pt x="102125" y="221"/>
                      <a:pt x="80331" y="12794"/>
                    </a:cubicBezTo>
                    <a:cubicBezTo>
                      <a:pt x="37022" y="37662"/>
                      <a:pt x="2096" y="98294"/>
                      <a:pt x="2096" y="148308"/>
                    </a:cubicBezTo>
                    <a:cubicBezTo>
                      <a:pt x="2096" y="173455"/>
                      <a:pt x="11037" y="191058"/>
                      <a:pt x="25287" y="199161"/>
                    </a:cubicBezTo>
                    <a:lnTo>
                      <a:pt x="79213" y="231014"/>
                    </a:lnTo>
                    <a:cubicBezTo>
                      <a:pt x="65242" y="222632"/>
                      <a:pt x="56581" y="205308"/>
                      <a:pt x="56581" y="180441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29" name="Forma libre 28">
                <a:extLst>
                  <a:ext uri="{FF2B5EF4-FFF2-40B4-BE49-F238E27FC236}">
                    <a16:creationId xmlns:a16="http://schemas.microsoft.com/office/drawing/2014/main" id="{304F446E-A014-3D40-A2D4-6EE3E17519E3}"/>
                  </a:ext>
                </a:extLst>
              </p:cNvPr>
              <p:cNvSpPr/>
              <p:nvPr/>
            </p:nvSpPr>
            <p:spPr>
              <a:xfrm>
                <a:off x="1441145" y="4810511"/>
                <a:ext cx="254187" cy="579543"/>
              </a:xfrm>
              <a:custGeom>
                <a:avLst/>
                <a:gdLst>
                  <a:gd name="connsiteX0" fmla="*/ 10199 w 69852"/>
                  <a:gd name="connsiteY0" fmla="*/ 109110 h 159264"/>
                  <a:gd name="connsiteX1" fmla="*/ 65522 w 69852"/>
                  <a:gd name="connsiteY1" fmla="*/ 13272 h 159264"/>
                  <a:gd name="connsiteX2" fmla="*/ 68875 w 69852"/>
                  <a:gd name="connsiteY2" fmla="*/ 11596 h 159264"/>
                  <a:gd name="connsiteX3" fmla="*/ 68875 w 69852"/>
                  <a:gd name="connsiteY3" fmla="*/ 2096 h 159264"/>
                  <a:gd name="connsiteX4" fmla="*/ 65522 w 69852"/>
                  <a:gd name="connsiteY4" fmla="*/ 3772 h 159264"/>
                  <a:gd name="connsiteX5" fmla="*/ 2096 w 69852"/>
                  <a:gd name="connsiteY5" fmla="*/ 113581 h 159264"/>
                  <a:gd name="connsiteX6" fmla="*/ 58257 w 69852"/>
                  <a:gd name="connsiteY6" fmla="*/ 153816 h 159264"/>
                  <a:gd name="connsiteX7" fmla="*/ 58537 w 69852"/>
                  <a:gd name="connsiteY7" fmla="*/ 144316 h 159264"/>
                  <a:gd name="connsiteX8" fmla="*/ 10199 w 69852"/>
                  <a:gd name="connsiteY8" fmla="*/ 109110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2" h="159264">
                    <a:moveTo>
                      <a:pt x="10199" y="109110"/>
                    </a:moveTo>
                    <a:cubicBezTo>
                      <a:pt x="10199" y="73904"/>
                      <a:pt x="35066" y="30875"/>
                      <a:pt x="65522" y="13272"/>
                    </a:cubicBezTo>
                    <a:cubicBezTo>
                      <a:pt x="66640" y="12713"/>
                      <a:pt x="67757" y="12154"/>
                      <a:pt x="68875" y="11596"/>
                    </a:cubicBezTo>
                    <a:cubicBezTo>
                      <a:pt x="68875" y="8243"/>
                      <a:pt x="68875" y="5449"/>
                      <a:pt x="68875" y="2096"/>
                    </a:cubicBezTo>
                    <a:cubicBezTo>
                      <a:pt x="67757" y="2654"/>
                      <a:pt x="66640" y="3213"/>
                      <a:pt x="65522" y="3772"/>
                    </a:cubicBezTo>
                    <a:cubicBezTo>
                      <a:pt x="30596" y="23890"/>
                      <a:pt x="2096" y="73345"/>
                      <a:pt x="2096" y="113581"/>
                    </a:cubicBezTo>
                    <a:cubicBezTo>
                      <a:pt x="2096" y="151301"/>
                      <a:pt x="26684" y="168066"/>
                      <a:pt x="58257" y="153816"/>
                    </a:cubicBezTo>
                    <a:cubicBezTo>
                      <a:pt x="58257" y="150742"/>
                      <a:pt x="58537" y="147389"/>
                      <a:pt x="58537" y="144316"/>
                    </a:cubicBezTo>
                    <a:cubicBezTo>
                      <a:pt x="31154" y="156331"/>
                      <a:pt x="10199" y="141522"/>
                      <a:pt x="10199" y="109110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0" name="Forma libre 29">
                <a:extLst>
                  <a:ext uri="{FF2B5EF4-FFF2-40B4-BE49-F238E27FC236}">
                    <a16:creationId xmlns:a16="http://schemas.microsoft.com/office/drawing/2014/main" id="{45E601DD-FE6C-C848-A006-67AFDF51FAE1}"/>
                  </a:ext>
                </a:extLst>
              </p:cNvPr>
              <p:cNvSpPr/>
              <p:nvPr/>
            </p:nvSpPr>
            <p:spPr>
              <a:xfrm>
                <a:off x="1644496" y="4911169"/>
                <a:ext cx="264354" cy="467702"/>
              </a:xfrm>
              <a:custGeom>
                <a:avLst/>
                <a:gdLst>
                  <a:gd name="connsiteX0" fmla="*/ 72507 w 72646"/>
                  <a:gd name="connsiteY0" fmla="*/ 2096 h 128529"/>
                  <a:gd name="connsiteX1" fmla="*/ 64125 w 72646"/>
                  <a:gd name="connsiteY1" fmla="*/ 7125 h 128529"/>
                  <a:gd name="connsiteX2" fmla="*/ 64963 w 72646"/>
                  <a:gd name="connsiteY2" fmla="*/ 17463 h 128529"/>
                  <a:gd name="connsiteX3" fmla="*/ 9640 w 72646"/>
                  <a:gd name="connsiteY3" fmla="*/ 113301 h 128529"/>
                  <a:gd name="connsiteX4" fmla="*/ 2375 w 72646"/>
                  <a:gd name="connsiteY4" fmla="*/ 116934 h 128529"/>
                  <a:gd name="connsiteX5" fmla="*/ 2096 w 72646"/>
                  <a:gd name="connsiteY5" fmla="*/ 126434 h 128529"/>
                  <a:gd name="connsiteX6" fmla="*/ 9360 w 72646"/>
                  <a:gd name="connsiteY6" fmla="*/ 122801 h 128529"/>
                  <a:gd name="connsiteX7" fmla="*/ 72787 w 72646"/>
                  <a:gd name="connsiteY7" fmla="*/ 12993 h 128529"/>
                  <a:gd name="connsiteX8" fmla="*/ 72507 w 72646"/>
                  <a:gd name="connsiteY8" fmla="*/ 2096 h 128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46" h="128529">
                    <a:moveTo>
                      <a:pt x="72507" y="2096"/>
                    </a:moveTo>
                    <a:cubicBezTo>
                      <a:pt x="69713" y="3772"/>
                      <a:pt x="66919" y="5449"/>
                      <a:pt x="64125" y="7125"/>
                    </a:cubicBezTo>
                    <a:cubicBezTo>
                      <a:pt x="64684" y="10198"/>
                      <a:pt x="64963" y="13831"/>
                      <a:pt x="64963" y="17463"/>
                    </a:cubicBezTo>
                    <a:cubicBezTo>
                      <a:pt x="64963" y="52669"/>
                      <a:pt x="40096" y="95698"/>
                      <a:pt x="9640" y="113301"/>
                    </a:cubicBezTo>
                    <a:cubicBezTo>
                      <a:pt x="7125" y="114698"/>
                      <a:pt x="4890" y="115816"/>
                      <a:pt x="2375" y="116934"/>
                    </a:cubicBezTo>
                    <a:cubicBezTo>
                      <a:pt x="2375" y="120007"/>
                      <a:pt x="2375" y="123360"/>
                      <a:pt x="2096" y="126434"/>
                    </a:cubicBezTo>
                    <a:cubicBezTo>
                      <a:pt x="4610" y="125316"/>
                      <a:pt x="6846" y="124198"/>
                      <a:pt x="9360" y="122801"/>
                    </a:cubicBezTo>
                    <a:cubicBezTo>
                      <a:pt x="44287" y="102684"/>
                      <a:pt x="72787" y="53228"/>
                      <a:pt x="72787" y="12993"/>
                    </a:cubicBezTo>
                    <a:cubicBezTo>
                      <a:pt x="73066" y="9081"/>
                      <a:pt x="72787" y="5449"/>
                      <a:pt x="72507" y="2096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1" name="Forma libre 30">
                <a:extLst>
                  <a:ext uri="{FF2B5EF4-FFF2-40B4-BE49-F238E27FC236}">
                    <a16:creationId xmlns:a16="http://schemas.microsoft.com/office/drawing/2014/main" id="{1FB6AA7B-9866-B54B-80E9-1E3FCC5EB702}"/>
                  </a:ext>
                </a:extLst>
              </p:cNvPr>
              <p:cNvSpPr/>
              <p:nvPr/>
            </p:nvSpPr>
            <p:spPr>
              <a:xfrm>
                <a:off x="1685165" y="4786632"/>
                <a:ext cx="223682" cy="152513"/>
              </a:xfrm>
              <a:custGeom>
                <a:avLst/>
                <a:gdLst>
                  <a:gd name="connsiteX0" fmla="*/ 52948 w 61470"/>
                  <a:gd name="connsiteY0" fmla="*/ 41628 h 41911"/>
                  <a:gd name="connsiteX1" fmla="*/ 61331 w 61470"/>
                  <a:gd name="connsiteY1" fmla="*/ 36598 h 41911"/>
                  <a:gd name="connsiteX2" fmla="*/ 2096 w 61470"/>
                  <a:gd name="connsiteY2" fmla="*/ 8937 h 41911"/>
                  <a:gd name="connsiteX3" fmla="*/ 2096 w 61470"/>
                  <a:gd name="connsiteY3" fmla="*/ 18437 h 41911"/>
                  <a:gd name="connsiteX4" fmla="*/ 52948 w 61470"/>
                  <a:gd name="connsiteY4" fmla="*/ 41628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70" h="41911">
                    <a:moveTo>
                      <a:pt x="52948" y="41628"/>
                    </a:moveTo>
                    <a:cubicBezTo>
                      <a:pt x="55743" y="39951"/>
                      <a:pt x="58537" y="38275"/>
                      <a:pt x="61331" y="36598"/>
                    </a:cubicBezTo>
                    <a:cubicBezTo>
                      <a:pt x="56860" y="5304"/>
                      <a:pt x="32272" y="-6710"/>
                      <a:pt x="2096" y="8937"/>
                    </a:cubicBezTo>
                    <a:cubicBezTo>
                      <a:pt x="2096" y="12290"/>
                      <a:pt x="2096" y="15084"/>
                      <a:pt x="2096" y="18437"/>
                    </a:cubicBezTo>
                    <a:cubicBezTo>
                      <a:pt x="27801" y="5025"/>
                      <a:pt x="48757" y="15084"/>
                      <a:pt x="52948" y="41628"/>
                    </a:cubicBezTo>
                    <a:close/>
                  </a:path>
                </a:pathLst>
              </a:custGeom>
              <a:solidFill>
                <a:srgbClr val="0071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2" name="Forma libre 31">
                <a:extLst>
                  <a:ext uri="{FF2B5EF4-FFF2-40B4-BE49-F238E27FC236}">
                    <a16:creationId xmlns:a16="http://schemas.microsoft.com/office/drawing/2014/main" id="{EFB83C1F-D5BD-854B-BDF4-EAC8A98CF675}"/>
                  </a:ext>
                </a:extLst>
              </p:cNvPr>
              <p:cNvSpPr/>
              <p:nvPr/>
            </p:nvSpPr>
            <p:spPr>
              <a:xfrm>
                <a:off x="1516386" y="5110449"/>
                <a:ext cx="71173" cy="122008"/>
              </a:xfrm>
              <a:custGeom>
                <a:avLst/>
                <a:gdLst>
                  <a:gd name="connsiteX0" fmla="*/ 17463 w 19558"/>
                  <a:gd name="connsiteY0" fmla="*/ 18301 h 33529"/>
                  <a:gd name="connsiteX1" fmla="*/ 17463 w 19558"/>
                  <a:gd name="connsiteY1" fmla="*/ 23331 h 33529"/>
                  <a:gd name="connsiteX2" fmla="*/ 2934 w 19558"/>
                  <a:gd name="connsiteY2" fmla="*/ 31713 h 33529"/>
                  <a:gd name="connsiteX3" fmla="*/ 2934 w 19558"/>
                  <a:gd name="connsiteY3" fmla="*/ 26684 h 33529"/>
                  <a:gd name="connsiteX4" fmla="*/ 7963 w 19558"/>
                  <a:gd name="connsiteY4" fmla="*/ 23610 h 33529"/>
                  <a:gd name="connsiteX5" fmla="*/ 7963 w 19558"/>
                  <a:gd name="connsiteY5" fmla="*/ 11037 h 33529"/>
                  <a:gd name="connsiteX6" fmla="*/ 6846 w 19558"/>
                  <a:gd name="connsiteY6" fmla="*/ 12713 h 33529"/>
                  <a:gd name="connsiteX7" fmla="*/ 5449 w 19558"/>
                  <a:gd name="connsiteY7" fmla="*/ 14669 h 33529"/>
                  <a:gd name="connsiteX8" fmla="*/ 3772 w 19558"/>
                  <a:gd name="connsiteY8" fmla="*/ 16346 h 33529"/>
                  <a:gd name="connsiteX9" fmla="*/ 2096 w 19558"/>
                  <a:gd name="connsiteY9" fmla="*/ 17463 h 33529"/>
                  <a:gd name="connsiteX10" fmla="*/ 2096 w 19558"/>
                  <a:gd name="connsiteY10" fmla="*/ 12154 h 33529"/>
                  <a:gd name="connsiteX11" fmla="*/ 3772 w 19558"/>
                  <a:gd name="connsiteY11" fmla="*/ 10757 h 33529"/>
                  <a:gd name="connsiteX12" fmla="*/ 5728 w 19558"/>
                  <a:gd name="connsiteY12" fmla="*/ 8522 h 33529"/>
                  <a:gd name="connsiteX13" fmla="*/ 7404 w 19558"/>
                  <a:gd name="connsiteY13" fmla="*/ 6287 h 33529"/>
                  <a:gd name="connsiteX14" fmla="*/ 8243 w 19558"/>
                  <a:gd name="connsiteY14" fmla="*/ 4890 h 33529"/>
                  <a:gd name="connsiteX15" fmla="*/ 13272 w 19558"/>
                  <a:gd name="connsiteY15" fmla="*/ 2096 h 33529"/>
                  <a:gd name="connsiteX16" fmla="*/ 13272 w 19558"/>
                  <a:gd name="connsiteY16" fmla="*/ 20816 h 33529"/>
                  <a:gd name="connsiteX17" fmla="*/ 17463 w 19558"/>
                  <a:gd name="connsiteY17" fmla="*/ 18301 h 33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558" h="33529">
                    <a:moveTo>
                      <a:pt x="17463" y="18301"/>
                    </a:moveTo>
                    <a:lnTo>
                      <a:pt x="17463" y="23331"/>
                    </a:lnTo>
                    <a:lnTo>
                      <a:pt x="2934" y="31713"/>
                    </a:lnTo>
                    <a:lnTo>
                      <a:pt x="2934" y="26684"/>
                    </a:lnTo>
                    <a:lnTo>
                      <a:pt x="7963" y="23610"/>
                    </a:lnTo>
                    <a:lnTo>
                      <a:pt x="7963" y="11037"/>
                    </a:lnTo>
                    <a:cubicBezTo>
                      <a:pt x="7684" y="11596"/>
                      <a:pt x="7404" y="12154"/>
                      <a:pt x="6846" y="12713"/>
                    </a:cubicBezTo>
                    <a:cubicBezTo>
                      <a:pt x="6287" y="13272"/>
                      <a:pt x="5728" y="13831"/>
                      <a:pt x="5449" y="14669"/>
                    </a:cubicBezTo>
                    <a:cubicBezTo>
                      <a:pt x="4890" y="15228"/>
                      <a:pt x="4331" y="15787"/>
                      <a:pt x="3772" y="16346"/>
                    </a:cubicBezTo>
                    <a:cubicBezTo>
                      <a:pt x="3213" y="16904"/>
                      <a:pt x="2654" y="17184"/>
                      <a:pt x="2096" y="17463"/>
                    </a:cubicBezTo>
                    <a:lnTo>
                      <a:pt x="2096" y="12154"/>
                    </a:lnTo>
                    <a:cubicBezTo>
                      <a:pt x="2654" y="11875"/>
                      <a:pt x="2934" y="11316"/>
                      <a:pt x="3772" y="10757"/>
                    </a:cubicBezTo>
                    <a:cubicBezTo>
                      <a:pt x="4331" y="10198"/>
                      <a:pt x="4890" y="9360"/>
                      <a:pt x="5728" y="8522"/>
                    </a:cubicBezTo>
                    <a:cubicBezTo>
                      <a:pt x="6287" y="7684"/>
                      <a:pt x="6846" y="7125"/>
                      <a:pt x="7404" y="6287"/>
                    </a:cubicBezTo>
                    <a:cubicBezTo>
                      <a:pt x="7963" y="5728"/>
                      <a:pt x="8243" y="5169"/>
                      <a:pt x="8243" y="4890"/>
                    </a:cubicBezTo>
                    <a:lnTo>
                      <a:pt x="13272" y="2096"/>
                    </a:lnTo>
                    <a:lnTo>
                      <a:pt x="13272" y="20816"/>
                    </a:lnTo>
                    <a:lnTo>
                      <a:pt x="17463" y="18301"/>
                    </a:ln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3" name="Forma libre 32">
                <a:extLst>
                  <a:ext uri="{FF2B5EF4-FFF2-40B4-BE49-F238E27FC236}">
                    <a16:creationId xmlns:a16="http://schemas.microsoft.com/office/drawing/2014/main" id="{08A470BA-67B6-4445-968B-F08782F43943}"/>
                  </a:ext>
                </a:extLst>
              </p:cNvPr>
              <p:cNvSpPr/>
              <p:nvPr/>
            </p:nvSpPr>
            <p:spPr>
              <a:xfrm>
                <a:off x="1582472" y="5068766"/>
                <a:ext cx="81340" cy="111841"/>
              </a:xfrm>
              <a:custGeom>
                <a:avLst/>
                <a:gdLst>
                  <a:gd name="connsiteX0" fmla="*/ 20537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8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8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537 w 22352"/>
                  <a:gd name="connsiteY16" fmla="*/ 10478 h 30735"/>
                  <a:gd name="connsiteX17" fmla="*/ 15507 w 22352"/>
                  <a:gd name="connsiteY17" fmla="*/ 13272 h 30735"/>
                  <a:gd name="connsiteX18" fmla="*/ 15228 w 22352"/>
                  <a:gd name="connsiteY18" fmla="*/ 10478 h 30735"/>
                  <a:gd name="connsiteX19" fmla="*/ 14390 w 22352"/>
                  <a:gd name="connsiteY19" fmla="*/ 8522 h 30735"/>
                  <a:gd name="connsiteX20" fmla="*/ 12993 w 22352"/>
                  <a:gd name="connsiteY20" fmla="*/ 7684 h 30735"/>
                  <a:gd name="connsiteX21" fmla="*/ 11316 w 22352"/>
                  <a:gd name="connsiteY21" fmla="*/ 8243 h 30735"/>
                  <a:gd name="connsiteX22" fmla="*/ 9640 w 22352"/>
                  <a:gd name="connsiteY22" fmla="*/ 9919 h 30735"/>
                  <a:gd name="connsiteX23" fmla="*/ 8243 w 22352"/>
                  <a:gd name="connsiteY23" fmla="*/ 12154 h 30735"/>
                  <a:gd name="connsiteX24" fmla="*/ 7404 w 22352"/>
                  <a:gd name="connsiteY24" fmla="*/ 14949 h 30735"/>
                  <a:gd name="connsiteX25" fmla="*/ 7125 w 22352"/>
                  <a:gd name="connsiteY25" fmla="*/ 18301 h 30735"/>
                  <a:gd name="connsiteX26" fmla="*/ 7404 w 22352"/>
                  <a:gd name="connsiteY26" fmla="*/ 21096 h 30735"/>
                  <a:gd name="connsiteX27" fmla="*/ 8243 w 22352"/>
                  <a:gd name="connsiteY27" fmla="*/ 23051 h 30735"/>
                  <a:gd name="connsiteX28" fmla="*/ 9640 w 22352"/>
                  <a:gd name="connsiteY28" fmla="*/ 23890 h 30735"/>
                  <a:gd name="connsiteX29" fmla="*/ 11316 w 22352"/>
                  <a:gd name="connsiteY29" fmla="*/ 23331 h 30735"/>
                  <a:gd name="connsiteX30" fmla="*/ 12993 w 22352"/>
                  <a:gd name="connsiteY30" fmla="*/ 21654 h 30735"/>
                  <a:gd name="connsiteX31" fmla="*/ 14390 w 22352"/>
                  <a:gd name="connsiteY31" fmla="*/ 19419 h 30735"/>
                  <a:gd name="connsiteX32" fmla="*/ 15228 w 22352"/>
                  <a:gd name="connsiteY32" fmla="*/ 16625 h 30735"/>
                  <a:gd name="connsiteX33" fmla="*/ 15507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537" y="10478"/>
                    </a:moveTo>
                    <a:cubicBezTo>
                      <a:pt x="20537" y="12434"/>
                      <a:pt x="2025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8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9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8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257" y="7125"/>
                      <a:pt x="20537" y="8801"/>
                      <a:pt x="20537" y="10478"/>
                    </a:cubicBezTo>
                    <a:close/>
                    <a:moveTo>
                      <a:pt x="15507" y="13272"/>
                    </a:moveTo>
                    <a:cubicBezTo>
                      <a:pt x="15507" y="12154"/>
                      <a:pt x="15507" y="11316"/>
                      <a:pt x="15228" y="10478"/>
                    </a:cubicBezTo>
                    <a:cubicBezTo>
                      <a:pt x="14948" y="9640"/>
                      <a:pt x="14669" y="9081"/>
                      <a:pt x="14390" y="8522"/>
                    </a:cubicBezTo>
                    <a:cubicBezTo>
                      <a:pt x="14110" y="7963"/>
                      <a:pt x="13551" y="7963"/>
                      <a:pt x="12993" y="7684"/>
                    </a:cubicBezTo>
                    <a:cubicBezTo>
                      <a:pt x="12434" y="7684"/>
                      <a:pt x="11875" y="7684"/>
                      <a:pt x="11316" y="8243"/>
                    </a:cubicBezTo>
                    <a:cubicBezTo>
                      <a:pt x="10757" y="8522"/>
                      <a:pt x="9919" y="9081"/>
                      <a:pt x="9640" y="9919"/>
                    </a:cubicBezTo>
                    <a:cubicBezTo>
                      <a:pt x="9081" y="10478"/>
                      <a:pt x="8522" y="11316"/>
                      <a:pt x="8243" y="12154"/>
                    </a:cubicBezTo>
                    <a:cubicBezTo>
                      <a:pt x="7963" y="12993"/>
                      <a:pt x="7404" y="14110"/>
                      <a:pt x="7404" y="14949"/>
                    </a:cubicBezTo>
                    <a:cubicBezTo>
                      <a:pt x="7125" y="16066"/>
                      <a:pt x="7125" y="17184"/>
                      <a:pt x="7125" y="18301"/>
                    </a:cubicBezTo>
                    <a:cubicBezTo>
                      <a:pt x="7125" y="19419"/>
                      <a:pt x="7125" y="20257"/>
                      <a:pt x="7404" y="21096"/>
                    </a:cubicBezTo>
                    <a:cubicBezTo>
                      <a:pt x="7684" y="21934"/>
                      <a:pt x="7963" y="22493"/>
                      <a:pt x="8243" y="23051"/>
                    </a:cubicBezTo>
                    <a:cubicBezTo>
                      <a:pt x="8522" y="23610"/>
                      <a:pt x="9081" y="23610"/>
                      <a:pt x="9640" y="23890"/>
                    </a:cubicBezTo>
                    <a:cubicBezTo>
                      <a:pt x="10199" y="23890"/>
                      <a:pt x="10757" y="23890"/>
                      <a:pt x="11316" y="23331"/>
                    </a:cubicBezTo>
                    <a:cubicBezTo>
                      <a:pt x="11875" y="23051"/>
                      <a:pt x="12434" y="22493"/>
                      <a:pt x="12993" y="21654"/>
                    </a:cubicBezTo>
                    <a:cubicBezTo>
                      <a:pt x="13551" y="21096"/>
                      <a:pt x="14110" y="20257"/>
                      <a:pt x="14390" y="19419"/>
                    </a:cubicBezTo>
                    <a:cubicBezTo>
                      <a:pt x="14669" y="18581"/>
                      <a:pt x="14948" y="17463"/>
                      <a:pt x="15228" y="16625"/>
                    </a:cubicBezTo>
                    <a:cubicBezTo>
                      <a:pt x="15507" y="15507"/>
                      <a:pt x="15507" y="14390"/>
                      <a:pt x="15507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4" name="Forma libre 33">
                <a:extLst>
                  <a:ext uri="{FF2B5EF4-FFF2-40B4-BE49-F238E27FC236}">
                    <a16:creationId xmlns:a16="http://schemas.microsoft.com/office/drawing/2014/main" id="{9BEA8D47-ED3A-944A-9C8D-03F82A8CAD41}"/>
                  </a:ext>
                </a:extLst>
              </p:cNvPr>
              <p:cNvSpPr/>
              <p:nvPr/>
            </p:nvSpPr>
            <p:spPr>
              <a:xfrm>
                <a:off x="1661781" y="5023010"/>
                <a:ext cx="81340" cy="111841"/>
              </a:xfrm>
              <a:custGeom>
                <a:avLst/>
                <a:gdLst>
                  <a:gd name="connsiteX0" fmla="*/ 20816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8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8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816 w 22352"/>
                  <a:gd name="connsiteY16" fmla="*/ 10478 h 30735"/>
                  <a:gd name="connsiteX17" fmla="*/ 15787 w 22352"/>
                  <a:gd name="connsiteY17" fmla="*/ 13272 h 30735"/>
                  <a:gd name="connsiteX18" fmla="*/ 15507 w 22352"/>
                  <a:gd name="connsiteY18" fmla="*/ 10478 h 30735"/>
                  <a:gd name="connsiteX19" fmla="*/ 14669 w 22352"/>
                  <a:gd name="connsiteY19" fmla="*/ 8522 h 30735"/>
                  <a:gd name="connsiteX20" fmla="*/ 13272 w 22352"/>
                  <a:gd name="connsiteY20" fmla="*/ 7684 h 30735"/>
                  <a:gd name="connsiteX21" fmla="*/ 11596 w 22352"/>
                  <a:gd name="connsiteY21" fmla="*/ 8243 h 30735"/>
                  <a:gd name="connsiteX22" fmla="*/ 9919 w 22352"/>
                  <a:gd name="connsiteY22" fmla="*/ 9919 h 30735"/>
                  <a:gd name="connsiteX23" fmla="*/ 8522 w 22352"/>
                  <a:gd name="connsiteY23" fmla="*/ 12154 h 30735"/>
                  <a:gd name="connsiteX24" fmla="*/ 7684 w 22352"/>
                  <a:gd name="connsiteY24" fmla="*/ 14949 h 30735"/>
                  <a:gd name="connsiteX25" fmla="*/ 7404 w 22352"/>
                  <a:gd name="connsiteY25" fmla="*/ 18301 h 30735"/>
                  <a:gd name="connsiteX26" fmla="*/ 7684 w 22352"/>
                  <a:gd name="connsiteY26" fmla="*/ 21096 h 30735"/>
                  <a:gd name="connsiteX27" fmla="*/ 8522 w 22352"/>
                  <a:gd name="connsiteY27" fmla="*/ 23051 h 30735"/>
                  <a:gd name="connsiteX28" fmla="*/ 9919 w 22352"/>
                  <a:gd name="connsiteY28" fmla="*/ 23890 h 30735"/>
                  <a:gd name="connsiteX29" fmla="*/ 11596 w 22352"/>
                  <a:gd name="connsiteY29" fmla="*/ 23331 h 30735"/>
                  <a:gd name="connsiteX30" fmla="*/ 13272 w 22352"/>
                  <a:gd name="connsiteY30" fmla="*/ 21654 h 30735"/>
                  <a:gd name="connsiteX31" fmla="*/ 14669 w 22352"/>
                  <a:gd name="connsiteY31" fmla="*/ 19419 h 30735"/>
                  <a:gd name="connsiteX32" fmla="*/ 15507 w 22352"/>
                  <a:gd name="connsiteY32" fmla="*/ 16625 h 30735"/>
                  <a:gd name="connsiteX33" fmla="*/ 15787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816" y="10478"/>
                    </a:moveTo>
                    <a:cubicBezTo>
                      <a:pt x="20816" y="12434"/>
                      <a:pt x="2053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8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9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8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537" y="6846"/>
                      <a:pt x="20816" y="8522"/>
                      <a:pt x="20816" y="10478"/>
                    </a:cubicBezTo>
                    <a:close/>
                    <a:moveTo>
                      <a:pt x="15787" y="13272"/>
                    </a:moveTo>
                    <a:cubicBezTo>
                      <a:pt x="15787" y="12154"/>
                      <a:pt x="15787" y="11316"/>
                      <a:pt x="15507" y="10478"/>
                    </a:cubicBezTo>
                    <a:cubicBezTo>
                      <a:pt x="15228" y="9640"/>
                      <a:pt x="14948" y="9081"/>
                      <a:pt x="14669" y="8522"/>
                    </a:cubicBezTo>
                    <a:cubicBezTo>
                      <a:pt x="14390" y="7963"/>
                      <a:pt x="13831" y="7963"/>
                      <a:pt x="13272" y="7684"/>
                    </a:cubicBezTo>
                    <a:cubicBezTo>
                      <a:pt x="12713" y="7684"/>
                      <a:pt x="12154" y="7684"/>
                      <a:pt x="11596" y="8243"/>
                    </a:cubicBezTo>
                    <a:cubicBezTo>
                      <a:pt x="11037" y="8522"/>
                      <a:pt x="10199" y="9081"/>
                      <a:pt x="9919" y="9919"/>
                    </a:cubicBezTo>
                    <a:cubicBezTo>
                      <a:pt x="9360" y="10478"/>
                      <a:pt x="8801" y="11316"/>
                      <a:pt x="8522" y="12154"/>
                    </a:cubicBezTo>
                    <a:cubicBezTo>
                      <a:pt x="8243" y="12993"/>
                      <a:pt x="7684" y="14110"/>
                      <a:pt x="7684" y="14949"/>
                    </a:cubicBezTo>
                    <a:cubicBezTo>
                      <a:pt x="7404" y="16066"/>
                      <a:pt x="7404" y="17184"/>
                      <a:pt x="7404" y="18301"/>
                    </a:cubicBezTo>
                    <a:cubicBezTo>
                      <a:pt x="7404" y="19419"/>
                      <a:pt x="7404" y="20257"/>
                      <a:pt x="7684" y="21096"/>
                    </a:cubicBezTo>
                    <a:cubicBezTo>
                      <a:pt x="7963" y="21934"/>
                      <a:pt x="8243" y="22493"/>
                      <a:pt x="8522" y="23051"/>
                    </a:cubicBezTo>
                    <a:cubicBezTo>
                      <a:pt x="8801" y="23610"/>
                      <a:pt x="9360" y="23610"/>
                      <a:pt x="9919" y="23890"/>
                    </a:cubicBezTo>
                    <a:cubicBezTo>
                      <a:pt x="10478" y="23890"/>
                      <a:pt x="11037" y="23890"/>
                      <a:pt x="11596" y="23331"/>
                    </a:cubicBezTo>
                    <a:cubicBezTo>
                      <a:pt x="12154" y="23051"/>
                      <a:pt x="12713" y="22493"/>
                      <a:pt x="13272" y="21654"/>
                    </a:cubicBezTo>
                    <a:cubicBezTo>
                      <a:pt x="13831" y="21096"/>
                      <a:pt x="14390" y="20257"/>
                      <a:pt x="14669" y="19419"/>
                    </a:cubicBezTo>
                    <a:cubicBezTo>
                      <a:pt x="14948" y="18581"/>
                      <a:pt x="15507" y="17463"/>
                      <a:pt x="15507" y="16625"/>
                    </a:cubicBezTo>
                    <a:cubicBezTo>
                      <a:pt x="15787" y="15228"/>
                      <a:pt x="15787" y="14390"/>
                      <a:pt x="15787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5" name="Forma libre 34">
                <a:extLst>
                  <a:ext uri="{FF2B5EF4-FFF2-40B4-BE49-F238E27FC236}">
                    <a16:creationId xmlns:a16="http://schemas.microsoft.com/office/drawing/2014/main" id="{5D9C69DD-0DAC-7440-9157-6C918524B0E7}"/>
                  </a:ext>
                </a:extLst>
              </p:cNvPr>
              <p:cNvSpPr/>
              <p:nvPr/>
            </p:nvSpPr>
            <p:spPr>
              <a:xfrm>
                <a:off x="1741087" y="4937606"/>
                <a:ext cx="101674" cy="152513"/>
              </a:xfrm>
              <a:custGeom>
                <a:avLst/>
                <a:gdLst>
                  <a:gd name="connsiteX0" fmla="*/ 7963 w 27941"/>
                  <a:gd name="connsiteY0" fmla="*/ 23610 h 41911"/>
                  <a:gd name="connsiteX1" fmla="*/ 5728 w 27941"/>
                  <a:gd name="connsiteY1" fmla="*/ 24448 h 41911"/>
                  <a:gd name="connsiteX2" fmla="*/ 3772 w 27941"/>
                  <a:gd name="connsiteY2" fmla="*/ 24169 h 41911"/>
                  <a:gd name="connsiteX3" fmla="*/ 2654 w 27941"/>
                  <a:gd name="connsiteY3" fmla="*/ 22772 h 41911"/>
                  <a:gd name="connsiteX4" fmla="*/ 2096 w 27941"/>
                  <a:gd name="connsiteY4" fmla="*/ 20537 h 41911"/>
                  <a:gd name="connsiteX5" fmla="*/ 2654 w 27941"/>
                  <a:gd name="connsiteY5" fmla="*/ 17743 h 41911"/>
                  <a:gd name="connsiteX6" fmla="*/ 3772 w 27941"/>
                  <a:gd name="connsiteY6" fmla="*/ 14949 h 41911"/>
                  <a:gd name="connsiteX7" fmla="*/ 5728 w 27941"/>
                  <a:gd name="connsiteY7" fmla="*/ 12434 h 41911"/>
                  <a:gd name="connsiteX8" fmla="*/ 7963 w 27941"/>
                  <a:gd name="connsiteY8" fmla="*/ 10478 h 41911"/>
                  <a:gd name="connsiteX9" fmla="*/ 10199 w 27941"/>
                  <a:gd name="connsiteY9" fmla="*/ 9640 h 41911"/>
                  <a:gd name="connsiteX10" fmla="*/ 12154 w 27941"/>
                  <a:gd name="connsiteY10" fmla="*/ 9919 h 41911"/>
                  <a:gd name="connsiteX11" fmla="*/ 13551 w 27941"/>
                  <a:gd name="connsiteY11" fmla="*/ 11316 h 41911"/>
                  <a:gd name="connsiteX12" fmla="*/ 14110 w 27941"/>
                  <a:gd name="connsiteY12" fmla="*/ 13551 h 41911"/>
                  <a:gd name="connsiteX13" fmla="*/ 13551 w 27941"/>
                  <a:gd name="connsiteY13" fmla="*/ 16346 h 41911"/>
                  <a:gd name="connsiteX14" fmla="*/ 12154 w 27941"/>
                  <a:gd name="connsiteY14" fmla="*/ 19140 h 41911"/>
                  <a:gd name="connsiteX15" fmla="*/ 10199 w 27941"/>
                  <a:gd name="connsiteY15" fmla="*/ 21654 h 41911"/>
                  <a:gd name="connsiteX16" fmla="*/ 7963 w 27941"/>
                  <a:gd name="connsiteY16" fmla="*/ 23610 h 41911"/>
                  <a:gd name="connsiteX17" fmla="*/ 4051 w 27941"/>
                  <a:gd name="connsiteY17" fmla="*/ 41213 h 41911"/>
                  <a:gd name="connsiteX18" fmla="*/ 14110 w 27941"/>
                  <a:gd name="connsiteY18" fmla="*/ 21654 h 41911"/>
                  <a:gd name="connsiteX19" fmla="*/ 23331 w 27941"/>
                  <a:gd name="connsiteY19" fmla="*/ 2096 h 41911"/>
                  <a:gd name="connsiteX20" fmla="*/ 25566 w 27941"/>
                  <a:gd name="connsiteY20" fmla="*/ 2934 h 41911"/>
                  <a:gd name="connsiteX21" fmla="*/ 15787 w 27941"/>
                  <a:gd name="connsiteY21" fmla="*/ 21934 h 41911"/>
                  <a:gd name="connsiteX22" fmla="*/ 6007 w 27941"/>
                  <a:gd name="connsiteY22" fmla="*/ 42051 h 41911"/>
                  <a:gd name="connsiteX23" fmla="*/ 4051 w 27941"/>
                  <a:gd name="connsiteY23" fmla="*/ 41213 h 41911"/>
                  <a:gd name="connsiteX24" fmla="*/ 7963 w 27941"/>
                  <a:gd name="connsiteY24" fmla="*/ 20816 h 41911"/>
                  <a:gd name="connsiteX25" fmla="*/ 9081 w 27941"/>
                  <a:gd name="connsiteY25" fmla="*/ 19978 h 41911"/>
                  <a:gd name="connsiteX26" fmla="*/ 9919 w 27941"/>
                  <a:gd name="connsiteY26" fmla="*/ 18860 h 41911"/>
                  <a:gd name="connsiteX27" fmla="*/ 10478 w 27941"/>
                  <a:gd name="connsiteY27" fmla="*/ 17463 h 41911"/>
                  <a:gd name="connsiteX28" fmla="*/ 10757 w 27941"/>
                  <a:gd name="connsiteY28" fmla="*/ 16066 h 41911"/>
                  <a:gd name="connsiteX29" fmla="*/ 9919 w 27941"/>
                  <a:gd name="connsiteY29" fmla="*/ 14110 h 41911"/>
                  <a:gd name="connsiteX30" fmla="*/ 8243 w 27941"/>
                  <a:gd name="connsiteY30" fmla="*/ 14110 h 41911"/>
                  <a:gd name="connsiteX31" fmla="*/ 7125 w 27941"/>
                  <a:gd name="connsiteY31" fmla="*/ 14949 h 41911"/>
                  <a:gd name="connsiteX32" fmla="*/ 6287 w 27941"/>
                  <a:gd name="connsiteY32" fmla="*/ 16066 h 41911"/>
                  <a:gd name="connsiteX33" fmla="*/ 5728 w 27941"/>
                  <a:gd name="connsiteY33" fmla="*/ 17463 h 41911"/>
                  <a:gd name="connsiteX34" fmla="*/ 5449 w 27941"/>
                  <a:gd name="connsiteY34" fmla="*/ 18860 h 41911"/>
                  <a:gd name="connsiteX35" fmla="*/ 6287 w 27941"/>
                  <a:gd name="connsiteY35" fmla="*/ 20816 h 41911"/>
                  <a:gd name="connsiteX36" fmla="*/ 7963 w 27941"/>
                  <a:gd name="connsiteY36" fmla="*/ 20816 h 41911"/>
                  <a:gd name="connsiteX37" fmla="*/ 21654 w 27941"/>
                  <a:gd name="connsiteY37" fmla="*/ 33110 h 41911"/>
                  <a:gd name="connsiteX38" fmla="*/ 19419 w 27941"/>
                  <a:gd name="connsiteY38" fmla="*/ 33948 h 41911"/>
                  <a:gd name="connsiteX39" fmla="*/ 17463 w 27941"/>
                  <a:gd name="connsiteY39" fmla="*/ 33669 h 41911"/>
                  <a:gd name="connsiteX40" fmla="*/ 16066 w 27941"/>
                  <a:gd name="connsiteY40" fmla="*/ 32551 h 41911"/>
                  <a:gd name="connsiteX41" fmla="*/ 15507 w 27941"/>
                  <a:gd name="connsiteY41" fmla="*/ 30316 h 41911"/>
                  <a:gd name="connsiteX42" fmla="*/ 16066 w 27941"/>
                  <a:gd name="connsiteY42" fmla="*/ 27522 h 41911"/>
                  <a:gd name="connsiteX43" fmla="*/ 17463 w 27941"/>
                  <a:gd name="connsiteY43" fmla="*/ 24728 h 41911"/>
                  <a:gd name="connsiteX44" fmla="*/ 19419 w 27941"/>
                  <a:gd name="connsiteY44" fmla="*/ 22213 h 41911"/>
                  <a:gd name="connsiteX45" fmla="*/ 21654 w 27941"/>
                  <a:gd name="connsiteY45" fmla="*/ 20257 h 41911"/>
                  <a:gd name="connsiteX46" fmla="*/ 23890 w 27941"/>
                  <a:gd name="connsiteY46" fmla="*/ 19419 h 41911"/>
                  <a:gd name="connsiteX47" fmla="*/ 25846 w 27941"/>
                  <a:gd name="connsiteY47" fmla="*/ 19698 h 41911"/>
                  <a:gd name="connsiteX48" fmla="*/ 26963 w 27941"/>
                  <a:gd name="connsiteY48" fmla="*/ 21096 h 41911"/>
                  <a:gd name="connsiteX49" fmla="*/ 27522 w 27941"/>
                  <a:gd name="connsiteY49" fmla="*/ 23331 h 41911"/>
                  <a:gd name="connsiteX50" fmla="*/ 26963 w 27941"/>
                  <a:gd name="connsiteY50" fmla="*/ 26125 h 41911"/>
                  <a:gd name="connsiteX51" fmla="*/ 25846 w 27941"/>
                  <a:gd name="connsiteY51" fmla="*/ 28919 h 41911"/>
                  <a:gd name="connsiteX52" fmla="*/ 23890 w 27941"/>
                  <a:gd name="connsiteY52" fmla="*/ 31434 h 41911"/>
                  <a:gd name="connsiteX53" fmla="*/ 21654 w 27941"/>
                  <a:gd name="connsiteY53" fmla="*/ 33110 h 41911"/>
                  <a:gd name="connsiteX54" fmla="*/ 21654 w 27941"/>
                  <a:gd name="connsiteY54" fmla="*/ 30316 h 41911"/>
                  <a:gd name="connsiteX55" fmla="*/ 22772 w 27941"/>
                  <a:gd name="connsiteY55" fmla="*/ 29478 h 41911"/>
                  <a:gd name="connsiteX56" fmla="*/ 23610 w 27941"/>
                  <a:gd name="connsiteY56" fmla="*/ 28360 h 41911"/>
                  <a:gd name="connsiteX57" fmla="*/ 24169 w 27941"/>
                  <a:gd name="connsiteY57" fmla="*/ 26963 h 41911"/>
                  <a:gd name="connsiteX58" fmla="*/ 24448 w 27941"/>
                  <a:gd name="connsiteY58" fmla="*/ 25566 h 41911"/>
                  <a:gd name="connsiteX59" fmla="*/ 24169 w 27941"/>
                  <a:gd name="connsiteY59" fmla="*/ 24169 h 41911"/>
                  <a:gd name="connsiteX60" fmla="*/ 23610 w 27941"/>
                  <a:gd name="connsiteY60" fmla="*/ 23331 h 41911"/>
                  <a:gd name="connsiteX61" fmla="*/ 22772 w 27941"/>
                  <a:gd name="connsiteY61" fmla="*/ 23051 h 41911"/>
                  <a:gd name="connsiteX62" fmla="*/ 21934 w 27941"/>
                  <a:gd name="connsiteY62" fmla="*/ 23331 h 41911"/>
                  <a:gd name="connsiteX63" fmla="*/ 20816 w 27941"/>
                  <a:gd name="connsiteY63" fmla="*/ 24169 h 41911"/>
                  <a:gd name="connsiteX64" fmla="*/ 19978 w 27941"/>
                  <a:gd name="connsiteY64" fmla="*/ 25287 h 41911"/>
                  <a:gd name="connsiteX65" fmla="*/ 19419 w 27941"/>
                  <a:gd name="connsiteY65" fmla="*/ 26684 h 41911"/>
                  <a:gd name="connsiteX66" fmla="*/ 19140 w 27941"/>
                  <a:gd name="connsiteY66" fmla="*/ 28081 h 41911"/>
                  <a:gd name="connsiteX67" fmla="*/ 19978 w 27941"/>
                  <a:gd name="connsiteY67" fmla="*/ 30037 h 41911"/>
                  <a:gd name="connsiteX68" fmla="*/ 21654 w 27941"/>
                  <a:gd name="connsiteY68" fmla="*/ 30316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7941" h="41911">
                    <a:moveTo>
                      <a:pt x="7963" y="23610"/>
                    </a:moveTo>
                    <a:cubicBezTo>
                      <a:pt x="7125" y="24169"/>
                      <a:pt x="6287" y="24448"/>
                      <a:pt x="5728" y="24448"/>
                    </a:cubicBezTo>
                    <a:cubicBezTo>
                      <a:pt x="4890" y="24448"/>
                      <a:pt x="4331" y="24448"/>
                      <a:pt x="3772" y="24169"/>
                    </a:cubicBezTo>
                    <a:cubicBezTo>
                      <a:pt x="3213" y="23890"/>
                      <a:pt x="2934" y="23610"/>
                      <a:pt x="2654" y="22772"/>
                    </a:cubicBezTo>
                    <a:cubicBezTo>
                      <a:pt x="2375" y="22213"/>
                      <a:pt x="2096" y="21375"/>
                      <a:pt x="2096" y="20537"/>
                    </a:cubicBezTo>
                    <a:cubicBezTo>
                      <a:pt x="2096" y="19698"/>
                      <a:pt x="2375" y="18860"/>
                      <a:pt x="2654" y="17743"/>
                    </a:cubicBezTo>
                    <a:cubicBezTo>
                      <a:pt x="2934" y="16904"/>
                      <a:pt x="3493" y="15787"/>
                      <a:pt x="3772" y="14949"/>
                    </a:cubicBezTo>
                    <a:cubicBezTo>
                      <a:pt x="4331" y="14110"/>
                      <a:pt x="4890" y="13272"/>
                      <a:pt x="5728" y="12434"/>
                    </a:cubicBezTo>
                    <a:cubicBezTo>
                      <a:pt x="6566" y="11596"/>
                      <a:pt x="7125" y="11037"/>
                      <a:pt x="7963" y="10478"/>
                    </a:cubicBezTo>
                    <a:cubicBezTo>
                      <a:pt x="8801" y="9919"/>
                      <a:pt x="9640" y="9640"/>
                      <a:pt x="10199" y="9640"/>
                    </a:cubicBezTo>
                    <a:cubicBezTo>
                      <a:pt x="11037" y="9640"/>
                      <a:pt x="11596" y="9640"/>
                      <a:pt x="12154" y="9919"/>
                    </a:cubicBezTo>
                    <a:cubicBezTo>
                      <a:pt x="12713" y="10198"/>
                      <a:pt x="12993" y="10478"/>
                      <a:pt x="13551" y="11316"/>
                    </a:cubicBezTo>
                    <a:cubicBezTo>
                      <a:pt x="13831" y="11875"/>
                      <a:pt x="14110" y="12713"/>
                      <a:pt x="14110" y="13551"/>
                    </a:cubicBezTo>
                    <a:cubicBezTo>
                      <a:pt x="14110" y="14390"/>
                      <a:pt x="13831" y="15228"/>
                      <a:pt x="13551" y="16346"/>
                    </a:cubicBezTo>
                    <a:cubicBezTo>
                      <a:pt x="13272" y="17184"/>
                      <a:pt x="12713" y="18301"/>
                      <a:pt x="12154" y="19140"/>
                    </a:cubicBezTo>
                    <a:cubicBezTo>
                      <a:pt x="11596" y="19978"/>
                      <a:pt x="11037" y="20816"/>
                      <a:pt x="10199" y="21654"/>
                    </a:cubicBezTo>
                    <a:cubicBezTo>
                      <a:pt x="9360" y="22493"/>
                      <a:pt x="8522" y="23051"/>
                      <a:pt x="7963" y="23610"/>
                    </a:cubicBezTo>
                    <a:close/>
                    <a:moveTo>
                      <a:pt x="4051" y="41213"/>
                    </a:moveTo>
                    <a:lnTo>
                      <a:pt x="14110" y="21654"/>
                    </a:lnTo>
                    <a:lnTo>
                      <a:pt x="23331" y="2096"/>
                    </a:lnTo>
                    <a:lnTo>
                      <a:pt x="25566" y="2934"/>
                    </a:lnTo>
                    <a:lnTo>
                      <a:pt x="15787" y="21934"/>
                    </a:lnTo>
                    <a:lnTo>
                      <a:pt x="6007" y="42051"/>
                    </a:lnTo>
                    <a:lnTo>
                      <a:pt x="4051" y="41213"/>
                    </a:lnTo>
                    <a:close/>
                    <a:moveTo>
                      <a:pt x="7963" y="20816"/>
                    </a:moveTo>
                    <a:cubicBezTo>
                      <a:pt x="8243" y="20537"/>
                      <a:pt x="8522" y="20257"/>
                      <a:pt x="9081" y="19978"/>
                    </a:cubicBezTo>
                    <a:cubicBezTo>
                      <a:pt x="9360" y="19698"/>
                      <a:pt x="9640" y="19140"/>
                      <a:pt x="9919" y="18860"/>
                    </a:cubicBezTo>
                    <a:cubicBezTo>
                      <a:pt x="10199" y="18301"/>
                      <a:pt x="10478" y="18022"/>
                      <a:pt x="10478" y="17463"/>
                    </a:cubicBezTo>
                    <a:cubicBezTo>
                      <a:pt x="10478" y="16904"/>
                      <a:pt x="10757" y="16346"/>
                      <a:pt x="10757" y="16066"/>
                    </a:cubicBezTo>
                    <a:cubicBezTo>
                      <a:pt x="10757" y="15228"/>
                      <a:pt x="10478" y="14390"/>
                      <a:pt x="9919" y="14110"/>
                    </a:cubicBezTo>
                    <a:cubicBezTo>
                      <a:pt x="9360" y="13831"/>
                      <a:pt x="8801" y="13831"/>
                      <a:pt x="8243" y="14110"/>
                    </a:cubicBezTo>
                    <a:cubicBezTo>
                      <a:pt x="7963" y="14390"/>
                      <a:pt x="7684" y="14669"/>
                      <a:pt x="7125" y="14949"/>
                    </a:cubicBezTo>
                    <a:cubicBezTo>
                      <a:pt x="6846" y="15228"/>
                      <a:pt x="6566" y="15787"/>
                      <a:pt x="6287" y="16066"/>
                    </a:cubicBezTo>
                    <a:cubicBezTo>
                      <a:pt x="6007" y="16625"/>
                      <a:pt x="5728" y="16904"/>
                      <a:pt x="5728" y="17463"/>
                    </a:cubicBezTo>
                    <a:cubicBezTo>
                      <a:pt x="5728" y="18022"/>
                      <a:pt x="5449" y="18301"/>
                      <a:pt x="5449" y="18860"/>
                    </a:cubicBezTo>
                    <a:cubicBezTo>
                      <a:pt x="5449" y="19698"/>
                      <a:pt x="5728" y="20537"/>
                      <a:pt x="6287" y="20816"/>
                    </a:cubicBezTo>
                    <a:cubicBezTo>
                      <a:pt x="6566" y="21096"/>
                      <a:pt x="7125" y="21096"/>
                      <a:pt x="7963" y="20816"/>
                    </a:cubicBezTo>
                    <a:close/>
                    <a:moveTo>
                      <a:pt x="21654" y="33110"/>
                    </a:moveTo>
                    <a:cubicBezTo>
                      <a:pt x="20816" y="33669"/>
                      <a:pt x="19978" y="33948"/>
                      <a:pt x="19419" y="33948"/>
                    </a:cubicBezTo>
                    <a:cubicBezTo>
                      <a:pt x="18581" y="33948"/>
                      <a:pt x="18022" y="33948"/>
                      <a:pt x="17463" y="33669"/>
                    </a:cubicBezTo>
                    <a:cubicBezTo>
                      <a:pt x="16904" y="33390"/>
                      <a:pt x="16625" y="33110"/>
                      <a:pt x="16066" y="32551"/>
                    </a:cubicBezTo>
                    <a:cubicBezTo>
                      <a:pt x="15787" y="31993"/>
                      <a:pt x="15507" y="31154"/>
                      <a:pt x="15507" y="30316"/>
                    </a:cubicBezTo>
                    <a:cubicBezTo>
                      <a:pt x="15507" y="29478"/>
                      <a:pt x="15787" y="28640"/>
                      <a:pt x="16066" y="27522"/>
                    </a:cubicBezTo>
                    <a:cubicBezTo>
                      <a:pt x="16346" y="26684"/>
                      <a:pt x="16904" y="25566"/>
                      <a:pt x="17463" y="24728"/>
                    </a:cubicBezTo>
                    <a:cubicBezTo>
                      <a:pt x="18022" y="23890"/>
                      <a:pt x="18581" y="23051"/>
                      <a:pt x="19419" y="22213"/>
                    </a:cubicBezTo>
                    <a:cubicBezTo>
                      <a:pt x="20257" y="21375"/>
                      <a:pt x="20816" y="20816"/>
                      <a:pt x="21654" y="20257"/>
                    </a:cubicBezTo>
                    <a:cubicBezTo>
                      <a:pt x="22493" y="19698"/>
                      <a:pt x="23331" y="19419"/>
                      <a:pt x="23890" y="19419"/>
                    </a:cubicBezTo>
                    <a:cubicBezTo>
                      <a:pt x="24728" y="19419"/>
                      <a:pt x="25287" y="19419"/>
                      <a:pt x="25846" y="19698"/>
                    </a:cubicBezTo>
                    <a:cubicBezTo>
                      <a:pt x="26404" y="19978"/>
                      <a:pt x="26684" y="20257"/>
                      <a:pt x="26963" y="21096"/>
                    </a:cubicBezTo>
                    <a:cubicBezTo>
                      <a:pt x="27243" y="21654"/>
                      <a:pt x="27522" y="22493"/>
                      <a:pt x="27522" y="23331"/>
                    </a:cubicBezTo>
                    <a:cubicBezTo>
                      <a:pt x="27522" y="24169"/>
                      <a:pt x="27243" y="25007"/>
                      <a:pt x="26963" y="26125"/>
                    </a:cubicBezTo>
                    <a:cubicBezTo>
                      <a:pt x="26684" y="26963"/>
                      <a:pt x="26125" y="28081"/>
                      <a:pt x="25846" y="28919"/>
                    </a:cubicBezTo>
                    <a:cubicBezTo>
                      <a:pt x="25287" y="29757"/>
                      <a:pt x="24728" y="30596"/>
                      <a:pt x="23890" y="31434"/>
                    </a:cubicBezTo>
                    <a:cubicBezTo>
                      <a:pt x="23331" y="31993"/>
                      <a:pt x="22493" y="32831"/>
                      <a:pt x="21654" y="33110"/>
                    </a:cubicBezTo>
                    <a:close/>
                    <a:moveTo>
                      <a:pt x="21654" y="30316"/>
                    </a:moveTo>
                    <a:cubicBezTo>
                      <a:pt x="21934" y="30037"/>
                      <a:pt x="22213" y="29757"/>
                      <a:pt x="22772" y="29478"/>
                    </a:cubicBezTo>
                    <a:cubicBezTo>
                      <a:pt x="23051" y="29198"/>
                      <a:pt x="23331" y="28640"/>
                      <a:pt x="23610" y="28360"/>
                    </a:cubicBezTo>
                    <a:cubicBezTo>
                      <a:pt x="23890" y="27801"/>
                      <a:pt x="24169" y="27522"/>
                      <a:pt x="24169" y="26963"/>
                    </a:cubicBezTo>
                    <a:cubicBezTo>
                      <a:pt x="24169" y="26404"/>
                      <a:pt x="24448" y="26125"/>
                      <a:pt x="24448" y="25566"/>
                    </a:cubicBezTo>
                    <a:cubicBezTo>
                      <a:pt x="24448" y="25007"/>
                      <a:pt x="24448" y="24728"/>
                      <a:pt x="24169" y="24169"/>
                    </a:cubicBezTo>
                    <a:cubicBezTo>
                      <a:pt x="23890" y="23890"/>
                      <a:pt x="23890" y="23610"/>
                      <a:pt x="23610" y="23331"/>
                    </a:cubicBezTo>
                    <a:cubicBezTo>
                      <a:pt x="23331" y="23051"/>
                      <a:pt x="23051" y="23051"/>
                      <a:pt x="22772" y="23051"/>
                    </a:cubicBezTo>
                    <a:cubicBezTo>
                      <a:pt x="22493" y="23051"/>
                      <a:pt x="22213" y="23051"/>
                      <a:pt x="21934" y="23331"/>
                    </a:cubicBezTo>
                    <a:cubicBezTo>
                      <a:pt x="21654" y="23610"/>
                      <a:pt x="21375" y="23890"/>
                      <a:pt x="20816" y="24169"/>
                    </a:cubicBezTo>
                    <a:cubicBezTo>
                      <a:pt x="20537" y="24448"/>
                      <a:pt x="20257" y="25007"/>
                      <a:pt x="19978" y="25287"/>
                    </a:cubicBezTo>
                    <a:cubicBezTo>
                      <a:pt x="19698" y="25846"/>
                      <a:pt x="19419" y="26125"/>
                      <a:pt x="19419" y="26684"/>
                    </a:cubicBezTo>
                    <a:cubicBezTo>
                      <a:pt x="19419" y="27243"/>
                      <a:pt x="19140" y="27801"/>
                      <a:pt x="19140" y="28081"/>
                    </a:cubicBezTo>
                    <a:cubicBezTo>
                      <a:pt x="19140" y="28919"/>
                      <a:pt x="19419" y="29757"/>
                      <a:pt x="19978" y="30037"/>
                    </a:cubicBezTo>
                    <a:cubicBezTo>
                      <a:pt x="20537" y="30875"/>
                      <a:pt x="21096" y="30875"/>
                      <a:pt x="21654" y="30316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6" name="Forma libre 35">
                <a:extLst>
                  <a:ext uri="{FF2B5EF4-FFF2-40B4-BE49-F238E27FC236}">
                    <a16:creationId xmlns:a16="http://schemas.microsoft.com/office/drawing/2014/main" id="{19FAE996-B4C3-BC4B-8208-7C0FD1FDDA5A}"/>
                  </a:ext>
                </a:extLst>
              </p:cNvPr>
              <p:cNvSpPr/>
              <p:nvPr/>
            </p:nvSpPr>
            <p:spPr>
              <a:xfrm>
                <a:off x="3606851" y="3012447"/>
                <a:ext cx="823563" cy="945571"/>
              </a:xfrm>
              <a:custGeom>
                <a:avLst/>
                <a:gdLst>
                  <a:gd name="connsiteX0" fmla="*/ 168921 w 226323"/>
                  <a:gd name="connsiteY0" fmla="*/ 34855 h 259852"/>
                  <a:gd name="connsiteX1" fmla="*/ 169008 w 226323"/>
                  <a:gd name="connsiteY1" fmla="*/ 162668 h 259852"/>
                  <a:gd name="connsiteX2" fmla="*/ 58274 w 226323"/>
                  <a:gd name="connsiteY2" fmla="*/ 226495 h 259852"/>
                  <a:gd name="connsiteX3" fmla="*/ 58186 w 226323"/>
                  <a:gd name="connsiteY3" fmla="*/ 98683 h 259852"/>
                  <a:gd name="connsiteX4" fmla="*/ 168921 w 226323"/>
                  <a:gd name="connsiteY4" fmla="*/ 34855 h 25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323" h="259852">
                    <a:moveTo>
                      <a:pt x="168921" y="34855"/>
                    </a:moveTo>
                    <a:cubicBezTo>
                      <a:pt x="199523" y="52524"/>
                      <a:pt x="199563" y="109748"/>
                      <a:pt x="169008" y="162668"/>
                    </a:cubicBezTo>
                    <a:cubicBezTo>
                      <a:pt x="138454" y="215588"/>
                      <a:pt x="88876" y="244164"/>
                      <a:pt x="58274" y="226495"/>
                    </a:cubicBezTo>
                    <a:cubicBezTo>
                      <a:pt x="27671" y="208826"/>
                      <a:pt x="27632" y="151603"/>
                      <a:pt x="58186" y="98683"/>
                    </a:cubicBezTo>
                    <a:cubicBezTo>
                      <a:pt x="88740" y="45763"/>
                      <a:pt x="138318" y="17186"/>
                      <a:pt x="168921" y="34855"/>
                    </a:cubicBez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7" name="Forma libre 36">
                <a:extLst>
                  <a:ext uri="{FF2B5EF4-FFF2-40B4-BE49-F238E27FC236}">
                    <a16:creationId xmlns:a16="http://schemas.microsoft.com/office/drawing/2014/main" id="{56BBED08-5E90-8442-B154-C2F38D1D92D5}"/>
                  </a:ext>
                </a:extLst>
              </p:cNvPr>
              <p:cNvSpPr/>
              <p:nvPr/>
            </p:nvSpPr>
            <p:spPr>
              <a:xfrm>
                <a:off x="3727804" y="3113434"/>
                <a:ext cx="579543" cy="549042"/>
              </a:xfrm>
              <a:custGeom>
                <a:avLst/>
                <a:gdLst>
                  <a:gd name="connsiteX0" fmla="*/ 80331 w 159264"/>
                  <a:gd name="connsiteY0" fmla="*/ 17778 h 150882"/>
                  <a:gd name="connsiteX1" fmla="*/ 158566 w 159264"/>
                  <a:gd name="connsiteY1" fmla="*/ 60528 h 150882"/>
                  <a:gd name="connsiteX2" fmla="*/ 158566 w 159264"/>
                  <a:gd name="connsiteY2" fmla="*/ 58013 h 150882"/>
                  <a:gd name="connsiteX3" fmla="*/ 80331 w 159264"/>
                  <a:gd name="connsiteY3" fmla="*/ 12749 h 150882"/>
                  <a:gd name="connsiteX4" fmla="*/ 2096 w 159264"/>
                  <a:gd name="connsiteY4" fmla="*/ 148263 h 150882"/>
                  <a:gd name="connsiteX5" fmla="*/ 2096 w 159264"/>
                  <a:gd name="connsiteY5" fmla="*/ 150778 h 150882"/>
                  <a:gd name="connsiteX6" fmla="*/ 80331 w 159264"/>
                  <a:gd name="connsiteY6" fmla="*/ 17778 h 150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264" h="150882">
                    <a:moveTo>
                      <a:pt x="80331" y="17778"/>
                    </a:moveTo>
                    <a:cubicBezTo>
                      <a:pt x="122801" y="-6810"/>
                      <a:pt x="157448" y="12469"/>
                      <a:pt x="158566" y="60528"/>
                    </a:cubicBezTo>
                    <a:cubicBezTo>
                      <a:pt x="158566" y="59690"/>
                      <a:pt x="158566" y="58851"/>
                      <a:pt x="158566" y="58013"/>
                    </a:cubicBezTo>
                    <a:cubicBezTo>
                      <a:pt x="158566" y="7999"/>
                      <a:pt x="123639" y="-12119"/>
                      <a:pt x="80331" y="12749"/>
                    </a:cubicBezTo>
                    <a:cubicBezTo>
                      <a:pt x="37022" y="37616"/>
                      <a:pt x="2096" y="98248"/>
                      <a:pt x="2096" y="148263"/>
                    </a:cubicBezTo>
                    <a:cubicBezTo>
                      <a:pt x="2096" y="149101"/>
                      <a:pt x="2096" y="149940"/>
                      <a:pt x="2096" y="150778"/>
                    </a:cubicBezTo>
                    <a:cubicBezTo>
                      <a:pt x="3213" y="101322"/>
                      <a:pt x="37860" y="42087"/>
                      <a:pt x="80331" y="17778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8" name="Forma libre 37">
                <a:extLst>
                  <a:ext uri="{FF2B5EF4-FFF2-40B4-BE49-F238E27FC236}">
                    <a16:creationId xmlns:a16="http://schemas.microsoft.com/office/drawing/2014/main" id="{736FA9CD-2F06-E949-8C54-2748B081AA13}"/>
                  </a:ext>
                </a:extLst>
              </p:cNvPr>
              <p:cNvSpPr/>
              <p:nvPr/>
            </p:nvSpPr>
            <p:spPr>
              <a:xfrm>
                <a:off x="3529540" y="2995327"/>
                <a:ext cx="691388" cy="843897"/>
              </a:xfrm>
              <a:custGeom>
                <a:avLst/>
                <a:gdLst>
                  <a:gd name="connsiteX0" fmla="*/ 56581 w 189999"/>
                  <a:gd name="connsiteY0" fmla="*/ 180441 h 231911"/>
                  <a:gd name="connsiteX1" fmla="*/ 134816 w 189999"/>
                  <a:gd name="connsiteY1" fmla="*/ 44926 h 231911"/>
                  <a:gd name="connsiteX2" fmla="*/ 189860 w 189999"/>
                  <a:gd name="connsiteY2" fmla="*/ 39338 h 231911"/>
                  <a:gd name="connsiteX3" fmla="*/ 135934 w 189999"/>
                  <a:gd name="connsiteY3" fmla="*/ 7485 h 231911"/>
                  <a:gd name="connsiteX4" fmla="*/ 80331 w 189999"/>
                  <a:gd name="connsiteY4" fmla="*/ 12794 h 231911"/>
                  <a:gd name="connsiteX5" fmla="*/ 2096 w 189999"/>
                  <a:gd name="connsiteY5" fmla="*/ 148308 h 231911"/>
                  <a:gd name="connsiteX6" fmla="*/ 25287 w 189999"/>
                  <a:gd name="connsiteY6" fmla="*/ 199161 h 231911"/>
                  <a:gd name="connsiteX7" fmla="*/ 79213 w 189999"/>
                  <a:gd name="connsiteY7" fmla="*/ 231014 h 231911"/>
                  <a:gd name="connsiteX8" fmla="*/ 56581 w 189999"/>
                  <a:gd name="connsiteY8" fmla="*/ 180441 h 23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999" h="231911">
                    <a:moveTo>
                      <a:pt x="56581" y="180441"/>
                    </a:moveTo>
                    <a:cubicBezTo>
                      <a:pt x="56581" y="130426"/>
                      <a:pt x="91507" y="69794"/>
                      <a:pt x="134816" y="44926"/>
                    </a:cubicBezTo>
                    <a:cubicBezTo>
                      <a:pt x="156330" y="32632"/>
                      <a:pt x="175889" y="31235"/>
                      <a:pt x="189860" y="39338"/>
                    </a:cubicBezTo>
                    <a:lnTo>
                      <a:pt x="135934" y="7485"/>
                    </a:lnTo>
                    <a:cubicBezTo>
                      <a:pt x="121684" y="-897"/>
                      <a:pt x="102125" y="221"/>
                      <a:pt x="80331" y="12794"/>
                    </a:cubicBezTo>
                    <a:cubicBezTo>
                      <a:pt x="37022" y="37662"/>
                      <a:pt x="2096" y="98294"/>
                      <a:pt x="2096" y="148308"/>
                    </a:cubicBezTo>
                    <a:cubicBezTo>
                      <a:pt x="2096" y="173455"/>
                      <a:pt x="11037" y="191058"/>
                      <a:pt x="25287" y="199161"/>
                    </a:cubicBezTo>
                    <a:lnTo>
                      <a:pt x="79213" y="231014"/>
                    </a:lnTo>
                    <a:cubicBezTo>
                      <a:pt x="65243" y="222632"/>
                      <a:pt x="56581" y="205308"/>
                      <a:pt x="56581" y="180441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39" name="Forma libre 38">
                <a:extLst>
                  <a:ext uri="{FF2B5EF4-FFF2-40B4-BE49-F238E27FC236}">
                    <a16:creationId xmlns:a16="http://schemas.microsoft.com/office/drawing/2014/main" id="{A6D06236-93A8-A44F-8BBB-7137D79EF65B}"/>
                  </a:ext>
                </a:extLst>
              </p:cNvPr>
              <p:cNvSpPr/>
              <p:nvPr/>
            </p:nvSpPr>
            <p:spPr>
              <a:xfrm>
                <a:off x="3781692" y="3207106"/>
                <a:ext cx="254187" cy="579543"/>
              </a:xfrm>
              <a:custGeom>
                <a:avLst/>
                <a:gdLst>
                  <a:gd name="connsiteX0" fmla="*/ 10198 w 69852"/>
                  <a:gd name="connsiteY0" fmla="*/ 109110 h 159264"/>
                  <a:gd name="connsiteX1" fmla="*/ 65522 w 69852"/>
                  <a:gd name="connsiteY1" fmla="*/ 13272 h 159264"/>
                  <a:gd name="connsiteX2" fmla="*/ 68875 w 69852"/>
                  <a:gd name="connsiteY2" fmla="*/ 11596 h 159264"/>
                  <a:gd name="connsiteX3" fmla="*/ 68875 w 69852"/>
                  <a:gd name="connsiteY3" fmla="*/ 2096 h 159264"/>
                  <a:gd name="connsiteX4" fmla="*/ 65522 w 69852"/>
                  <a:gd name="connsiteY4" fmla="*/ 3772 h 159264"/>
                  <a:gd name="connsiteX5" fmla="*/ 2096 w 69852"/>
                  <a:gd name="connsiteY5" fmla="*/ 113581 h 159264"/>
                  <a:gd name="connsiteX6" fmla="*/ 58257 w 69852"/>
                  <a:gd name="connsiteY6" fmla="*/ 153816 h 159264"/>
                  <a:gd name="connsiteX7" fmla="*/ 58537 w 69852"/>
                  <a:gd name="connsiteY7" fmla="*/ 144316 h 159264"/>
                  <a:gd name="connsiteX8" fmla="*/ 10198 w 69852"/>
                  <a:gd name="connsiteY8" fmla="*/ 109110 h 159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2" h="159264">
                    <a:moveTo>
                      <a:pt x="10198" y="109110"/>
                    </a:moveTo>
                    <a:cubicBezTo>
                      <a:pt x="10198" y="73904"/>
                      <a:pt x="35066" y="30875"/>
                      <a:pt x="65522" y="13272"/>
                    </a:cubicBezTo>
                    <a:cubicBezTo>
                      <a:pt x="66640" y="12713"/>
                      <a:pt x="67757" y="12154"/>
                      <a:pt x="68875" y="11596"/>
                    </a:cubicBezTo>
                    <a:cubicBezTo>
                      <a:pt x="68875" y="8243"/>
                      <a:pt x="68875" y="5449"/>
                      <a:pt x="68875" y="2096"/>
                    </a:cubicBezTo>
                    <a:cubicBezTo>
                      <a:pt x="67757" y="2654"/>
                      <a:pt x="66640" y="3213"/>
                      <a:pt x="65522" y="3772"/>
                    </a:cubicBezTo>
                    <a:cubicBezTo>
                      <a:pt x="30596" y="23890"/>
                      <a:pt x="2096" y="73345"/>
                      <a:pt x="2096" y="113581"/>
                    </a:cubicBezTo>
                    <a:cubicBezTo>
                      <a:pt x="2096" y="151301"/>
                      <a:pt x="26684" y="168066"/>
                      <a:pt x="58257" y="153816"/>
                    </a:cubicBezTo>
                    <a:cubicBezTo>
                      <a:pt x="58257" y="150742"/>
                      <a:pt x="58537" y="147389"/>
                      <a:pt x="58537" y="144316"/>
                    </a:cubicBezTo>
                    <a:cubicBezTo>
                      <a:pt x="31154" y="156331"/>
                      <a:pt x="10198" y="141522"/>
                      <a:pt x="10198" y="109110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0" name="Forma libre 39">
                <a:extLst>
                  <a:ext uri="{FF2B5EF4-FFF2-40B4-BE49-F238E27FC236}">
                    <a16:creationId xmlns:a16="http://schemas.microsoft.com/office/drawing/2014/main" id="{23EC8EED-3BC6-6F4C-B775-D2578BF90175}"/>
                  </a:ext>
                </a:extLst>
              </p:cNvPr>
              <p:cNvSpPr/>
              <p:nvPr/>
            </p:nvSpPr>
            <p:spPr>
              <a:xfrm>
                <a:off x="3984025" y="3307761"/>
                <a:ext cx="264354" cy="467702"/>
              </a:xfrm>
              <a:custGeom>
                <a:avLst/>
                <a:gdLst>
                  <a:gd name="connsiteX0" fmla="*/ 72507 w 72646"/>
                  <a:gd name="connsiteY0" fmla="*/ 2096 h 128529"/>
                  <a:gd name="connsiteX1" fmla="*/ 64125 w 72646"/>
                  <a:gd name="connsiteY1" fmla="*/ 7125 h 128529"/>
                  <a:gd name="connsiteX2" fmla="*/ 64963 w 72646"/>
                  <a:gd name="connsiteY2" fmla="*/ 17463 h 128529"/>
                  <a:gd name="connsiteX3" fmla="*/ 9640 w 72646"/>
                  <a:gd name="connsiteY3" fmla="*/ 113301 h 128529"/>
                  <a:gd name="connsiteX4" fmla="*/ 2375 w 72646"/>
                  <a:gd name="connsiteY4" fmla="*/ 116934 h 128529"/>
                  <a:gd name="connsiteX5" fmla="*/ 2096 w 72646"/>
                  <a:gd name="connsiteY5" fmla="*/ 126434 h 128529"/>
                  <a:gd name="connsiteX6" fmla="*/ 9360 w 72646"/>
                  <a:gd name="connsiteY6" fmla="*/ 122801 h 128529"/>
                  <a:gd name="connsiteX7" fmla="*/ 72787 w 72646"/>
                  <a:gd name="connsiteY7" fmla="*/ 12993 h 128529"/>
                  <a:gd name="connsiteX8" fmla="*/ 72507 w 72646"/>
                  <a:gd name="connsiteY8" fmla="*/ 2096 h 128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46" h="128529">
                    <a:moveTo>
                      <a:pt x="72507" y="2096"/>
                    </a:moveTo>
                    <a:cubicBezTo>
                      <a:pt x="69713" y="3772"/>
                      <a:pt x="66919" y="5449"/>
                      <a:pt x="64125" y="7125"/>
                    </a:cubicBezTo>
                    <a:cubicBezTo>
                      <a:pt x="64684" y="10199"/>
                      <a:pt x="64963" y="13831"/>
                      <a:pt x="64963" y="17463"/>
                    </a:cubicBezTo>
                    <a:cubicBezTo>
                      <a:pt x="64963" y="52669"/>
                      <a:pt x="40096" y="95698"/>
                      <a:pt x="9640" y="113301"/>
                    </a:cubicBezTo>
                    <a:cubicBezTo>
                      <a:pt x="7125" y="114698"/>
                      <a:pt x="4890" y="115816"/>
                      <a:pt x="2375" y="116934"/>
                    </a:cubicBezTo>
                    <a:cubicBezTo>
                      <a:pt x="2375" y="120007"/>
                      <a:pt x="2375" y="123360"/>
                      <a:pt x="2096" y="126434"/>
                    </a:cubicBezTo>
                    <a:cubicBezTo>
                      <a:pt x="4610" y="125316"/>
                      <a:pt x="6846" y="124198"/>
                      <a:pt x="9360" y="122801"/>
                    </a:cubicBezTo>
                    <a:cubicBezTo>
                      <a:pt x="44287" y="102684"/>
                      <a:pt x="72787" y="53228"/>
                      <a:pt x="72787" y="12993"/>
                    </a:cubicBezTo>
                    <a:cubicBezTo>
                      <a:pt x="73345" y="9081"/>
                      <a:pt x="73066" y="5449"/>
                      <a:pt x="72507" y="2096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1" name="Forma libre 40">
                <a:extLst>
                  <a:ext uri="{FF2B5EF4-FFF2-40B4-BE49-F238E27FC236}">
                    <a16:creationId xmlns:a16="http://schemas.microsoft.com/office/drawing/2014/main" id="{1A27ECF0-FB6E-4C4E-BA93-290DE653E23B}"/>
                  </a:ext>
                </a:extLst>
              </p:cNvPr>
              <p:cNvSpPr/>
              <p:nvPr/>
            </p:nvSpPr>
            <p:spPr>
              <a:xfrm>
                <a:off x="4025709" y="3183228"/>
                <a:ext cx="223682" cy="152513"/>
              </a:xfrm>
              <a:custGeom>
                <a:avLst/>
                <a:gdLst>
                  <a:gd name="connsiteX0" fmla="*/ 52948 w 61470"/>
                  <a:gd name="connsiteY0" fmla="*/ 41628 h 41911"/>
                  <a:gd name="connsiteX1" fmla="*/ 61331 w 61470"/>
                  <a:gd name="connsiteY1" fmla="*/ 36598 h 41911"/>
                  <a:gd name="connsiteX2" fmla="*/ 2096 w 61470"/>
                  <a:gd name="connsiteY2" fmla="*/ 8937 h 41911"/>
                  <a:gd name="connsiteX3" fmla="*/ 2096 w 61470"/>
                  <a:gd name="connsiteY3" fmla="*/ 18437 h 41911"/>
                  <a:gd name="connsiteX4" fmla="*/ 52948 w 61470"/>
                  <a:gd name="connsiteY4" fmla="*/ 41628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70" h="41911">
                    <a:moveTo>
                      <a:pt x="52948" y="41628"/>
                    </a:moveTo>
                    <a:cubicBezTo>
                      <a:pt x="55743" y="39951"/>
                      <a:pt x="58537" y="38275"/>
                      <a:pt x="61331" y="36598"/>
                    </a:cubicBezTo>
                    <a:cubicBezTo>
                      <a:pt x="56860" y="5304"/>
                      <a:pt x="32272" y="-6710"/>
                      <a:pt x="2096" y="8937"/>
                    </a:cubicBezTo>
                    <a:cubicBezTo>
                      <a:pt x="2096" y="12290"/>
                      <a:pt x="2096" y="15084"/>
                      <a:pt x="2096" y="18437"/>
                    </a:cubicBezTo>
                    <a:cubicBezTo>
                      <a:pt x="27522" y="5025"/>
                      <a:pt x="48757" y="15084"/>
                      <a:pt x="52948" y="41628"/>
                    </a:cubicBezTo>
                    <a:close/>
                  </a:path>
                </a:pathLst>
              </a:custGeom>
              <a:solidFill>
                <a:srgbClr val="0071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2" name="Forma libre 41">
                <a:extLst>
                  <a:ext uri="{FF2B5EF4-FFF2-40B4-BE49-F238E27FC236}">
                    <a16:creationId xmlns:a16="http://schemas.microsoft.com/office/drawing/2014/main" id="{3A60A557-8F9F-464B-8043-3D70C61D4BC8}"/>
                  </a:ext>
                </a:extLst>
              </p:cNvPr>
              <p:cNvSpPr/>
              <p:nvPr/>
            </p:nvSpPr>
            <p:spPr>
              <a:xfrm>
                <a:off x="3856930" y="3508060"/>
                <a:ext cx="71173" cy="122008"/>
              </a:xfrm>
              <a:custGeom>
                <a:avLst/>
                <a:gdLst>
                  <a:gd name="connsiteX0" fmla="*/ 17463 w 19558"/>
                  <a:gd name="connsiteY0" fmla="*/ 18022 h 33529"/>
                  <a:gd name="connsiteX1" fmla="*/ 17463 w 19558"/>
                  <a:gd name="connsiteY1" fmla="*/ 23051 h 33529"/>
                  <a:gd name="connsiteX2" fmla="*/ 2934 w 19558"/>
                  <a:gd name="connsiteY2" fmla="*/ 31434 h 33529"/>
                  <a:gd name="connsiteX3" fmla="*/ 2934 w 19558"/>
                  <a:gd name="connsiteY3" fmla="*/ 26404 h 33529"/>
                  <a:gd name="connsiteX4" fmla="*/ 7963 w 19558"/>
                  <a:gd name="connsiteY4" fmla="*/ 23331 h 33529"/>
                  <a:gd name="connsiteX5" fmla="*/ 7963 w 19558"/>
                  <a:gd name="connsiteY5" fmla="*/ 10757 h 33529"/>
                  <a:gd name="connsiteX6" fmla="*/ 6846 w 19558"/>
                  <a:gd name="connsiteY6" fmla="*/ 12434 h 33529"/>
                  <a:gd name="connsiteX7" fmla="*/ 5449 w 19558"/>
                  <a:gd name="connsiteY7" fmla="*/ 14390 h 33529"/>
                  <a:gd name="connsiteX8" fmla="*/ 3772 w 19558"/>
                  <a:gd name="connsiteY8" fmla="*/ 16066 h 33529"/>
                  <a:gd name="connsiteX9" fmla="*/ 2096 w 19558"/>
                  <a:gd name="connsiteY9" fmla="*/ 17184 h 33529"/>
                  <a:gd name="connsiteX10" fmla="*/ 2096 w 19558"/>
                  <a:gd name="connsiteY10" fmla="*/ 12154 h 33529"/>
                  <a:gd name="connsiteX11" fmla="*/ 3772 w 19558"/>
                  <a:gd name="connsiteY11" fmla="*/ 10757 h 33529"/>
                  <a:gd name="connsiteX12" fmla="*/ 5728 w 19558"/>
                  <a:gd name="connsiteY12" fmla="*/ 8522 h 33529"/>
                  <a:gd name="connsiteX13" fmla="*/ 7404 w 19558"/>
                  <a:gd name="connsiteY13" fmla="*/ 6287 h 33529"/>
                  <a:gd name="connsiteX14" fmla="*/ 8243 w 19558"/>
                  <a:gd name="connsiteY14" fmla="*/ 4890 h 33529"/>
                  <a:gd name="connsiteX15" fmla="*/ 13272 w 19558"/>
                  <a:gd name="connsiteY15" fmla="*/ 2096 h 33529"/>
                  <a:gd name="connsiteX16" fmla="*/ 13272 w 19558"/>
                  <a:gd name="connsiteY16" fmla="*/ 20816 h 33529"/>
                  <a:gd name="connsiteX17" fmla="*/ 17463 w 19558"/>
                  <a:gd name="connsiteY17" fmla="*/ 18022 h 33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9558" h="33529">
                    <a:moveTo>
                      <a:pt x="17463" y="18022"/>
                    </a:moveTo>
                    <a:lnTo>
                      <a:pt x="17463" y="23051"/>
                    </a:lnTo>
                    <a:lnTo>
                      <a:pt x="2934" y="31434"/>
                    </a:lnTo>
                    <a:lnTo>
                      <a:pt x="2934" y="26404"/>
                    </a:lnTo>
                    <a:lnTo>
                      <a:pt x="7963" y="23331"/>
                    </a:lnTo>
                    <a:lnTo>
                      <a:pt x="7963" y="10757"/>
                    </a:lnTo>
                    <a:cubicBezTo>
                      <a:pt x="7684" y="11316"/>
                      <a:pt x="7404" y="11875"/>
                      <a:pt x="6846" y="12434"/>
                    </a:cubicBezTo>
                    <a:cubicBezTo>
                      <a:pt x="6287" y="12993"/>
                      <a:pt x="5728" y="13551"/>
                      <a:pt x="5449" y="14390"/>
                    </a:cubicBezTo>
                    <a:cubicBezTo>
                      <a:pt x="4890" y="14949"/>
                      <a:pt x="4331" y="15507"/>
                      <a:pt x="3772" y="16066"/>
                    </a:cubicBezTo>
                    <a:cubicBezTo>
                      <a:pt x="3213" y="16625"/>
                      <a:pt x="2654" y="16904"/>
                      <a:pt x="2096" y="17184"/>
                    </a:cubicBezTo>
                    <a:lnTo>
                      <a:pt x="2096" y="12154"/>
                    </a:lnTo>
                    <a:cubicBezTo>
                      <a:pt x="2654" y="11875"/>
                      <a:pt x="2934" y="11316"/>
                      <a:pt x="3772" y="10757"/>
                    </a:cubicBezTo>
                    <a:cubicBezTo>
                      <a:pt x="4331" y="10198"/>
                      <a:pt x="4890" y="9360"/>
                      <a:pt x="5728" y="8522"/>
                    </a:cubicBezTo>
                    <a:cubicBezTo>
                      <a:pt x="6287" y="7684"/>
                      <a:pt x="6846" y="7125"/>
                      <a:pt x="7404" y="6287"/>
                    </a:cubicBezTo>
                    <a:cubicBezTo>
                      <a:pt x="7963" y="5728"/>
                      <a:pt x="8243" y="5169"/>
                      <a:pt x="8243" y="4890"/>
                    </a:cubicBezTo>
                    <a:lnTo>
                      <a:pt x="13272" y="2096"/>
                    </a:lnTo>
                    <a:lnTo>
                      <a:pt x="13272" y="20816"/>
                    </a:lnTo>
                    <a:lnTo>
                      <a:pt x="17463" y="18022"/>
                    </a:ln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3" name="Forma libre 42">
                <a:extLst>
                  <a:ext uri="{FF2B5EF4-FFF2-40B4-BE49-F238E27FC236}">
                    <a16:creationId xmlns:a16="http://schemas.microsoft.com/office/drawing/2014/main" id="{045B4339-A301-7B4F-B4F2-67B085C48CD3}"/>
                  </a:ext>
                </a:extLst>
              </p:cNvPr>
              <p:cNvSpPr/>
              <p:nvPr/>
            </p:nvSpPr>
            <p:spPr>
              <a:xfrm>
                <a:off x="3920985" y="3465357"/>
                <a:ext cx="81340" cy="111841"/>
              </a:xfrm>
              <a:custGeom>
                <a:avLst/>
                <a:gdLst>
                  <a:gd name="connsiteX0" fmla="*/ 20816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9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9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816 w 22352"/>
                  <a:gd name="connsiteY16" fmla="*/ 10478 h 30735"/>
                  <a:gd name="connsiteX17" fmla="*/ 16066 w 22352"/>
                  <a:gd name="connsiteY17" fmla="*/ 13272 h 30735"/>
                  <a:gd name="connsiteX18" fmla="*/ 15787 w 22352"/>
                  <a:gd name="connsiteY18" fmla="*/ 10478 h 30735"/>
                  <a:gd name="connsiteX19" fmla="*/ 14949 w 22352"/>
                  <a:gd name="connsiteY19" fmla="*/ 8522 h 30735"/>
                  <a:gd name="connsiteX20" fmla="*/ 13551 w 22352"/>
                  <a:gd name="connsiteY20" fmla="*/ 7684 h 30735"/>
                  <a:gd name="connsiteX21" fmla="*/ 11875 w 22352"/>
                  <a:gd name="connsiteY21" fmla="*/ 8243 h 30735"/>
                  <a:gd name="connsiteX22" fmla="*/ 10198 w 22352"/>
                  <a:gd name="connsiteY22" fmla="*/ 9919 h 30735"/>
                  <a:gd name="connsiteX23" fmla="*/ 8801 w 22352"/>
                  <a:gd name="connsiteY23" fmla="*/ 12154 h 30735"/>
                  <a:gd name="connsiteX24" fmla="*/ 7963 w 22352"/>
                  <a:gd name="connsiteY24" fmla="*/ 14948 h 30735"/>
                  <a:gd name="connsiteX25" fmla="*/ 7684 w 22352"/>
                  <a:gd name="connsiteY25" fmla="*/ 18301 h 30735"/>
                  <a:gd name="connsiteX26" fmla="*/ 7963 w 22352"/>
                  <a:gd name="connsiteY26" fmla="*/ 21096 h 30735"/>
                  <a:gd name="connsiteX27" fmla="*/ 8801 w 22352"/>
                  <a:gd name="connsiteY27" fmla="*/ 23051 h 30735"/>
                  <a:gd name="connsiteX28" fmla="*/ 10198 w 22352"/>
                  <a:gd name="connsiteY28" fmla="*/ 23890 h 30735"/>
                  <a:gd name="connsiteX29" fmla="*/ 11875 w 22352"/>
                  <a:gd name="connsiteY29" fmla="*/ 23331 h 30735"/>
                  <a:gd name="connsiteX30" fmla="*/ 13551 w 22352"/>
                  <a:gd name="connsiteY30" fmla="*/ 21654 h 30735"/>
                  <a:gd name="connsiteX31" fmla="*/ 14949 w 22352"/>
                  <a:gd name="connsiteY31" fmla="*/ 19419 h 30735"/>
                  <a:gd name="connsiteX32" fmla="*/ 15787 w 22352"/>
                  <a:gd name="connsiteY32" fmla="*/ 16625 h 30735"/>
                  <a:gd name="connsiteX33" fmla="*/ 16066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816" y="10478"/>
                    </a:moveTo>
                    <a:cubicBezTo>
                      <a:pt x="20816" y="12434"/>
                      <a:pt x="2053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9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8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9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816" y="7125"/>
                      <a:pt x="20816" y="8801"/>
                      <a:pt x="20816" y="10478"/>
                    </a:cubicBezTo>
                    <a:close/>
                    <a:moveTo>
                      <a:pt x="16066" y="13272"/>
                    </a:moveTo>
                    <a:cubicBezTo>
                      <a:pt x="16066" y="12154"/>
                      <a:pt x="16066" y="11316"/>
                      <a:pt x="15787" y="10478"/>
                    </a:cubicBezTo>
                    <a:cubicBezTo>
                      <a:pt x="15507" y="9640"/>
                      <a:pt x="15228" y="9081"/>
                      <a:pt x="14949" y="8522"/>
                    </a:cubicBezTo>
                    <a:cubicBezTo>
                      <a:pt x="14669" y="7963"/>
                      <a:pt x="14110" y="7963"/>
                      <a:pt x="13551" y="7684"/>
                    </a:cubicBezTo>
                    <a:cubicBezTo>
                      <a:pt x="12993" y="7684"/>
                      <a:pt x="12434" y="7684"/>
                      <a:pt x="11875" y="8243"/>
                    </a:cubicBezTo>
                    <a:cubicBezTo>
                      <a:pt x="11316" y="8522"/>
                      <a:pt x="10478" y="9081"/>
                      <a:pt x="10198" y="9919"/>
                    </a:cubicBezTo>
                    <a:cubicBezTo>
                      <a:pt x="9640" y="10478"/>
                      <a:pt x="9081" y="11316"/>
                      <a:pt x="8801" y="12154"/>
                    </a:cubicBezTo>
                    <a:cubicBezTo>
                      <a:pt x="8522" y="12993"/>
                      <a:pt x="7963" y="14110"/>
                      <a:pt x="7963" y="14948"/>
                    </a:cubicBezTo>
                    <a:cubicBezTo>
                      <a:pt x="7684" y="16066"/>
                      <a:pt x="7684" y="17184"/>
                      <a:pt x="7684" y="18301"/>
                    </a:cubicBezTo>
                    <a:cubicBezTo>
                      <a:pt x="7684" y="19419"/>
                      <a:pt x="7684" y="20257"/>
                      <a:pt x="7963" y="21096"/>
                    </a:cubicBezTo>
                    <a:cubicBezTo>
                      <a:pt x="8243" y="21934"/>
                      <a:pt x="8522" y="22493"/>
                      <a:pt x="8801" y="23051"/>
                    </a:cubicBezTo>
                    <a:cubicBezTo>
                      <a:pt x="9081" y="23610"/>
                      <a:pt x="9640" y="23610"/>
                      <a:pt x="10198" y="23890"/>
                    </a:cubicBezTo>
                    <a:cubicBezTo>
                      <a:pt x="10757" y="23890"/>
                      <a:pt x="11316" y="23890"/>
                      <a:pt x="11875" y="23331"/>
                    </a:cubicBezTo>
                    <a:cubicBezTo>
                      <a:pt x="12434" y="23051"/>
                      <a:pt x="12993" y="22493"/>
                      <a:pt x="13551" y="21654"/>
                    </a:cubicBezTo>
                    <a:cubicBezTo>
                      <a:pt x="14110" y="21096"/>
                      <a:pt x="14669" y="20257"/>
                      <a:pt x="14949" y="19419"/>
                    </a:cubicBezTo>
                    <a:cubicBezTo>
                      <a:pt x="15228" y="18581"/>
                      <a:pt x="15507" y="17463"/>
                      <a:pt x="15787" y="16625"/>
                    </a:cubicBezTo>
                    <a:cubicBezTo>
                      <a:pt x="16066" y="15507"/>
                      <a:pt x="16066" y="14390"/>
                      <a:pt x="16066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4" name="Forma libre 43">
                <a:extLst>
                  <a:ext uri="{FF2B5EF4-FFF2-40B4-BE49-F238E27FC236}">
                    <a16:creationId xmlns:a16="http://schemas.microsoft.com/office/drawing/2014/main" id="{01725700-B641-F144-A54D-98D0F4A06F21}"/>
                  </a:ext>
                </a:extLst>
              </p:cNvPr>
              <p:cNvSpPr/>
              <p:nvPr/>
            </p:nvSpPr>
            <p:spPr>
              <a:xfrm>
                <a:off x="4001310" y="3419606"/>
                <a:ext cx="81340" cy="111841"/>
              </a:xfrm>
              <a:custGeom>
                <a:avLst/>
                <a:gdLst>
                  <a:gd name="connsiteX0" fmla="*/ 20816 w 22352"/>
                  <a:gd name="connsiteY0" fmla="*/ 10478 h 30735"/>
                  <a:gd name="connsiteX1" fmla="*/ 19978 w 22352"/>
                  <a:gd name="connsiteY1" fmla="*/ 15787 h 30735"/>
                  <a:gd name="connsiteX2" fmla="*/ 18022 w 22352"/>
                  <a:gd name="connsiteY2" fmla="*/ 20816 h 30735"/>
                  <a:gd name="connsiteX3" fmla="*/ 14949 w 22352"/>
                  <a:gd name="connsiteY3" fmla="*/ 25007 h 30735"/>
                  <a:gd name="connsiteX4" fmla="*/ 11316 w 22352"/>
                  <a:gd name="connsiteY4" fmla="*/ 28081 h 30735"/>
                  <a:gd name="connsiteX5" fmla="*/ 7684 w 22352"/>
                  <a:gd name="connsiteY5" fmla="*/ 29198 h 30735"/>
                  <a:gd name="connsiteX6" fmla="*/ 4890 w 22352"/>
                  <a:gd name="connsiteY6" fmla="*/ 28360 h 30735"/>
                  <a:gd name="connsiteX7" fmla="*/ 2934 w 22352"/>
                  <a:gd name="connsiteY7" fmla="*/ 25566 h 30735"/>
                  <a:gd name="connsiteX8" fmla="*/ 2096 w 22352"/>
                  <a:gd name="connsiteY8" fmla="*/ 20816 h 30735"/>
                  <a:gd name="connsiteX9" fmla="*/ 2934 w 22352"/>
                  <a:gd name="connsiteY9" fmla="*/ 15507 h 30735"/>
                  <a:gd name="connsiteX10" fmla="*/ 4890 w 22352"/>
                  <a:gd name="connsiteY10" fmla="*/ 10478 h 30735"/>
                  <a:gd name="connsiteX11" fmla="*/ 7684 w 22352"/>
                  <a:gd name="connsiteY11" fmla="*/ 6287 h 30735"/>
                  <a:gd name="connsiteX12" fmla="*/ 11316 w 22352"/>
                  <a:gd name="connsiteY12" fmla="*/ 3213 h 30735"/>
                  <a:gd name="connsiteX13" fmla="*/ 14949 w 22352"/>
                  <a:gd name="connsiteY13" fmla="*/ 2096 h 30735"/>
                  <a:gd name="connsiteX14" fmla="*/ 18022 w 22352"/>
                  <a:gd name="connsiteY14" fmla="*/ 2934 h 30735"/>
                  <a:gd name="connsiteX15" fmla="*/ 19978 w 22352"/>
                  <a:gd name="connsiteY15" fmla="*/ 5728 h 30735"/>
                  <a:gd name="connsiteX16" fmla="*/ 20816 w 22352"/>
                  <a:gd name="connsiteY16" fmla="*/ 10478 h 30735"/>
                  <a:gd name="connsiteX17" fmla="*/ 16066 w 22352"/>
                  <a:gd name="connsiteY17" fmla="*/ 13272 h 30735"/>
                  <a:gd name="connsiteX18" fmla="*/ 15787 w 22352"/>
                  <a:gd name="connsiteY18" fmla="*/ 10478 h 30735"/>
                  <a:gd name="connsiteX19" fmla="*/ 14949 w 22352"/>
                  <a:gd name="connsiteY19" fmla="*/ 8522 h 30735"/>
                  <a:gd name="connsiteX20" fmla="*/ 13551 w 22352"/>
                  <a:gd name="connsiteY20" fmla="*/ 7684 h 30735"/>
                  <a:gd name="connsiteX21" fmla="*/ 11875 w 22352"/>
                  <a:gd name="connsiteY21" fmla="*/ 8243 h 30735"/>
                  <a:gd name="connsiteX22" fmla="*/ 10198 w 22352"/>
                  <a:gd name="connsiteY22" fmla="*/ 9919 h 30735"/>
                  <a:gd name="connsiteX23" fmla="*/ 8801 w 22352"/>
                  <a:gd name="connsiteY23" fmla="*/ 12154 h 30735"/>
                  <a:gd name="connsiteX24" fmla="*/ 7963 w 22352"/>
                  <a:gd name="connsiteY24" fmla="*/ 14948 h 30735"/>
                  <a:gd name="connsiteX25" fmla="*/ 7684 w 22352"/>
                  <a:gd name="connsiteY25" fmla="*/ 18301 h 30735"/>
                  <a:gd name="connsiteX26" fmla="*/ 7963 w 22352"/>
                  <a:gd name="connsiteY26" fmla="*/ 21096 h 30735"/>
                  <a:gd name="connsiteX27" fmla="*/ 8801 w 22352"/>
                  <a:gd name="connsiteY27" fmla="*/ 23051 h 30735"/>
                  <a:gd name="connsiteX28" fmla="*/ 10198 w 22352"/>
                  <a:gd name="connsiteY28" fmla="*/ 23890 h 30735"/>
                  <a:gd name="connsiteX29" fmla="*/ 11875 w 22352"/>
                  <a:gd name="connsiteY29" fmla="*/ 23331 h 30735"/>
                  <a:gd name="connsiteX30" fmla="*/ 13551 w 22352"/>
                  <a:gd name="connsiteY30" fmla="*/ 21654 h 30735"/>
                  <a:gd name="connsiteX31" fmla="*/ 14949 w 22352"/>
                  <a:gd name="connsiteY31" fmla="*/ 19419 h 30735"/>
                  <a:gd name="connsiteX32" fmla="*/ 15787 w 22352"/>
                  <a:gd name="connsiteY32" fmla="*/ 16625 h 30735"/>
                  <a:gd name="connsiteX33" fmla="*/ 16066 w 22352"/>
                  <a:gd name="connsiteY33" fmla="*/ 13272 h 30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352" h="30735">
                    <a:moveTo>
                      <a:pt x="20816" y="10478"/>
                    </a:moveTo>
                    <a:cubicBezTo>
                      <a:pt x="20816" y="12434"/>
                      <a:pt x="20537" y="14110"/>
                      <a:pt x="19978" y="15787"/>
                    </a:cubicBezTo>
                    <a:cubicBezTo>
                      <a:pt x="19419" y="17463"/>
                      <a:pt x="18860" y="19419"/>
                      <a:pt x="18022" y="20816"/>
                    </a:cubicBezTo>
                    <a:cubicBezTo>
                      <a:pt x="17184" y="22493"/>
                      <a:pt x="16346" y="23890"/>
                      <a:pt x="14949" y="25007"/>
                    </a:cubicBezTo>
                    <a:cubicBezTo>
                      <a:pt x="13831" y="26404"/>
                      <a:pt x="12713" y="27243"/>
                      <a:pt x="11316" y="28081"/>
                    </a:cubicBezTo>
                    <a:cubicBezTo>
                      <a:pt x="9919" y="28919"/>
                      <a:pt x="8801" y="29198"/>
                      <a:pt x="7684" y="29198"/>
                    </a:cubicBezTo>
                    <a:cubicBezTo>
                      <a:pt x="6566" y="29198"/>
                      <a:pt x="5449" y="28919"/>
                      <a:pt x="4890" y="28360"/>
                    </a:cubicBezTo>
                    <a:cubicBezTo>
                      <a:pt x="4051" y="27801"/>
                      <a:pt x="3493" y="26684"/>
                      <a:pt x="2934" y="25566"/>
                    </a:cubicBezTo>
                    <a:cubicBezTo>
                      <a:pt x="2375" y="24169"/>
                      <a:pt x="2096" y="22772"/>
                      <a:pt x="2096" y="20816"/>
                    </a:cubicBezTo>
                    <a:cubicBezTo>
                      <a:pt x="2096" y="18860"/>
                      <a:pt x="2375" y="17184"/>
                      <a:pt x="2934" y="15507"/>
                    </a:cubicBezTo>
                    <a:cubicBezTo>
                      <a:pt x="3493" y="13831"/>
                      <a:pt x="4051" y="11875"/>
                      <a:pt x="4890" y="10478"/>
                    </a:cubicBezTo>
                    <a:cubicBezTo>
                      <a:pt x="5728" y="8801"/>
                      <a:pt x="6566" y="7404"/>
                      <a:pt x="7684" y="6287"/>
                    </a:cubicBezTo>
                    <a:cubicBezTo>
                      <a:pt x="8801" y="4890"/>
                      <a:pt x="9919" y="4051"/>
                      <a:pt x="11316" y="3213"/>
                    </a:cubicBezTo>
                    <a:cubicBezTo>
                      <a:pt x="12713" y="2375"/>
                      <a:pt x="13831" y="2096"/>
                      <a:pt x="14949" y="2096"/>
                    </a:cubicBezTo>
                    <a:cubicBezTo>
                      <a:pt x="16066" y="2096"/>
                      <a:pt x="17184" y="2375"/>
                      <a:pt x="18022" y="2934"/>
                    </a:cubicBezTo>
                    <a:cubicBezTo>
                      <a:pt x="18860" y="3493"/>
                      <a:pt x="19419" y="4610"/>
                      <a:pt x="19978" y="5728"/>
                    </a:cubicBezTo>
                    <a:cubicBezTo>
                      <a:pt x="20537" y="6846"/>
                      <a:pt x="20816" y="8522"/>
                      <a:pt x="20816" y="10478"/>
                    </a:cubicBezTo>
                    <a:close/>
                    <a:moveTo>
                      <a:pt x="16066" y="13272"/>
                    </a:moveTo>
                    <a:cubicBezTo>
                      <a:pt x="16066" y="12154"/>
                      <a:pt x="16066" y="11316"/>
                      <a:pt x="15787" y="10478"/>
                    </a:cubicBezTo>
                    <a:cubicBezTo>
                      <a:pt x="15507" y="9640"/>
                      <a:pt x="15228" y="9081"/>
                      <a:pt x="14949" y="8522"/>
                    </a:cubicBezTo>
                    <a:cubicBezTo>
                      <a:pt x="14669" y="7963"/>
                      <a:pt x="14110" y="7963"/>
                      <a:pt x="13551" y="7684"/>
                    </a:cubicBezTo>
                    <a:cubicBezTo>
                      <a:pt x="12993" y="7684"/>
                      <a:pt x="12434" y="7684"/>
                      <a:pt x="11875" y="8243"/>
                    </a:cubicBezTo>
                    <a:cubicBezTo>
                      <a:pt x="11316" y="8522"/>
                      <a:pt x="10478" y="9081"/>
                      <a:pt x="10198" y="9919"/>
                    </a:cubicBezTo>
                    <a:cubicBezTo>
                      <a:pt x="9640" y="10478"/>
                      <a:pt x="9081" y="11316"/>
                      <a:pt x="8801" y="12154"/>
                    </a:cubicBezTo>
                    <a:cubicBezTo>
                      <a:pt x="8522" y="12993"/>
                      <a:pt x="7963" y="14110"/>
                      <a:pt x="7963" y="14948"/>
                    </a:cubicBezTo>
                    <a:cubicBezTo>
                      <a:pt x="7684" y="16066"/>
                      <a:pt x="7684" y="17184"/>
                      <a:pt x="7684" y="18301"/>
                    </a:cubicBezTo>
                    <a:cubicBezTo>
                      <a:pt x="7684" y="19419"/>
                      <a:pt x="7684" y="20257"/>
                      <a:pt x="7963" y="21096"/>
                    </a:cubicBezTo>
                    <a:cubicBezTo>
                      <a:pt x="8243" y="21934"/>
                      <a:pt x="8522" y="22493"/>
                      <a:pt x="8801" y="23051"/>
                    </a:cubicBezTo>
                    <a:cubicBezTo>
                      <a:pt x="9081" y="23610"/>
                      <a:pt x="9640" y="23610"/>
                      <a:pt x="10198" y="23890"/>
                    </a:cubicBezTo>
                    <a:cubicBezTo>
                      <a:pt x="10757" y="23890"/>
                      <a:pt x="11316" y="23890"/>
                      <a:pt x="11875" y="23331"/>
                    </a:cubicBezTo>
                    <a:cubicBezTo>
                      <a:pt x="12434" y="23051"/>
                      <a:pt x="12993" y="22493"/>
                      <a:pt x="13551" y="21654"/>
                    </a:cubicBezTo>
                    <a:cubicBezTo>
                      <a:pt x="14110" y="21096"/>
                      <a:pt x="14669" y="20257"/>
                      <a:pt x="14949" y="19419"/>
                    </a:cubicBezTo>
                    <a:cubicBezTo>
                      <a:pt x="15228" y="18581"/>
                      <a:pt x="15787" y="17463"/>
                      <a:pt x="15787" y="16625"/>
                    </a:cubicBezTo>
                    <a:cubicBezTo>
                      <a:pt x="16066" y="15228"/>
                      <a:pt x="16066" y="14390"/>
                      <a:pt x="16066" y="13272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5" name="Forma libre 44">
                <a:extLst>
                  <a:ext uri="{FF2B5EF4-FFF2-40B4-BE49-F238E27FC236}">
                    <a16:creationId xmlns:a16="http://schemas.microsoft.com/office/drawing/2014/main" id="{9C6C8F59-CEE8-134A-B549-81B9621C059F}"/>
                  </a:ext>
                </a:extLst>
              </p:cNvPr>
              <p:cNvSpPr/>
              <p:nvPr/>
            </p:nvSpPr>
            <p:spPr>
              <a:xfrm>
                <a:off x="4080616" y="3334198"/>
                <a:ext cx="101674" cy="152513"/>
              </a:xfrm>
              <a:custGeom>
                <a:avLst/>
                <a:gdLst>
                  <a:gd name="connsiteX0" fmla="*/ 7963 w 27941"/>
                  <a:gd name="connsiteY0" fmla="*/ 23610 h 41911"/>
                  <a:gd name="connsiteX1" fmla="*/ 5728 w 27941"/>
                  <a:gd name="connsiteY1" fmla="*/ 24448 h 41911"/>
                  <a:gd name="connsiteX2" fmla="*/ 3772 w 27941"/>
                  <a:gd name="connsiteY2" fmla="*/ 24169 h 41911"/>
                  <a:gd name="connsiteX3" fmla="*/ 2654 w 27941"/>
                  <a:gd name="connsiteY3" fmla="*/ 22772 h 41911"/>
                  <a:gd name="connsiteX4" fmla="*/ 2096 w 27941"/>
                  <a:gd name="connsiteY4" fmla="*/ 20537 h 41911"/>
                  <a:gd name="connsiteX5" fmla="*/ 2654 w 27941"/>
                  <a:gd name="connsiteY5" fmla="*/ 17743 h 41911"/>
                  <a:gd name="connsiteX6" fmla="*/ 3772 w 27941"/>
                  <a:gd name="connsiteY6" fmla="*/ 14948 h 41911"/>
                  <a:gd name="connsiteX7" fmla="*/ 5728 w 27941"/>
                  <a:gd name="connsiteY7" fmla="*/ 12434 h 41911"/>
                  <a:gd name="connsiteX8" fmla="*/ 7963 w 27941"/>
                  <a:gd name="connsiteY8" fmla="*/ 10478 h 41911"/>
                  <a:gd name="connsiteX9" fmla="*/ 10199 w 27941"/>
                  <a:gd name="connsiteY9" fmla="*/ 9640 h 41911"/>
                  <a:gd name="connsiteX10" fmla="*/ 12154 w 27941"/>
                  <a:gd name="connsiteY10" fmla="*/ 9919 h 41911"/>
                  <a:gd name="connsiteX11" fmla="*/ 13551 w 27941"/>
                  <a:gd name="connsiteY11" fmla="*/ 11316 h 41911"/>
                  <a:gd name="connsiteX12" fmla="*/ 14110 w 27941"/>
                  <a:gd name="connsiteY12" fmla="*/ 13551 h 41911"/>
                  <a:gd name="connsiteX13" fmla="*/ 13551 w 27941"/>
                  <a:gd name="connsiteY13" fmla="*/ 16346 h 41911"/>
                  <a:gd name="connsiteX14" fmla="*/ 12154 w 27941"/>
                  <a:gd name="connsiteY14" fmla="*/ 19140 h 41911"/>
                  <a:gd name="connsiteX15" fmla="*/ 10199 w 27941"/>
                  <a:gd name="connsiteY15" fmla="*/ 21654 h 41911"/>
                  <a:gd name="connsiteX16" fmla="*/ 7963 w 27941"/>
                  <a:gd name="connsiteY16" fmla="*/ 23610 h 41911"/>
                  <a:gd name="connsiteX17" fmla="*/ 4051 w 27941"/>
                  <a:gd name="connsiteY17" fmla="*/ 41213 h 41911"/>
                  <a:gd name="connsiteX18" fmla="*/ 14110 w 27941"/>
                  <a:gd name="connsiteY18" fmla="*/ 21654 h 41911"/>
                  <a:gd name="connsiteX19" fmla="*/ 23331 w 27941"/>
                  <a:gd name="connsiteY19" fmla="*/ 2096 h 41911"/>
                  <a:gd name="connsiteX20" fmla="*/ 25566 w 27941"/>
                  <a:gd name="connsiteY20" fmla="*/ 2934 h 41911"/>
                  <a:gd name="connsiteX21" fmla="*/ 15787 w 27941"/>
                  <a:gd name="connsiteY21" fmla="*/ 21934 h 41911"/>
                  <a:gd name="connsiteX22" fmla="*/ 6007 w 27941"/>
                  <a:gd name="connsiteY22" fmla="*/ 42051 h 41911"/>
                  <a:gd name="connsiteX23" fmla="*/ 4051 w 27941"/>
                  <a:gd name="connsiteY23" fmla="*/ 41213 h 41911"/>
                  <a:gd name="connsiteX24" fmla="*/ 7963 w 27941"/>
                  <a:gd name="connsiteY24" fmla="*/ 20816 h 41911"/>
                  <a:gd name="connsiteX25" fmla="*/ 9081 w 27941"/>
                  <a:gd name="connsiteY25" fmla="*/ 19978 h 41911"/>
                  <a:gd name="connsiteX26" fmla="*/ 9919 w 27941"/>
                  <a:gd name="connsiteY26" fmla="*/ 18860 h 41911"/>
                  <a:gd name="connsiteX27" fmla="*/ 10478 w 27941"/>
                  <a:gd name="connsiteY27" fmla="*/ 17463 h 41911"/>
                  <a:gd name="connsiteX28" fmla="*/ 10757 w 27941"/>
                  <a:gd name="connsiteY28" fmla="*/ 16066 h 41911"/>
                  <a:gd name="connsiteX29" fmla="*/ 9919 w 27941"/>
                  <a:gd name="connsiteY29" fmla="*/ 14110 h 41911"/>
                  <a:gd name="connsiteX30" fmla="*/ 8243 w 27941"/>
                  <a:gd name="connsiteY30" fmla="*/ 14110 h 41911"/>
                  <a:gd name="connsiteX31" fmla="*/ 7125 w 27941"/>
                  <a:gd name="connsiteY31" fmla="*/ 14948 h 41911"/>
                  <a:gd name="connsiteX32" fmla="*/ 6287 w 27941"/>
                  <a:gd name="connsiteY32" fmla="*/ 16066 h 41911"/>
                  <a:gd name="connsiteX33" fmla="*/ 5728 w 27941"/>
                  <a:gd name="connsiteY33" fmla="*/ 17463 h 41911"/>
                  <a:gd name="connsiteX34" fmla="*/ 5449 w 27941"/>
                  <a:gd name="connsiteY34" fmla="*/ 18860 h 41911"/>
                  <a:gd name="connsiteX35" fmla="*/ 6287 w 27941"/>
                  <a:gd name="connsiteY35" fmla="*/ 20816 h 41911"/>
                  <a:gd name="connsiteX36" fmla="*/ 7963 w 27941"/>
                  <a:gd name="connsiteY36" fmla="*/ 20816 h 41911"/>
                  <a:gd name="connsiteX37" fmla="*/ 21934 w 27941"/>
                  <a:gd name="connsiteY37" fmla="*/ 33110 h 41911"/>
                  <a:gd name="connsiteX38" fmla="*/ 19699 w 27941"/>
                  <a:gd name="connsiteY38" fmla="*/ 33948 h 41911"/>
                  <a:gd name="connsiteX39" fmla="*/ 17743 w 27941"/>
                  <a:gd name="connsiteY39" fmla="*/ 33669 h 41911"/>
                  <a:gd name="connsiteX40" fmla="*/ 16346 w 27941"/>
                  <a:gd name="connsiteY40" fmla="*/ 32551 h 41911"/>
                  <a:gd name="connsiteX41" fmla="*/ 15787 w 27941"/>
                  <a:gd name="connsiteY41" fmla="*/ 30316 h 41911"/>
                  <a:gd name="connsiteX42" fmla="*/ 16346 w 27941"/>
                  <a:gd name="connsiteY42" fmla="*/ 27522 h 41911"/>
                  <a:gd name="connsiteX43" fmla="*/ 17743 w 27941"/>
                  <a:gd name="connsiteY43" fmla="*/ 24728 h 41911"/>
                  <a:gd name="connsiteX44" fmla="*/ 19699 w 27941"/>
                  <a:gd name="connsiteY44" fmla="*/ 22213 h 41911"/>
                  <a:gd name="connsiteX45" fmla="*/ 21934 w 27941"/>
                  <a:gd name="connsiteY45" fmla="*/ 20257 h 41911"/>
                  <a:gd name="connsiteX46" fmla="*/ 24169 w 27941"/>
                  <a:gd name="connsiteY46" fmla="*/ 19419 h 41911"/>
                  <a:gd name="connsiteX47" fmla="*/ 26125 w 27941"/>
                  <a:gd name="connsiteY47" fmla="*/ 19698 h 41911"/>
                  <a:gd name="connsiteX48" fmla="*/ 27243 w 27941"/>
                  <a:gd name="connsiteY48" fmla="*/ 21096 h 41911"/>
                  <a:gd name="connsiteX49" fmla="*/ 27801 w 27941"/>
                  <a:gd name="connsiteY49" fmla="*/ 23331 h 41911"/>
                  <a:gd name="connsiteX50" fmla="*/ 27243 w 27941"/>
                  <a:gd name="connsiteY50" fmla="*/ 26125 h 41911"/>
                  <a:gd name="connsiteX51" fmla="*/ 26125 w 27941"/>
                  <a:gd name="connsiteY51" fmla="*/ 28919 h 41911"/>
                  <a:gd name="connsiteX52" fmla="*/ 24169 w 27941"/>
                  <a:gd name="connsiteY52" fmla="*/ 31434 h 41911"/>
                  <a:gd name="connsiteX53" fmla="*/ 21934 w 27941"/>
                  <a:gd name="connsiteY53" fmla="*/ 33110 h 41911"/>
                  <a:gd name="connsiteX54" fmla="*/ 21934 w 27941"/>
                  <a:gd name="connsiteY54" fmla="*/ 30316 h 41911"/>
                  <a:gd name="connsiteX55" fmla="*/ 23051 w 27941"/>
                  <a:gd name="connsiteY55" fmla="*/ 29478 h 41911"/>
                  <a:gd name="connsiteX56" fmla="*/ 23890 w 27941"/>
                  <a:gd name="connsiteY56" fmla="*/ 28360 h 41911"/>
                  <a:gd name="connsiteX57" fmla="*/ 24448 w 27941"/>
                  <a:gd name="connsiteY57" fmla="*/ 26963 h 41911"/>
                  <a:gd name="connsiteX58" fmla="*/ 24728 w 27941"/>
                  <a:gd name="connsiteY58" fmla="*/ 25566 h 41911"/>
                  <a:gd name="connsiteX59" fmla="*/ 24448 w 27941"/>
                  <a:gd name="connsiteY59" fmla="*/ 24169 h 41911"/>
                  <a:gd name="connsiteX60" fmla="*/ 23890 w 27941"/>
                  <a:gd name="connsiteY60" fmla="*/ 23331 h 41911"/>
                  <a:gd name="connsiteX61" fmla="*/ 23051 w 27941"/>
                  <a:gd name="connsiteY61" fmla="*/ 23051 h 41911"/>
                  <a:gd name="connsiteX62" fmla="*/ 22213 w 27941"/>
                  <a:gd name="connsiteY62" fmla="*/ 23331 h 41911"/>
                  <a:gd name="connsiteX63" fmla="*/ 21096 w 27941"/>
                  <a:gd name="connsiteY63" fmla="*/ 24169 h 41911"/>
                  <a:gd name="connsiteX64" fmla="*/ 20257 w 27941"/>
                  <a:gd name="connsiteY64" fmla="*/ 25287 h 41911"/>
                  <a:gd name="connsiteX65" fmla="*/ 19699 w 27941"/>
                  <a:gd name="connsiteY65" fmla="*/ 26684 h 41911"/>
                  <a:gd name="connsiteX66" fmla="*/ 19419 w 27941"/>
                  <a:gd name="connsiteY66" fmla="*/ 28081 h 41911"/>
                  <a:gd name="connsiteX67" fmla="*/ 20257 w 27941"/>
                  <a:gd name="connsiteY67" fmla="*/ 30037 h 41911"/>
                  <a:gd name="connsiteX68" fmla="*/ 21934 w 27941"/>
                  <a:gd name="connsiteY68" fmla="*/ 30316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7941" h="41911">
                    <a:moveTo>
                      <a:pt x="7963" y="23610"/>
                    </a:moveTo>
                    <a:cubicBezTo>
                      <a:pt x="7125" y="24169"/>
                      <a:pt x="6287" y="24448"/>
                      <a:pt x="5728" y="24448"/>
                    </a:cubicBezTo>
                    <a:cubicBezTo>
                      <a:pt x="4890" y="24448"/>
                      <a:pt x="4331" y="24448"/>
                      <a:pt x="3772" y="24169"/>
                    </a:cubicBezTo>
                    <a:cubicBezTo>
                      <a:pt x="3213" y="23890"/>
                      <a:pt x="2934" y="23610"/>
                      <a:pt x="2654" y="22772"/>
                    </a:cubicBezTo>
                    <a:cubicBezTo>
                      <a:pt x="2375" y="22213"/>
                      <a:pt x="2096" y="21375"/>
                      <a:pt x="2096" y="20537"/>
                    </a:cubicBezTo>
                    <a:cubicBezTo>
                      <a:pt x="2096" y="19698"/>
                      <a:pt x="2375" y="18860"/>
                      <a:pt x="2654" y="17743"/>
                    </a:cubicBezTo>
                    <a:cubicBezTo>
                      <a:pt x="2934" y="16904"/>
                      <a:pt x="3493" y="15787"/>
                      <a:pt x="3772" y="14948"/>
                    </a:cubicBezTo>
                    <a:cubicBezTo>
                      <a:pt x="4331" y="14110"/>
                      <a:pt x="4890" y="13272"/>
                      <a:pt x="5728" y="12434"/>
                    </a:cubicBezTo>
                    <a:cubicBezTo>
                      <a:pt x="6566" y="11596"/>
                      <a:pt x="7125" y="11037"/>
                      <a:pt x="7963" y="10478"/>
                    </a:cubicBezTo>
                    <a:cubicBezTo>
                      <a:pt x="8802" y="9919"/>
                      <a:pt x="9640" y="9640"/>
                      <a:pt x="10199" y="9640"/>
                    </a:cubicBezTo>
                    <a:cubicBezTo>
                      <a:pt x="11037" y="9640"/>
                      <a:pt x="11596" y="9640"/>
                      <a:pt x="12154" y="9919"/>
                    </a:cubicBezTo>
                    <a:cubicBezTo>
                      <a:pt x="12713" y="10198"/>
                      <a:pt x="12993" y="10478"/>
                      <a:pt x="13551" y="11316"/>
                    </a:cubicBezTo>
                    <a:cubicBezTo>
                      <a:pt x="13831" y="11875"/>
                      <a:pt x="14110" y="12713"/>
                      <a:pt x="14110" y="13551"/>
                    </a:cubicBezTo>
                    <a:cubicBezTo>
                      <a:pt x="14110" y="14390"/>
                      <a:pt x="13831" y="15228"/>
                      <a:pt x="13551" y="16346"/>
                    </a:cubicBezTo>
                    <a:cubicBezTo>
                      <a:pt x="13272" y="17184"/>
                      <a:pt x="12713" y="18301"/>
                      <a:pt x="12154" y="19140"/>
                    </a:cubicBezTo>
                    <a:cubicBezTo>
                      <a:pt x="11596" y="19978"/>
                      <a:pt x="11037" y="20816"/>
                      <a:pt x="10199" y="21654"/>
                    </a:cubicBezTo>
                    <a:cubicBezTo>
                      <a:pt x="9640" y="22493"/>
                      <a:pt x="8802" y="23051"/>
                      <a:pt x="7963" y="23610"/>
                    </a:cubicBezTo>
                    <a:close/>
                    <a:moveTo>
                      <a:pt x="4051" y="41213"/>
                    </a:moveTo>
                    <a:lnTo>
                      <a:pt x="14110" y="21654"/>
                    </a:lnTo>
                    <a:lnTo>
                      <a:pt x="23331" y="2096"/>
                    </a:lnTo>
                    <a:lnTo>
                      <a:pt x="25566" y="2934"/>
                    </a:lnTo>
                    <a:lnTo>
                      <a:pt x="15787" y="21934"/>
                    </a:lnTo>
                    <a:lnTo>
                      <a:pt x="6007" y="42051"/>
                    </a:lnTo>
                    <a:lnTo>
                      <a:pt x="4051" y="41213"/>
                    </a:lnTo>
                    <a:close/>
                    <a:moveTo>
                      <a:pt x="7963" y="20816"/>
                    </a:moveTo>
                    <a:cubicBezTo>
                      <a:pt x="8243" y="20537"/>
                      <a:pt x="8522" y="20257"/>
                      <a:pt x="9081" y="19978"/>
                    </a:cubicBezTo>
                    <a:cubicBezTo>
                      <a:pt x="9360" y="19698"/>
                      <a:pt x="9640" y="19140"/>
                      <a:pt x="9919" y="18860"/>
                    </a:cubicBezTo>
                    <a:cubicBezTo>
                      <a:pt x="10199" y="18301"/>
                      <a:pt x="10478" y="18022"/>
                      <a:pt x="10478" y="17463"/>
                    </a:cubicBezTo>
                    <a:cubicBezTo>
                      <a:pt x="10478" y="16904"/>
                      <a:pt x="10757" y="16346"/>
                      <a:pt x="10757" y="16066"/>
                    </a:cubicBezTo>
                    <a:cubicBezTo>
                      <a:pt x="10757" y="15228"/>
                      <a:pt x="10478" y="14390"/>
                      <a:pt x="9919" y="14110"/>
                    </a:cubicBezTo>
                    <a:cubicBezTo>
                      <a:pt x="9360" y="13831"/>
                      <a:pt x="8802" y="13831"/>
                      <a:pt x="8243" y="14110"/>
                    </a:cubicBezTo>
                    <a:cubicBezTo>
                      <a:pt x="7963" y="14390"/>
                      <a:pt x="7684" y="14669"/>
                      <a:pt x="7125" y="14948"/>
                    </a:cubicBezTo>
                    <a:cubicBezTo>
                      <a:pt x="6846" y="15228"/>
                      <a:pt x="6566" y="15787"/>
                      <a:pt x="6287" y="16066"/>
                    </a:cubicBezTo>
                    <a:cubicBezTo>
                      <a:pt x="6007" y="16625"/>
                      <a:pt x="5728" y="16904"/>
                      <a:pt x="5728" y="17463"/>
                    </a:cubicBezTo>
                    <a:cubicBezTo>
                      <a:pt x="5728" y="18022"/>
                      <a:pt x="5449" y="18301"/>
                      <a:pt x="5449" y="18860"/>
                    </a:cubicBezTo>
                    <a:cubicBezTo>
                      <a:pt x="5449" y="19698"/>
                      <a:pt x="5728" y="20537"/>
                      <a:pt x="6287" y="20816"/>
                    </a:cubicBezTo>
                    <a:cubicBezTo>
                      <a:pt x="6846" y="21096"/>
                      <a:pt x="7404" y="21096"/>
                      <a:pt x="7963" y="20816"/>
                    </a:cubicBezTo>
                    <a:close/>
                    <a:moveTo>
                      <a:pt x="21934" y="33110"/>
                    </a:moveTo>
                    <a:cubicBezTo>
                      <a:pt x="21096" y="33669"/>
                      <a:pt x="20257" y="33948"/>
                      <a:pt x="19699" y="33948"/>
                    </a:cubicBezTo>
                    <a:cubicBezTo>
                      <a:pt x="18860" y="33948"/>
                      <a:pt x="18301" y="33948"/>
                      <a:pt x="17743" y="33669"/>
                    </a:cubicBezTo>
                    <a:cubicBezTo>
                      <a:pt x="17184" y="33390"/>
                      <a:pt x="16904" y="33110"/>
                      <a:pt x="16346" y="32551"/>
                    </a:cubicBezTo>
                    <a:cubicBezTo>
                      <a:pt x="16066" y="31993"/>
                      <a:pt x="15787" y="31154"/>
                      <a:pt x="15787" y="30316"/>
                    </a:cubicBezTo>
                    <a:cubicBezTo>
                      <a:pt x="15787" y="29478"/>
                      <a:pt x="16066" y="28640"/>
                      <a:pt x="16346" y="27522"/>
                    </a:cubicBezTo>
                    <a:cubicBezTo>
                      <a:pt x="16625" y="26684"/>
                      <a:pt x="17184" y="25566"/>
                      <a:pt x="17743" y="24728"/>
                    </a:cubicBezTo>
                    <a:cubicBezTo>
                      <a:pt x="18301" y="23890"/>
                      <a:pt x="18860" y="23051"/>
                      <a:pt x="19699" y="22213"/>
                    </a:cubicBezTo>
                    <a:cubicBezTo>
                      <a:pt x="20537" y="21375"/>
                      <a:pt x="21096" y="20816"/>
                      <a:pt x="21934" y="20257"/>
                    </a:cubicBezTo>
                    <a:cubicBezTo>
                      <a:pt x="22772" y="19698"/>
                      <a:pt x="23610" y="19419"/>
                      <a:pt x="24169" y="19419"/>
                    </a:cubicBezTo>
                    <a:cubicBezTo>
                      <a:pt x="25007" y="19419"/>
                      <a:pt x="25566" y="19419"/>
                      <a:pt x="26125" y="19698"/>
                    </a:cubicBezTo>
                    <a:cubicBezTo>
                      <a:pt x="26684" y="19978"/>
                      <a:pt x="26963" y="20257"/>
                      <a:pt x="27243" y="21096"/>
                    </a:cubicBezTo>
                    <a:cubicBezTo>
                      <a:pt x="27522" y="21654"/>
                      <a:pt x="27801" y="22493"/>
                      <a:pt x="27801" y="23331"/>
                    </a:cubicBezTo>
                    <a:cubicBezTo>
                      <a:pt x="27801" y="24169"/>
                      <a:pt x="27522" y="25007"/>
                      <a:pt x="27243" y="26125"/>
                    </a:cubicBezTo>
                    <a:cubicBezTo>
                      <a:pt x="26963" y="26963"/>
                      <a:pt x="26404" y="28081"/>
                      <a:pt x="26125" y="28919"/>
                    </a:cubicBezTo>
                    <a:cubicBezTo>
                      <a:pt x="25566" y="29757"/>
                      <a:pt x="25007" y="30596"/>
                      <a:pt x="24169" y="31434"/>
                    </a:cubicBezTo>
                    <a:cubicBezTo>
                      <a:pt x="23610" y="31993"/>
                      <a:pt x="22772" y="32831"/>
                      <a:pt x="21934" y="33110"/>
                    </a:cubicBezTo>
                    <a:close/>
                    <a:moveTo>
                      <a:pt x="21934" y="30316"/>
                    </a:moveTo>
                    <a:cubicBezTo>
                      <a:pt x="22213" y="30037"/>
                      <a:pt x="22493" y="29757"/>
                      <a:pt x="23051" y="29478"/>
                    </a:cubicBezTo>
                    <a:cubicBezTo>
                      <a:pt x="23331" y="29198"/>
                      <a:pt x="23610" y="28640"/>
                      <a:pt x="23890" y="28360"/>
                    </a:cubicBezTo>
                    <a:cubicBezTo>
                      <a:pt x="24169" y="27801"/>
                      <a:pt x="24448" y="27522"/>
                      <a:pt x="24448" y="26963"/>
                    </a:cubicBezTo>
                    <a:cubicBezTo>
                      <a:pt x="24448" y="26404"/>
                      <a:pt x="24728" y="26125"/>
                      <a:pt x="24728" y="25566"/>
                    </a:cubicBezTo>
                    <a:cubicBezTo>
                      <a:pt x="24728" y="25007"/>
                      <a:pt x="24728" y="24728"/>
                      <a:pt x="24448" y="24169"/>
                    </a:cubicBezTo>
                    <a:cubicBezTo>
                      <a:pt x="24169" y="23890"/>
                      <a:pt x="24169" y="23610"/>
                      <a:pt x="23890" y="23331"/>
                    </a:cubicBezTo>
                    <a:cubicBezTo>
                      <a:pt x="23610" y="23051"/>
                      <a:pt x="23331" y="23051"/>
                      <a:pt x="23051" y="23051"/>
                    </a:cubicBezTo>
                    <a:cubicBezTo>
                      <a:pt x="22772" y="23051"/>
                      <a:pt x="22493" y="23051"/>
                      <a:pt x="22213" y="23331"/>
                    </a:cubicBezTo>
                    <a:cubicBezTo>
                      <a:pt x="21934" y="23610"/>
                      <a:pt x="21654" y="23890"/>
                      <a:pt x="21096" y="24169"/>
                    </a:cubicBezTo>
                    <a:cubicBezTo>
                      <a:pt x="20816" y="24448"/>
                      <a:pt x="20537" y="25007"/>
                      <a:pt x="20257" y="25287"/>
                    </a:cubicBezTo>
                    <a:cubicBezTo>
                      <a:pt x="19978" y="25846"/>
                      <a:pt x="19699" y="26125"/>
                      <a:pt x="19699" y="26684"/>
                    </a:cubicBezTo>
                    <a:cubicBezTo>
                      <a:pt x="19699" y="27243"/>
                      <a:pt x="19419" y="27801"/>
                      <a:pt x="19419" y="28081"/>
                    </a:cubicBezTo>
                    <a:cubicBezTo>
                      <a:pt x="19419" y="28919"/>
                      <a:pt x="19699" y="29757"/>
                      <a:pt x="20257" y="30037"/>
                    </a:cubicBezTo>
                    <a:cubicBezTo>
                      <a:pt x="20537" y="30875"/>
                      <a:pt x="21096" y="30875"/>
                      <a:pt x="21934" y="30316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6" name="Forma libre 45">
                <a:extLst>
                  <a:ext uri="{FF2B5EF4-FFF2-40B4-BE49-F238E27FC236}">
                    <a16:creationId xmlns:a16="http://schemas.microsoft.com/office/drawing/2014/main" id="{8B99E6EE-0CAC-E243-B590-3B4EE6F0B0DF}"/>
                  </a:ext>
                </a:extLst>
              </p:cNvPr>
              <p:cNvSpPr/>
              <p:nvPr/>
            </p:nvSpPr>
            <p:spPr>
              <a:xfrm>
                <a:off x="2175668" y="5113393"/>
                <a:ext cx="1484446" cy="864231"/>
              </a:xfrm>
              <a:custGeom>
                <a:avLst/>
                <a:gdLst>
                  <a:gd name="connsiteX0" fmla="*/ 402932 w 407940"/>
                  <a:gd name="connsiteY0" fmla="*/ 126742 h 237499"/>
                  <a:gd name="connsiteX1" fmla="*/ 218520 w 407940"/>
                  <a:gd name="connsiteY1" fmla="*/ 233198 h 237499"/>
                  <a:gd name="connsiteX2" fmla="*/ 189182 w 407940"/>
                  <a:gd name="connsiteY2" fmla="*/ 232080 h 237499"/>
                  <a:gd name="connsiteX3" fmla="*/ 9241 w 407940"/>
                  <a:gd name="connsiteY3" fmla="*/ 128139 h 237499"/>
                  <a:gd name="connsiteX4" fmla="*/ 7006 w 407940"/>
                  <a:gd name="connsiteY4" fmla="*/ 111375 h 237499"/>
                  <a:gd name="connsiteX5" fmla="*/ 191138 w 407940"/>
                  <a:gd name="connsiteY5" fmla="*/ 4919 h 237499"/>
                  <a:gd name="connsiteX6" fmla="*/ 220476 w 407940"/>
                  <a:gd name="connsiteY6" fmla="*/ 6037 h 237499"/>
                  <a:gd name="connsiteX7" fmla="*/ 400417 w 407940"/>
                  <a:gd name="connsiteY7" fmla="*/ 109978 h 237499"/>
                  <a:gd name="connsiteX8" fmla="*/ 402932 w 407940"/>
                  <a:gd name="connsiteY8" fmla="*/ 126742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940" h="237499">
                    <a:moveTo>
                      <a:pt x="402932" y="126742"/>
                    </a:moveTo>
                    <a:lnTo>
                      <a:pt x="218520" y="233198"/>
                    </a:lnTo>
                    <a:cubicBezTo>
                      <a:pt x="210976" y="237389"/>
                      <a:pt x="197844" y="236830"/>
                      <a:pt x="189182" y="232080"/>
                    </a:cubicBezTo>
                    <a:lnTo>
                      <a:pt x="9241" y="128139"/>
                    </a:lnTo>
                    <a:cubicBezTo>
                      <a:pt x="579" y="123110"/>
                      <a:pt x="-259" y="115566"/>
                      <a:pt x="7006" y="111375"/>
                    </a:cubicBezTo>
                    <a:lnTo>
                      <a:pt x="191138" y="4919"/>
                    </a:lnTo>
                    <a:cubicBezTo>
                      <a:pt x="198682" y="728"/>
                      <a:pt x="211814" y="1287"/>
                      <a:pt x="220476" y="6037"/>
                    </a:cubicBezTo>
                    <a:lnTo>
                      <a:pt x="400417" y="109978"/>
                    </a:lnTo>
                    <a:cubicBezTo>
                      <a:pt x="409358" y="114728"/>
                      <a:pt x="410196" y="122551"/>
                      <a:pt x="402932" y="126742"/>
                    </a:cubicBezTo>
                    <a:close/>
                  </a:path>
                </a:pathLst>
              </a:custGeom>
              <a:solidFill>
                <a:srgbClr val="B6B6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7" name="Forma libre 46">
                <a:extLst>
                  <a:ext uri="{FF2B5EF4-FFF2-40B4-BE49-F238E27FC236}">
                    <a16:creationId xmlns:a16="http://schemas.microsoft.com/office/drawing/2014/main" id="{DD6CCF62-42C3-7E4D-AF9D-B6C2B4491ACF}"/>
                  </a:ext>
                </a:extLst>
              </p:cNvPr>
              <p:cNvSpPr/>
              <p:nvPr/>
            </p:nvSpPr>
            <p:spPr>
              <a:xfrm>
                <a:off x="2176687" y="5079842"/>
                <a:ext cx="1484446" cy="864231"/>
              </a:xfrm>
              <a:custGeom>
                <a:avLst/>
                <a:gdLst>
                  <a:gd name="connsiteX0" fmla="*/ 402652 w 407940"/>
                  <a:gd name="connsiteY0" fmla="*/ 126742 h 237499"/>
                  <a:gd name="connsiteX1" fmla="*/ 218520 w 407940"/>
                  <a:gd name="connsiteY1" fmla="*/ 233198 h 237499"/>
                  <a:gd name="connsiteX2" fmla="*/ 189182 w 407940"/>
                  <a:gd name="connsiteY2" fmla="*/ 232080 h 237499"/>
                  <a:gd name="connsiteX3" fmla="*/ 9241 w 407940"/>
                  <a:gd name="connsiteY3" fmla="*/ 128139 h 237499"/>
                  <a:gd name="connsiteX4" fmla="*/ 7006 w 407940"/>
                  <a:gd name="connsiteY4" fmla="*/ 111375 h 237499"/>
                  <a:gd name="connsiteX5" fmla="*/ 191138 w 407940"/>
                  <a:gd name="connsiteY5" fmla="*/ 4919 h 237499"/>
                  <a:gd name="connsiteX6" fmla="*/ 220476 w 407940"/>
                  <a:gd name="connsiteY6" fmla="*/ 6037 h 237499"/>
                  <a:gd name="connsiteX7" fmla="*/ 400417 w 407940"/>
                  <a:gd name="connsiteY7" fmla="*/ 109978 h 237499"/>
                  <a:gd name="connsiteX8" fmla="*/ 402652 w 407940"/>
                  <a:gd name="connsiteY8" fmla="*/ 126742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940" h="237499">
                    <a:moveTo>
                      <a:pt x="402652" y="126742"/>
                    </a:moveTo>
                    <a:lnTo>
                      <a:pt x="218520" y="233198"/>
                    </a:lnTo>
                    <a:cubicBezTo>
                      <a:pt x="210976" y="237389"/>
                      <a:pt x="197844" y="236830"/>
                      <a:pt x="189182" y="232080"/>
                    </a:cubicBezTo>
                    <a:lnTo>
                      <a:pt x="9241" y="128139"/>
                    </a:lnTo>
                    <a:cubicBezTo>
                      <a:pt x="579" y="123110"/>
                      <a:pt x="-259" y="115566"/>
                      <a:pt x="7006" y="111375"/>
                    </a:cubicBezTo>
                    <a:lnTo>
                      <a:pt x="191138" y="4919"/>
                    </a:lnTo>
                    <a:cubicBezTo>
                      <a:pt x="198682" y="728"/>
                      <a:pt x="211814" y="1287"/>
                      <a:pt x="220476" y="6037"/>
                    </a:cubicBezTo>
                    <a:lnTo>
                      <a:pt x="400417" y="109978"/>
                    </a:lnTo>
                    <a:cubicBezTo>
                      <a:pt x="409079" y="115007"/>
                      <a:pt x="409917" y="122551"/>
                      <a:pt x="402652" y="126742"/>
                    </a:cubicBezTo>
                    <a:close/>
                  </a:path>
                </a:pathLst>
              </a:custGeom>
              <a:solidFill>
                <a:srgbClr val="E8E8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8" name="Forma libre 47">
                <a:extLst>
                  <a:ext uri="{FF2B5EF4-FFF2-40B4-BE49-F238E27FC236}">
                    <a16:creationId xmlns:a16="http://schemas.microsoft.com/office/drawing/2014/main" id="{A7BFCD53-FC7D-274D-85FA-EF3004F8C6E1}"/>
                  </a:ext>
                </a:extLst>
              </p:cNvPr>
              <p:cNvSpPr/>
              <p:nvPr/>
            </p:nvSpPr>
            <p:spPr>
              <a:xfrm>
                <a:off x="2719564" y="5608343"/>
                <a:ext cx="264354" cy="152513"/>
              </a:xfrm>
              <a:custGeom>
                <a:avLst/>
                <a:gdLst>
                  <a:gd name="connsiteX0" fmla="*/ 37200 w 72646"/>
                  <a:gd name="connsiteY0" fmla="*/ 40181 h 41911"/>
                  <a:gd name="connsiteX1" fmla="*/ 68214 w 72646"/>
                  <a:gd name="connsiteY1" fmla="*/ 22299 h 41911"/>
                  <a:gd name="connsiteX2" fmla="*/ 66538 w 72646"/>
                  <a:gd name="connsiteY2" fmla="*/ 9446 h 41911"/>
                  <a:gd name="connsiteX3" fmla="*/ 59273 w 72646"/>
                  <a:gd name="connsiteY3" fmla="*/ 5255 h 41911"/>
                  <a:gd name="connsiteX4" fmla="*/ 36920 w 72646"/>
                  <a:gd name="connsiteY4" fmla="*/ 4417 h 41911"/>
                  <a:gd name="connsiteX5" fmla="*/ 5906 w 72646"/>
                  <a:gd name="connsiteY5" fmla="*/ 22299 h 41911"/>
                  <a:gd name="connsiteX6" fmla="*/ 7582 w 72646"/>
                  <a:gd name="connsiteY6" fmla="*/ 35152 h 41911"/>
                  <a:gd name="connsiteX7" fmla="*/ 14847 w 72646"/>
                  <a:gd name="connsiteY7" fmla="*/ 39343 h 41911"/>
                  <a:gd name="connsiteX8" fmla="*/ 37200 w 72646"/>
                  <a:gd name="connsiteY8" fmla="*/ 40181 h 41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46" h="41911">
                    <a:moveTo>
                      <a:pt x="37200" y="40181"/>
                    </a:moveTo>
                    <a:lnTo>
                      <a:pt x="68214" y="22299"/>
                    </a:lnTo>
                    <a:cubicBezTo>
                      <a:pt x="73803" y="18946"/>
                      <a:pt x="73244" y="13358"/>
                      <a:pt x="66538" y="9446"/>
                    </a:cubicBezTo>
                    <a:lnTo>
                      <a:pt x="59273" y="5255"/>
                    </a:lnTo>
                    <a:cubicBezTo>
                      <a:pt x="52567" y="1343"/>
                      <a:pt x="42788" y="1064"/>
                      <a:pt x="36920" y="4417"/>
                    </a:cubicBezTo>
                    <a:lnTo>
                      <a:pt x="5906" y="22299"/>
                    </a:lnTo>
                    <a:cubicBezTo>
                      <a:pt x="318" y="25652"/>
                      <a:pt x="876" y="31240"/>
                      <a:pt x="7582" y="35152"/>
                    </a:cubicBezTo>
                    <a:lnTo>
                      <a:pt x="14847" y="39343"/>
                    </a:lnTo>
                    <a:cubicBezTo>
                      <a:pt x="21553" y="42976"/>
                      <a:pt x="31612" y="43534"/>
                      <a:pt x="37200" y="40181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49" name="Forma libre 48">
                <a:extLst>
                  <a:ext uri="{FF2B5EF4-FFF2-40B4-BE49-F238E27FC236}">
                    <a16:creationId xmlns:a16="http://schemas.microsoft.com/office/drawing/2014/main" id="{464F07DF-6D4C-B940-92B3-D017603B1A45}"/>
                  </a:ext>
                </a:extLst>
              </p:cNvPr>
              <p:cNvSpPr/>
              <p:nvPr/>
            </p:nvSpPr>
            <p:spPr>
              <a:xfrm>
                <a:off x="2946296" y="5396189"/>
                <a:ext cx="406696" cy="233853"/>
              </a:xfrm>
              <a:custGeom>
                <a:avLst/>
                <a:gdLst>
                  <a:gd name="connsiteX0" fmla="*/ 75479 w 111764"/>
                  <a:gd name="connsiteY0" fmla="*/ 4322 h 64264"/>
                  <a:gd name="connsiteX1" fmla="*/ 5906 w 111764"/>
                  <a:gd name="connsiteY1" fmla="*/ 44557 h 64264"/>
                  <a:gd name="connsiteX2" fmla="*/ 7582 w 111764"/>
                  <a:gd name="connsiteY2" fmla="*/ 57410 h 64264"/>
                  <a:gd name="connsiteX3" fmla="*/ 14847 w 111764"/>
                  <a:gd name="connsiteY3" fmla="*/ 61601 h 64264"/>
                  <a:gd name="connsiteX4" fmla="*/ 37200 w 111764"/>
                  <a:gd name="connsiteY4" fmla="*/ 62440 h 64264"/>
                  <a:gd name="connsiteX5" fmla="*/ 106773 w 111764"/>
                  <a:gd name="connsiteY5" fmla="*/ 22204 h 64264"/>
                  <a:gd name="connsiteX6" fmla="*/ 105097 w 111764"/>
                  <a:gd name="connsiteY6" fmla="*/ 9351 h 64264"/>
                  <a:gd name="connsiteX7" fmla="*/ 97832 w 111764"/>
                  <a:gd name="connsiteY7" fmla="*/ 5160 h 64264"/>
                  <a:gd name="connsiteX8" fmla="*/ 75479 w 111764"/>
                  <a:gd name="connsiteY8" fmla="*/ 4322 h 6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764" h="64264">
                    <a:moveTo>
                      <a:pt x="75479" y="4322"/>
                    </a:moveTo>
                    <a:lnTo>
                      <a:pt x="5906" y="44557"/>
                    </a:lnTo>
                    <a:cubicBezTo>
                      <a:pt x="318" y="47910"/>
                      <a:pt x="876" y="53498"/>
                      <a:pt x="7582" y="57410"/>
                    </a:cubicBezTo>
                    <a:lnTo>
                      <a:pt x="14847" y="61601"/>
                    </a:lnTo>
                    <a:cubicBezTo>
                      <a:pt x="21553" y="65513"/>
                      <a:pt x="31332" y="65792"/>
                      <a:pt x="37200" y="62440"/>
                    </a:cubicBezTo>
                    <a:lnTo>
                      <a:pt x="106773" y="22204"/>
                    </a:lnTo>
                    <a:cubicBezTo>
                      <a:pt x="112361" y="18851"/>
                      <a:pt x="111803" y="13263"/>
                      <a:pt x="105097" y="9351"/>
                    </a:cubicBezTo>
                    <a:lnTo>
                      <a:pt x="97832" y="5160"/>
                    </a:lnTo>
                    <a:cubicBezTo>
                      <a:pt x="91126" y="1528"/>
                      <a:pt x="81067" y="969"/>
                      <a:pt x="75479" y="4322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0" name="Forma libre 49">
                <a:extLst>
                  <a:ext uri="{FF2B5EF4-FFF2-40B4-BE49-F238E27FC236}">
                    <a16:creationId xmlns:a16="http://schemas.microsoft.com/office/drawing/2014/main" id="{1BC2C6D8-B166-3440-BBEC-F36547CCC254}"/>
                  </a:ext>
                </a:extLst>
              </p:cNvPr>
              <p:cNvSpPr/>
              <p:nvPr/>
            </p:nvSpPr>
            <p:spPr>
              <a:xfrm>
                <a:off x="2855437" y="5474447"/>
                <a:ext cx="589710" cy="345694"/>
              </a:xfrm>
              <a:custGeom>
                <a:avLst/>
                <a:gdLst>
                  <a:gd name="connsiteX0" fmla="*/ 9360 w 162058"/>
                  <a:gd name="connsiteY0" fmla="*/ 94301 h 94999"/>
                  <a:gd name="connsiteX1" fmla="*/ 161639 w 162058"/>
                  <a:gd name="connsiteY1" fmla="*/ 6287 h 94999"/>
                  <a:gd name="connsiteX2" fmla="*/ 154654 w 162058"/>
                  <a:gd name="connsiteY2" fmla="*/ 2096 h 94999"/>
                  <a:gd name="connsiteX3" fmla="*/ 2096 w 162058"/>
                  <a:gd name="connsiteY3" fmla="*/ 90110 h 94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058" h="94999">
                    <a:moveTo>
                      <a:pt x="9360" y="94301"/>
                    </a:moveTo>
                    <a:lnTo>
                      <a:pt x="161639" y="6287"/>
                    </a:lnTo>
                    <a:lnTo>
                      <a:pt x="154654" y="2096"/>
                    </a:lnTo>
                    <a:lnTo>
                      <a:pt x="2096" y="90110"/>
                    </a:ln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1" name="Forma libre 50">
                <a:extLst>
                  <a:ext uri="{FF2B5EF4-FFF2-40B4-BE49-F238E27FC236}">
                    <a16:creationId xmlns:a16="http://schemas.microsoft.com/office/drawing/2014/main" id="{86C1A416-467D-9D4A-BFDE-1A31B861D17C}"/>
                  </a:ext>
                </a:extLst>
              </p:cNvPr>
              <p:cNvSpPr/>
              <p:nvPr/>
            </p:nvSpPr>
            <p:spPr>
              <a:xfrm>
                <a:off x="2893055" y="5591371"/>
                <a:ext cx="427034" cy="254187"/>
              </a:xfrm>
              <a:custGeom>
                <a:avLst/>
                <a:gdLst>
                  <a:gd name="connsiteX0" fmla="*/ 9081 w 117352"/>
                  <a:gd name="connsiteY0" fmla="*/ 68037 h 69852"/>
                  <a:gd name="connsiteX1" fmla="*/ 116375 w 117352"/>
                  <a:gd name="connsiteY1" fmla="*/ 6007 h 69852"/>
                  <a:gd name="connsiteX2" fmla="*/ 109389 w 117352"/>
                  <a:gd name="connsiteY2" fmla="*/ 2096 h 69852"/>
                  <a:gd name="connsiteX3" fmla="*/ 2096 w 117352"/>
                  <a:gd name="connsiteY3" fmla="*/ 63845 h 6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352" h="69852">
                    <a:moveTo>
                      <a:pt x="9081" y="68037"/>
                    </a:moveTo>
                    <a:lnTo>
                      <a:pt x="116375" y="6007"/>
                    </a:lnTo>
                    <a:lnTo>
                      <a:pt x="109389" y="2096"/>
                    </a:lnTo>
                    <a:lnTo>
                      <a:pt x="2096" y="63845"/>
                    </a:ln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2" name="Forma libre 51">
                <a:extLst>
                  <a:ext uri="{FF2B5EF4-FFF2-40B4-BE49-F238E27FC236}">
                    <a16:creationId xmlns:a16="http://schemas.microsoft.com/office/drawing/2014/main" id="{8D1C0323-3051-A74B-86E3-7EDDAB5BBC16}"/>
                  </a:ext>
                </a:extLst>
              </p:cNvPr>
              <p:cNvSpPr/>
              <p:nvPr/>
            </p:nvSpPr>
            <p:spPr>
              <a:xfrm>
                <a:off x="2321660" y="5166815"/>
                <a:ext cx="884569" cy="518541"/>
              </a:xfrm>
              <a:custGeom>
                <a:avLst/>
                <a:gdLst>
                  <a:gd name="connsiteX0" fmla="*/ 238194 w 243087"/>
                  <a:gd name="connsiteY0" fmla="*/ 57297 h 142499"/>
                  <a:gd name="connsiteX1" fmla="*/ 97930 w 243087"/>
                  <a:gd name="connsiteY1" fmla="*/ 138326 h 142499"/>
                  <a:gd name="connsiteX2" fmla="*/ 76974 w 243087"/>
                  <a:gd name="connsiteY2" fmla="*/ 137488 h 142499"/>
                  <a:gd name="connsiteX3" fmla="*/ 7121 w 243087"/>
                  <a:gd name="connsiteY3" fmla="*/ 97253 h 142499"/>
                  <a:gd name="connsiteX4" fmla="*/ 5724 w 243087"/>
                  <a:gd name="connsiteY4" fmla="*/ 85238 h 142499"/>
                  <a:gd name="connsiteX5" fmla="*/ 145989 w 243087"/>
                  <a:gd name="connsiteY5" fmla="*/ 4209 h 142499"/>
                  <a:gd name="connsiteX6" fmla="*/ 166945 w 243087"/>
                  <a:gd name="connsiteY6" fmla="*/ 5047 h 142499"/>
                  <a:gd name="connsiteX7" fmla="*/ 236797 w 243087"/>
                  <a:gd name="connsiteY7" fmla="*/ 45282 h 142499"/>
                  <a:gd name="connsiteX8" fmla="*/ 238194 w 243087"/>
                  <a:gd name="connsiteY8" fmla="*/ 57297 h 14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087" h="142499">
                    <a:moveTo>
                      <a:pt x="238194" y="57297"/>
                    </a:moveTo>
                    <a:lnTo>
                      <a:pt x="97930" y="138326"/>
                    </a:lnTo>
                    <a:cubicBezTo>
                      <a:pt x="92621" y="141399"/>
                      <a:pt x="83121" y="141120"/>
                      <a:pt x="76974" y="137488"/>
                    </a:cubicBezTo>
                    <a:lnTo>
                      <a:pt x="7121" y="97253"/>
                    </a:lnTo>
                    <a:cubicBezTo>
                      <a:pt x="974" y="93620"/>
                      <a:pt x="415" y="88311"/>
                      <a:pt x="5724" y="85238"/>
                    </a:cubicBezTo>
                    <a:lnTo>
                      <a:pt x="145989" y="4209"/>
                    </a:lnTo>
                    <a:cubicBezTo>
                      <a:pt x="151297" y="1135"/>
                      <a:pt x="160797" y="1414"/>
                      <a:pt x="166945" y="5047"/>
                    </a:cubicBezTo>
                    <a:lnTo>
                      <a:pt x="236797" y="45282"/>
                    </a:lnTo>
                    <a:cubicBezTo>
                      <a:pt x="242944" y="48914"/>
                      <a:pt x="243503" y="54223"/>
                      <a:pt x="238194" y="57297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3" name="Forma libre 52">
                <a:extLst>
                  <a:ext uri="{FF2B5EF4-FFF2-40B4-BE49-F238E27FC236}">
                    <a16:creationId xmlns:a16="http://schemas.microsoft.com/office/drawing/2014/main" id="{C1C5A441-F9CD-6C4E-9E8F-7DA6CB8670A4}"/>
                  </a:ext>
                </a:extLst>
              </p:cNvPr>
              <p:cNvSpPr/>
              <p:nvPr/>
            </p:nvSpPr>
            <p:spPr>
              <a:xfrm>
                <a:off x="3706451" y="4717988"/>
                <a:ext cx="528708" cy="305022"/>
              </a:xfrm>
              <a:custGeom>
                <a:avLst/>
                <a:gdLst>
                  <a:gd name="connsiteX0" fmla="*/ 74184 w 145293"/>
                  <a:gd name="connsiteY0" fmla="*/ 2096 h 83823"/>
                  <a:gd name="connsiteX1" fmla="*/ 2096 w 145293"/>
                  <a:gd name="connsiteY1" fmla="*/ 43169 h 83823"/>
                  <a:gd name="connsiteX2" fmla="*/ 72507 w 145293"/>
                  <a:gd name="connsiteY2" fmla="*/ 83125 h 83823"/>
                  <a:gd name="connsiteX3" fmla="*/ 144036 w 145293"/>
                  <a:gd name="connsiteY3" fmla="*/ 41493 h 8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293" h="83823">
                    <a:moveTo>
                      <a:pt x="74184" y="2096"/>
                    </a:moveTo>
                    <a:lnTo>
                      <a:pt x="2096" y="43169"/>
                    </a:lnTo>
                    <a:lnTo>
                      <a:pt x="72507" y="83125"/>
                    </a:lnTo>
                    <a:lnTo>
                      <a:pt x="144036" y="41493"/>
                    </a:lnTo>
                    <a:close/>
                  </a:path>
                </a:pathLst>
              </a:custGeom>
              <a:solidFill>
                <a:srgbClr val="9843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4" name="Forma libre 53">
                <a:extLst>
                  <a:ext uri="{FF2B5EF4-FFF2-40B4-BE49-F238E27FC236}">
                    <a16:creationId xmlns:a16="http://schemas.microsoft.com/office/drawing/2014/main" id="{BAF78036-CFFE-0D40-A675-0CC98BC17A60}"/>
                  </a:ext>
                </a:extLst>
              </p:cNvPr>
              <p:cNvSpPr/>
              <p:nvPr/>
            </p:nvSpPr>
            <p:spPr>
              <a:xfrm>
                <a:off x="1379498" y="3199573"/>
                <a:ext cx="2775711" cy="1596287"/>
              </a:xfrm>
              <a:custGeom>
                <a:avLst/>
                <a:gdLst>
                  <a:gd name="connsiteX0" fmla="*/ 742153 w 762792"/>
                  <a:gd name="connsiteY0" fmla="*/ 192489 h 438675"/>
                  <a:gd name="connsiteX1" fmla="*/ 334771 w 762792"/>
                  <a:gd name="connsiteY1" fmla="*/ 427753 h 438675"/>
                  <a:gd name="connsiteX2" fmla="*/ 218257 w 762792"/>
                  <a:gd name="connsiteY2" fmla="*/ 423003 h 438675"/>
                  <a:gd name="connsiteX3" fmla="*/ 30492 w 762792"/>
                  <a:gd name="connsiteY3" fmla="*/ 315988 h 438675"/>
                  <a:gd name="connsiteX4" fmla="*/ 22110 w 762792"/>
                  <a:gd name="connsiteY4" fmla="*/ 248930 h 438675"/>
                  <a:gd name="connsiteX5" fmla="*/ 429492 w 762792"/>
                  <a:gd name="connsiteY5" fmla="*/ 13666 h 438675"/>
                  <a:gd name="connsiteX6" fmla="*/ 546006 w 762792"/>
                  <a:gd name="connsiteY6" fmla="*/ 18416 h 438675"/>
                  <a:gd name="connsiteX7" fmla="*/ 733770 w 762792"/>
                  <a:gd name="connsiteY7" fmla="*/ 125430 h 438675"/>
                  <a:gd name="connsiteX8" fmla="*/ 742153 w 762792"/>
                  <a:gd name="connsiteY8" fmla="*/ 192489 h 43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792" h="438675">
                    <a:moveTo>
                      <a:pt x="742153" y="192489"/>
                    </a:moveTo>
                    <a:lnTo>
                      <a:pt x="334771" y="427753"/>
                    </a:lnTo>
                    <a:cubicBezTo>
                      <a:pt x="305154" y="444797"/>
                      <a:pt x="252624" y="442841"/>
                      <a:pt x="218257" y="423003"/>
                    </a:cubicBezTo>
                    <a:lnTo>
                      <a:pt x="30492" y="315988"/>
                    </a:lnTo>
                    <a:cubicBezTo>
                      <a:pt x="-3875" y="296150"/>
                      <a:pt x="-7507" y="265974"/>
                      <a:pt x="22110" y="248930"/>
                    </a:cubicBezTo>
                    <a:lnTo>
                      <a:pt x="429492" y="13666"/>
                    </a:lnTo>
                    <a:cubicBezTo>
                      <a:pt x="459109" y="-3378"/>
                      <a:pt x="511638" y="-1423"/>
                      <a:pt x="546006" y="18416"/>
                    </a:cubicBezTo>
                    <a:lnTo>
                      <a:pt x="733770" y="125430"/>
                    </a:lnTo>
                    <a:cubicBezTo>
                      <a:pt x="768138" y="145268"/>
                      <a:pt x="772050" y="175445"/>
                      <a:pt x="742153" y="192489"/>
                    </a:cubicBez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 dirty="0"/>
              </a:p>
            </p:txBody>
          </p:sp>
          <p:sp>
            <p:nvSpPr>
              <p:cNvPr id="55" name="Forma libre 54">
                <a:extLst>
                  <a:ext uri="{FF2B5EF4-FFF2-40B4-BE49-F238E27FC236}">
                    <a16:creationId xmlns:a16="http://schemas.microsoft.com/office/drawing/2014/main" id="{5B8339AB-4388-A948-A1D6-07F09D023389}"/>
                  </a:ext>
                </a:extLst>
              </p:cNvPr>
              <p:cNvSpPr/>
              <p:nvPr/>
            </p:nvSpPr>
            <p:spPr>
              <a:xfrm>
                <a:off x="2393837" y="3806983"/>
                <a:ext cx="1758967" cy="1301432"/>
              </a:xfrm>
              <a:custGeom>
                <a:avLst/>
                <a:gdLst>
                  <a:gd name="connsiteX0" fmla="*/ 482962 w 483381"/>
                  <a:gd name="connsiteY0" fmla="*/ 75022 h 357646"/>
                  <a:gd name="connsiteX1" fmla="*/ 482962 w 483381"/>
                  <a:gd name="connsiteY1" fmla="*/ 2096 h 357646"/>
                  <a:gd name="connsiteX2" fmla="*/ 482962 w 483381"/>
                  <a:gd name="connsiteY2" fmla="*/ 2096 h 357646"/>
                  <a:gd name="connsiteX3" fmla="*/ 482962 w 483381"/>
                  <a:gd name="connsiteY3" fmla="*/ 2096 h 357646"/>
                  <a:gd name="connsiteX4" fmla="*/ 463403 w 483381"/>
                  <a:gd name="connsiteY4" fmla="*/ 25846 h 357646"/>
                  <a:gd name="connsiteX5" fmla="*/ 56022 w 483381"/>
                  <a:gd name="connsiteY5" fmla="*/ 261110 h 357646"/>
                  <a:gd name="connsiteX6" fmla="*/ 2096 w 483381"/>
                  <a:gd name="connsiteY6" fmla="*/ 272566 h 357646"/>
                  <a:gd name="connsiteX7" fmla="*/ 2096 w 483381"/>
                  <a:gd name="connsiteY7" fmla="*/ 356110 h 357646"/>
                  <a:gd name="connsiteX8" fmla="*/ 56022 w 483381"/>
                  <a:gd name="connsiteY8" fmla="*/ 344654 h 357646"/>
                  <a:gd name="connsiteX9" fmla="*/ 463403 w 483381"/>
                  <a:gd name="connsiteY9" fmla="*/ 109390 h 357646"/>
                  <a:gd name="connsiteX10" fmla="*/ 482962 w 483381"/>
                  <a:gd name="connsiteY10" fmla="*/ 75022 h 35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3381" h="357646">
                    <a:moveTo>
                      <a:pt x="482962" y="75022"/>
                    </a:moveTo>
                    <a:lnTo>
                      <a:pt x="482962" y="2096"/>
                    </a:lnTo>
                    <a:cubicBezTo>
                      <a:pt x="482962" y="2096"/>
                      <a:pt x="482962" y="2096"/>
                      <a:pt x="482962" y="2096"/>
                    </a:cubicBezTo>
                    <a:cubicBezTo>
                      <a:pt x="482962" y="2096"/>
                      <a:pt x="482962" y="2096"/>
                      <a:pt x="482962" y="2096"/>
                    </a:cubicBezTo>
                    <a:cubicBezTo>
                      <a:pt x="481006" y="11037"/>
                      <a:pt x="474580" y="19419"/>
                      <a:pt x="463403" y="25846"/>
                    </a:cubicBezTo>
                    <a:lnTo>
                      <a:pt x="56022" y="261110"/>
                    </a:lnTo>
                    <a:cubicBezTo>
                      <a:pt x="41772" y="269492"/>
                      <a:pt x="22213" y="273124"/>
                      <a:pt x="2096" y="272566"/>
                    </a:cubicBezTo>
                    <a:lnTo>
                      <a:pt x="2096" y="356110"/>
                    </a:lnTo>
                    <a:cubicBezTo>
                      <a:pt x="22213" y="356668"/>
                      <a:pt x="41772" y="353036"/>
                      <a:pt x="56022" y="344654"/>
                    </a:cubicBezTo>
                    <a:lnTo>
                      <a:pt x="463403" y="109390"/>
                    </a:lnTo>
                    <a:cubicBezTo>
                      <a:pt x="479050" y="100169"/>
                      <a:pt x="485197" y="87595"/>
                      <a:pt x="482962" y="75022"/>
                    </a:cubicBez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6" name="Forma libre 55">
                <a:extLst>
                  <a:ext uri="{FF2B5EF4-FFF2-40B4-BE49-F238E27FC236}">
                    <a16:creationId xmlns:a16="http://schemas.microsoft.com/office/drawing/2014/main" id="{98C38BAE-4F98-C945-9237-747E243ED03A}"/>
                  </a:ext>
                </a:extLst>
              </p:cNvPr>
              <p:cNvSpPr/>
              <p:nvPr/>
            </p:nvSpPr>
            <p:spPr>
              <a:xfrm>
                <a:off x="1379105" y="4221816"/>
                <a:ext cx="1026911" cy="884569"/>
              </a:xfrm>
              <a:custGeom>
                <a:avLst/>
                <a:gdLst>
                  <a:gd name="connsiteX0" fmla="*/ 218365 w 282205"/>
                  <a:gd name="connsiteY0" fmla="*/ 142081 h 243087"/>
                  <a:gd name="connsiteX1" fmla="*/ 30601 w 282205"/>
                  <a:gd name="connsiteY1" fmla="*/ 35066 h 243087"/>
                  <a:gd name="connsiteX2" fmla="*/ 2660 w 282205"/>
                  <a:gd name="connsiteY2" fmla="*/ 2096 h 243087"/>
                  <a:gd name="connsiteX3" fmla="*/ 2660 w 282205"/>
                  <a:gd name="connsiteY3" fmla="*/ 75022 h 243087"/>
                  <a:gd name="connsiteX4" fmla="*/ 30601 w 282205"/>
                  <a:gd name="connsiteY4" fmla="*/ 118331 h 243087"/>
                  <a:gd name="connsiteX5" fmla="*/ 218365 w 282205"/>
                  <a:gd name="connsiteY5" fmla="*/ 225345 h 243087"/>
                  <a:gd name="connsiteX6" fmla="*/ 280674 w 282205"/>
                  <a:gd name="connsiteY6" fmla="*/ 241551 h 243087"/>
                  <a:gd name="connsiteX7" fmla="*/ 280674 w 282205"/>
                  <a:gd name="connsiteY7" fmla="*/ 158007 h 243087"/>
                  <a:gd name="connsiteX8" fmla="*/ 218365 w 282205"/>
                  <a:gd name="connsiteY8" fmla="*/ 142081 h 24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205" h="243087">
                    <a:moveTo>
                      <a:pt x="218365" y="142081"/>
                    </a:moveTo>
                    <a:lnTo>
                      <a:pt x="30601" y="35066"/>
                    </a:lnTo>
                    <a:cubicBezTo>
                      <a:pt x="14116" y="25566"/>
                      <a:pt x="4895" y="13831"/>
                      <a:pt x="2660" y="2096"/>
                    </a:cubicBezTo>
                    <a:lnTo>
                      <a:pt x="2660" y="75022"/>
                    </a:lnTo>
                    <a:cubicBezTo>
                      <a:pt x="-413" y="89831"/>
                      <a:pt x="9087" y="106036"/>
                      <a:pt x="30601" y="118331"/>
                    </a:cubicBezTo>
                    <a:lnTo>
                      <a:pt x="218365" y="225345"/>
                    </a:lnTo>
                    <a:cubicBezTo>
                      <a:pt x="236248" y="235683"/>
                      <a:pt x="258880" y="240992"/>
                      <a:pt x="280674" y="241551"/>
                    </a:cubicBezTo>
                    <a:lnTo>
                      <a:pt x="280674" y="158007"/>
                    </a:lnTo>
                    <a:cubicBezTo>
                      <a:pt x="258880" y="157728"/>
                      <a:pt x="236248" y="152419"/>
                      <a:pt x="218365" y="142081"/>
                    </a:cubicBezTo>
                    <a:close/>
                  </a:path>
                </a:pathLst>
              </a:custGeom>
              <a:solidFill>
                <a:srgbClr val="8DC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7" name="Forma libre 56">
                <a:extLst>
                  <a:ext uri="{FF2B5EF4-FFF2-40B4-BE49-F238E27FC236}">
                    <a16:creationId xmlns:a16="http://schemas.microsoft.com/office/drawing/2014/main" id="{EEE14547-A961-0046-8C2C-D4B2247D2468}"/>
                  </a:ext>
                </a:extLst>
              </p:cNvPr>
              <p:cNvSpPr/>
              <p:nvPr/>
            </p:nvSpPr>
            <p:spPr>
              <a:xfrm>
                <a:off x="1379105" y="4221816"/>
                <a:ext cx="1026911" cy="884569"/>
              </a:xfrm>
              <a:custGeom>
                <a:avLst/>
                <a:gdLst>
                  <a:gd name="connsiteX0" fmla="*/ 218365 w 282205"/>
                  <a:gd name="connsiteY0" fmla="*/ 142081 h 243087"/>
                  <a:gd name="connsiteX1" fmla="*/ 30601 w 282205"/>
                  <a:gd name="connsiteY1" fmla="*/ 35066 h 243087"/>
                  <a:gd name="connsiteX2" fmla="*/ 2660 w 282205"/>
                  <a:gd name="connsiteY2" fmla="*/ 2096 h 243087"/>
                  <a:gd name="connsiteX3" fmla="*/ 2660 w 282205"/>
                  <a:gd name="connsiteY3" fmla="*/ 75022 h 243087"/>
                  <a:gd name="connsiteX4" fmla="*/ 30601 w 282205"/>
                  <a:gd name="connsiteY4" fmla="*/ 118331 h 243087"/>
                  <a:gd name="connsiteX5" fmla="*/ 218365 w 282205"/>
                  <a:gd name="connsiteY5" fmla="*/ 225345 h 243087"/>
                  <a:gd name="connsiteX6" fmla="*/ 280674 w 282205"/>
                  <a:gd name="connsiteY6" fmla="*/ 241551 h 243087"/>
                  <a:gd name="connsiteX7" fmla="*/ 280674 w 282205"/>
                  <a:gd name="connsiteY7" fmla="*/ 158007 h 243087"/>
                  <a:gd name="connsiteX8" fmla="*/ 218365 w 282205"/>
                  <a:gd name="connsiteY8" fmla="*/ 142081 h 24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205" h="243087">
                    <a:moveTo>
                      <a:pt x="218365" y="142081"/>
                    </a:moveTo>
                    <a:lnTo>
                      <a:pt x="30601" y="35066"/>
                    </a:lnTo>
                    <a:cubicBezTo>
                      <a:pt x="14116" y="25566"/>
                      <a:pt x="4895" y="13831"/>
                      <a:pt x="2660" y="2096"/>
                    </a:cubicBezTo>
                    <a:lnTo>
                      <a:pt x="2660" y="75022"/>
                    </a:lnTo>
                    <a:cubicBezTo>
                      <a:pt x="-413" y="89831"/>
                      <a:pt x="9087" y="106036"/>
                      <a:pt x="30601" y="118331"/>
                    </a:cubicBezTo>
                    <a:lnTo>
                      <a:pt x="218365" y="225345"/>
                    </a:lnTo>
                    <a:cubicBezTo>
                      <a:pt x="236248" y="235683"/>
                      <a:pt x="258880" y="240992"/>
                      <a:pt x="280674" y="241551"/>
                    </a:cubicBezTo>
                    <a:lnTo>
                      <a:pt x="280674" y="158007"/>
                    </a:lnTo>
                    <a:cubicBezTo>
                      <a:pt x="258880" y="157728"/>
                      <a:pt x="236248" y="152419"/>
                      <a:pt x="218365" y="142081"/>
                    </a:cubicBezTo>
                    <a:close/>
                  </a:path>
                </a:pathLst>
              </a:custGeom>
              <a:solidFill>
                <a:srgbClr val="41368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8" name="Forma libre 57">
                <a:extLst>
                  <a:ext uri="{FF2B5EF4-FFF2-40B4-BE49-F238E27FC236}">
                    <a16:creationId xmlns:a16="http://schemas.microsoft.com/office/drawing/2014/main" id="{A19D376F-7059-CB44-A144-D5A1A1C11344}"/>
                  </a:ext>
                </a:extLst>
              </p:cNvPr>
              <p:cNvSpPr/>
              <p:nvPr/>
            </p:nvSpPr>
            <p:spPr>
              <a:xfrm>
                <a:off x="2869672" y="4074386"/>
                <a:ext cx="2063993" cy="1250597"/>
              </a:xfrm>
              <a:custGeom>
                <a:avLst/>
                <a:gdLst>
                  <a:gd name="connsiteX0" fmla="*/ 2096 w 567204"/>
                  <a:gd name="connsiteY0" fmla="*/ 143198 h 343675"/>
                  <a:gd name="connsiteX1" fmla="*/ 246022 w 567204"/>
                  <a:gd name="connsiteY1" fmla="*/ 2096 h 343675"/>
                  <a:gd name="connsiteX2" fmla="*/ 567344 w 567204"/>
                  <a:gd name="connsiteY2" fmla="*/ 207742 h 343675"/>
                  <a:gd name="connsiteX3" fmla="*/ 333477 w 567204"/>
                  <a:gd name="connsiteY3" fmla="*/ 342698 h 34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204" h="343675">
                    <a:moveTo>
                      <a:pt x="2096" y="143198"/>
                    </a:moveTo>
                    <a:lnTo>
                      <a:pt x="246022" y="2096"/>
                    </a:lnTo>
                    <a:lnTo>
                      <a:pt x="567344" y="207742"/>
                    </a:lnTo>
                    <a:lnTo>
                      <a:pt x="333477" y="342698"/>
                    </a:lnTo>
                    <a:close/>
                  </a:path>
                </a:pathLst>
              </a:custGeom>
              <a:solidFill>
                <a:srgbClr val="9A96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59" name="Forma libre 58">
                <a:extLst>
                  <a:ext uri="{FF2B5EF4-FFF2-40B4-BE49-F238E27FC236}">
                    <a16:creationId xmlns:a16="http://schemas.microsoft.com/office/drawing/2014/main" id="{FAC5197B-F393-324F-8828-9F23AF534187}"/>
                  </a:ext>
                </a:extLst>
              </p:cNvPr>
              <p:cNvSpPr/>
              <p:nvPr/>
            </p:nvSpPr>
            <p:spPr>
              <a:xfrm>
                <a:off x="2869672" y="4587844"/>
                <a:ext cx="1220092" cy="732056"/>
              </a:xfrm>
              <a:custGeom>
                <a:avLst/>
                <a:gdLst>
                  <a:gd name="connsiteX0" fmla="*/ 2096 w 335293"/>
                  <a:gd name="connsiteY0" fmla="*/ 2096 h 201176"/>
                  <a:gd name="connsiteX1" fmla="*/ 2096 w 335293"/>
                  <a:gd name="connsiteY1" fmla="*/ 85639 h 201176"/>
                  <a:gd name="connsiteX2" fmla="*/ 333477 w 335293"/>
                  <a:gd name="connsiteY2" fmla="*/ 201595 h 201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293" h="201176">
                    <a:moveTo>
                      <a:pt x="2096" y="2096"/>
                    </a:moveTo>
                    <a:lnTo>
                      <a:pt x="2096" y="85639"/>
                    </a:lnTo>
                    <a:lnTo>
                      <a:pt x="333477" y="201595"/>
                    </a:lnTo>
                    <a:close/>
                  </a:path>
                </a:pathLst>
              </a:custGeom>
              <a:solidFill>
                <a:srgbClr val="5958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0" name="Forma libre 59">
                <a:extLst>
                  <a:ext uri="{FF2B5EF4-FFF2-40B4-BE49-F238E27FC236}">
                    <a16:creationId xmlns:a16="http://schemas.microsoft.com/office/drawing/2014/main" id="{297810B5-FF05-3349-8730-8F7CCC833D78}"/>
                  </a:ext>
                </a:extLst>
              </p:cNvPr>
              <p:cNvSpPr/>
              <p:nvPr/>
            </p:nvSpPr>
            <p:spPr>
              <a:xfrm>
                <a:off x="3187405" y="4686468"/>
                <a:ext cx="884569" cy="518541"/>
              </a:xfrm>
              <a:custGeom>
                <a:avLst/>
                <a:gdLst>
                  <a:gd name="connsiteX0" fmla="*/ 113162 w 243087"/>
                  <a:gd name="connsiteY0" fmla="*/ 66081 h 142499"/>
                  <a:gd name="connsiteX1" fmla="*/ 113162 w 243087"/>
                  <a:gd name="connsiteY1" fmla="*/ 58257 h 142499"/>
                  <a:gd name="connsiteX2" fmla="*/ 99470 w 243087"/>
                  <a:gd name="connsiteY2" fmla="*/ 58257 h 142499"/>
                  <a:gd name="connsiteX3" fmla="*/ 99470 w 243087"/>
                  <a:gd name="connsiteY3" fmla="*/ 66081 h 142499"/>
                  <a:gd name="connsiteX4" fmla="*/ 113162 w 243087"/>
                  <a:gd name="connsiteY4" fmla="*/ 66081 h 142499"/>
                  <a:gd name="connsiteX5" fmla="*/ 81588 w 243087"/>
                  <a:gd name="connsiteY5" fmla="*/ 47919 h 142499"/>
                  <a:gd name="connsiteX6" fmla="*/ 81588 w 243087"/>
                  <a:gd name="connsiteY6" fmla="*/ 40095 h 142499"/>
                  <a:gd name="connsiteX7" fmla="*/ 67897 w 243087"/>
                  <a:gd name="connsiteY7" fmla="*/ 40095 h 142499"/>
                  <a:gd name="connsiteX8" fmla="*/ 67897 w 243087"/>
                  <a:gd name="connsiteY8" fmla="*/ 47919 h 142499"/>
                  <a:gd name="connsiteX9" fmla="*/ 81588 w 243087"/>
                  <a:gd name="connsiteY9" fmla="*/ 47919 h 142499"/>
                  <a:gd name="connsiteX10" fmla="*/ 50294 w 243087"/>
                  <a:gd name="connsiteY10" fmla="*/ 29757 h 142499"/>
                  <a:gd name="connsiteX11" fmla="*/ 50294 w 243087"/>
                  <a:gd name="connsiteY11" fmla="*/ 21934 h 142499"/>
                  <a:gd name="connsiteX12" fmla="*/ 36603 w 243087"/>
                  <a:gd name="connsiteY12" fmla="*/ 21934 h 142499"/>
                  <a:gd name="connsiteX13" fmla="*/ 36603 w 243087"/>
                  <a:gd name="connsiteY13" fmla="*/ 29757 h 142499"/>
                  <a:gd name="connsiteX14" fmla="*/ 50294 w 243087"/>
                  <a:gd name="connsiteY14" fmla="*/ 29757 h 142499"/>
                  <a:gd name="connsiteX15" fmla="*/ 18721 w 243087"/>
                  <a:gd name="connsiteY15" fmla="*/ 11596 h 142499"/>
                  <a:gd name="connsiteX16" fmla="*/ 18721 w 243087"/>
                  <a:gd name="connsiteY16" fmla="*/ 3772 h 142499"/>
                  <a:gd name="connsiteX17" fmla="*/ 5029 w 243087"/>
                  <a:gd name="connsiteY17" fmla="*/ 3772 h 142499"/>
                  <a:gd name="connsiteX18" fmla="*/ 5029 w 243087"/>
                  <a:gd name="connsiteY18" fmla="*/ 11596 h 142499"/>
                  <a:gd name="connsiteX19" fmla="*/ 18721 w 243087"/>
                  <a:gd name="connsiteY19" fmla="*/ 11596 h 142499"/>
                  <a:gd name="connsiteX20" fmla="*/ 238897 w 243087"/>
                  <a:gd name="connsiteY20" fmla="*/ 138728 h 142499"/>
                  <a:gd name="connsiteX21" fmla="*/ 238897 w 243087"/>
                  <a:gd name="connsiteY21" fmla="*/ 130904 h 142499"/>
                  <a:gd name="connsiteX22" fmla="*/ 225205 w 243087"/>
                  <a:gd name="connsiteY22" fmla="*/ 130904 h 142499"/>
                  <a:gd name="connsiteX23" fmla="*/ 225205 w 243087"/>
                  <a:gd name="connsiteY23" fmla="*/ 138728 h 142499"/>
                  <a:gd name="connsiteX24" fmla="*/ 238897 w 243087"/>
                  <a:gd name="connsiteY24" fmla="*/ 138728 h 142499"/>
                  <a:gd name="connsiteX25" fmla="*/ 207323 w 243087"/>
                  <a:gd name="connsiteY25" fmla="*/ 120566 h 142499"/>
                  <a:gd name="connsiteX26" fmla="*/ 207323 w 243087"/>
                  <a:gd name="connsiteY26" fmla="*/ 112742 h 142499"/>
                  <a:gd name="connsiteX27" fmla="*/ 193632 w 243087"/>
                  <a:gd name="connsiteY27" fmla="*/ 112742 h 142499"/>
                  <a:gd name="connsiteX28" fmla="*/ 193632 w 243087"/>
                  <a:gd name="connsiteY28" fmla="*/ 120566 h 142499"/>
                  <a:gd name="connsiteX29" fmla="*/ 207323 w 243087"/>
                  <a:gd name="connsiteY29" fmla="*/ 120566 h 142499"/>
                  <a:gd name="connsiteX30" fmla="*/ 176029 w 243087"/>
                  <a:gd name="connsiteY30" fmla="*/ 102404 h 142499"/>
                  <a:gd name="connsiteX31" fmla="*/ 176029 w 243087"/>
                  <a:gd name="connsiteY31" fmla="*/ 94581 h 142499"/>
                  <a:gd name="connsiteX32" fmla="*/ 162338 w 243087"/>
                  <a:gd name="connsiteY32" fmla="*/ 94581 h 142499"/>
                  <a:gd name="connsiteX33" fmla="*/ 162338 w 243087"/>
                  <a:gd name="connsiteY33" fmla="*/ 102404 h 142499"/>
                  <a:gd name="connsiteX34" fmla="*/ 176029 w 243087"/>
                  <a:gd name="connsiteY34" fmla="*/ 102404 h 142499"/>
                  <a:gd name="connsiteX35" fmla="*/ 144456 w 243087"/>
                  <a:gd name="connsiteY35" fmla="*/ 84242 h 142499"/>
                  <a:gd name="connsiteX36" fmla="*/ 144456 w 243087"/>
                  <a:gd name="connsiteY36" fmla="*/ 76419 h 142499"/>
                  <a:gd name="connsiteX37" fmla="*/ 130764 w 243087"/>
                  <a:gd name="connsiteY37" fmla="*/ 76419 h 142499"/>
                  <a:gd name="connsiteX38" fmla="*/ 130764 w 243087"/>
                  <a:gd name="connsiteY38" fmla="*/ 84242 h 142499"/>
                  <a:gd name="connsiteX39" fmla="*/ 144456 w 243087"/>
                  <a:gd name="connsiteY39" fmla="*/ 84242 h 142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43087" h="142499">
                    <a:moveTo>
                      <a:pt x="113162" y="66081"/>
                    </a:moveTo>
                    <a:cubicBezTo>
                      <a:pt x="117073" y="63845"/>
                      <a:pt x="117073" y="60493"/>
                      <a:pt x="113162" y="58257"/>
                    </a:cubicBezTo>
                    <a:cubicBezTo>
                      <a:pt x="109250" y="56022"/>
                      <a:pt x="103382" y="56022"/>
                      <a:pt x="99470" y="58257"/>
                    </a:cubicBezTo>
                    <a:cubicBezTo>
                      <a:pt x="95559" y="60493"/>
                      <a:pt x="95559" y="63845"/>
                      <a:pt x="99470" y="66081"/>
                    </a:cubicBezTo>
                    <a:cubicBezTo>
                      <a:pt x="103103" y="68316"/>
                      <a:pt x="109250" y="68316"/>
                      <a:pt x="113162" y="66081"/>
                    </a:cubicBezTo>
                    <a:close/>
                    <a:moveTo>
                      <a:pt x="81588" y="47919"/>
                    </a:moveTo>
                    <a:cubicBezTo>
                      <a:pt x="85500" y="45684"/>
                      <a:pt x="85500" y="42331"/>
                      <a:pt x="81588" y="40095"/>
                    </a:cubicBezTo>
                    <a:cubicBezTo>
                      <a:pt x="77676" y="37860"/>
                      <a:pt x="71809" y="37860"/>
                      <a:pt x="67897" y="40095"/>
                    </a:cubicBezTo>
                    <a:cubicBezTo>
                      <a:pt x="63985" y="42331"/>
                      <a:pt x="63985" y="45684"/>
                      <a:pt x="67897" y="47919"/>
                    </a:cubicBezTo>
                    <a:cubicBezTo>
                      <a:pt x="71809" y="50154"/>
                      <a:pt x="77956" y="50154"/>
                      <a:pt x="81588" y="47919"/>
                    </a:cubicBezTo>
                    <a:close/>
                    <a:moveTo>
                      <a:pt x="50294" y="29757"/>
                    </a:moveTo>
                    <a:cubicBezTo>
                      <a:pt x="54206" y="27522"/>
                      <a:pt x="54206" y="24169"/>
                      <a:pt x="50294" y="21934"/>
                    </a:cubicBezTo>
                    <a:cubicBezTo>
                      <a:pt x="46382" y="19698"/>
                      <a:pt x="40515" y="19698"/>
                      <a:pt x="36603" y="21934"/>
                    </a:cubicBezTo>
                    <a:cubicBezTo>
                      <a:pt x="32691" y="24169"/>
                      <a:pt x="32691" y="27522"/>
                      <a:pt x="36603" y="29757"/>
                    </a:cubicBezTo>
                    <a:cubicBezTo>
                      <a:pt x="40235" y="31993"/>
                      <a:pt x="46382" y="31993"/>
                      <a:pt x="50294" y="29757"/>
                    </a:cubicBezTo>
                    <a:close/>
                    <a:moveTo>
                      <a:pt x="18721" y="11596"/>
                    </a:moveTo>
                    <a:cubicBezTo>
                      <a:pt x="22632" y="9360"/>
                      <a:pt x="22632" y="6007"/>
                      <a:pt x="18721" y="3772"/>
                    </a:cubicBezTo>
                    <a:cubicBezTo>
                      <a:pt x="14809" y="1537"/>
                      <a:pt x="8941" y="1537"/>
                      <a:pt x="5029" y="3772"/>
                    </a:cubicBezTo>
                    <a:cubicBezTo>
                      <a:pt x="1118" y="6007"/>
                      <a:pt x="1118" y="9360"/>
                      <a:pt x="5029" y="11596"/>
                    </a:cubicBezTo>
                    <a:cubicBezTo>
                      <a:pt x="8941" y="13831"/>
                      <a:pt x="15088" y="13831"/>
                      <a:pt x="18721" y="11596"/>
                    </a:cubicBezTo>
                    <a:close/>
                    <a:moveTo>
                      <a:pt x="238897" y="138728"/>
                    </a:moveTo>
                    <a:cubicBezTo>
                      <a:pt x="242808" y="136492"/>
                      <a:pt x="242808" y="133139"/>
                      <a:pt x="238897" y="130904"/>
                    </a:cubicBezTo>
                    <a:cubicBezTo>
                      <a:pt x="234985" y="128669"/>
                      <a:pt x="229117" y="128669"/>
                      <a:pt x="225205" y="130904"/>
                    </a:cubicBezTo>
                    <a:cubicBezTo>
                      <a:pt x="221294" y="133139"/>
                      <a:pt x="221294" y="136492"/>
                      <a:pt x="225205" y="138728"/>
                    </a:cubicBezTo>
                    <a:cubicBezTo>
                      <a:pt x="229117" y="140963"/>
                      <a:pt x="234985" y="140963"/>
                      <a:pt x="238897" y="138728"/>
                    </a:cubicBezTo>
                    <a:close/>
                    <a:moveTo>
                      <a:pt x="207323" y="120566"/>
                    </a:moveTo>
                    <a:cubicBezTo>
                      <a:pt x="211235" y="118331"/>
                      <a:pt x="211235" y="114978"/>
                      <a:pt x="207323" y="112742"/>
                    </a:cubicBezTo>
                    <a:cubicBezTo>
                      <a:pt x="203411" y="110507"/>
                      <a:pt x="197544" y="110507"/>
                      <a:pt x="193632" y="112742"/>
                    </a:cubicBezTo>
                    <a:cubicBezTo>
                      <a:pt x="189720" y="114978"/>
                      <a:pt x="189720" y="118331"/>
                      <a:pt x="193632" y="120566"/>
                    </a:cubicBezTo>
                    <a:cubicBezTo>
                      <a:pt x="197544" y="122801"/>
                      <a:pt x="203691" y="122801"/>
                      <a:pt x="207323" y="120566"/>
                    </a:cubicBezTo>
                    <a:close/>
                    <a:moveTo>
                      <a:pt x="176029" y="102404"/>
                    </a:moveTo>
                    <a:cubicBezTo>
                      <a:pt x="179941" y="100169"/>
                      <a:pt x="179941" y="96816"/>
                      <a:pt x="176029" y="94581"/>
                    </a:cubicBezTo>
                    <a:cubicBezTo>
                      <a:pt x="172117" y="92345"/>
                      <a:pt x="166250" y="92345"/>
                      <a:pt x="162338" y="94581"/>
                    </a:cubicBezTo>
                    <a:cubicBezTo>
                      <a:pt x="158426" y="96816"/>
                      <a:pt x="158426" y="100169"/>
                      <a:pt x="162338" y="102404"/>
                    </a:cubicBezTo>
                    <a:cubicBezTo>
                      <a:pt x="165970" y="104639"/>
                      <a:pt x="172117" y="104639"/>
                      <a:pt x="176029" y="102404"/>
                    </a:cubicBezTo>
                    <a:close/>
                    <a:moveTo>
                      <a:pt x="144456" y="84242"/>
                    </a:moveTo>
                    <a:cubicBezTo>
                      <a:pt x="148367" y="82007"/>
                      <a:pt x="148367" y="78654"/>
                      <a:pt x="144456" y="76419"/>
                    </a:cubicBezTo>
                    <a:cubicBezTo>
                      <a:pt x="140544" y="74184"/>
                      <a:pt x="134676" y="74184"/>
                      <a:pt x="130764" y="76419"/>
                    </a:cubicBezTo>
                    <a:cubicBezTo>
                      <a:pt x="126853" y="78654"/>
                      <a:pt x="126853" y="82007"/>
                      <a:pt x="130764" y="84242"/>
                    </a:cubicBezTo>
                    <a:cubicBezTo>
                      <a:pt x="134676" y="86478"/>
                      <a:pt x="140823" y="86478"/>
                      <a:pt x="144456" y="84242"/>
                    </a:cubicBezTo>
                    <a:close/>
                  </a:path>
                </a:pathLst>
              </a:custGeom>
              <a:solidFill>
                <a:srgbClr val="41368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1" name="Forma libre 60">
                <a:extLst>
                  <a:ext uri="{FF2B5EF4-FFF2-40B4-BE49-F238E27FC236}">
                    <a16:creationId xmlns:a16="http://schemas.microsoft.com/office/drawing/2014/main" id="{D9C9A9B5-0E99-384E-B882-CD5393D3F6EE}"/>
                  </a:ext>
                </a:extLst>
              </p:cNvPr>
              <p:cNvSpPr/>
              <p:nvPr/>
            </p:nvSpPr>
            <p:spPr>
              <a:xfrm>
                <a:off x="3204180" y="4335436"/>
                <a:ext cx="843897" cy="864231"/>
              </a:xfrm>
              <a:custGeom>
                <a:avLst/>
                <a:gdLst>
                  <a:gd name="connsiteX0" fmla="*/ 230095 w 231911"/>
                  <a:gd name="connsiteY0" fmla="*/ 129856 h 237499"/>
                  <a:gd name="connsiteX1" fmla="*/ 9919 w 231911"/>
                  <a:gd name="connsiteY1" fmla="*/ 2724 h 237499"/>
                  <a:gd name="connsiteX2" fmla="*/ 4610 w 231911"/>
                  <a:gd name="connsiteY2" fmla="*/ 2724 h 237499"/>
                  <a:gd name="connsiteX3" fmla="*/ 2096 w 231911"/>
                  <a:gd name="connsiteY3" fmla="*/ 7195 h 237499"/>
                  <a:gd name="connsiteX4" fmla="*/ 2096 w 231911"/>
                  <a:gd name="connsiteY4" fmla="*/ 107783 h 237499"/>
                  <a:gd name="connsiteX5" fmla="*/ 2096 w 231911"/>
                  <a:gd name="connsiteY5" fmla="*/ 108900 h 237499"/>
                  <a:gd name="connsiteX6" fmla="*/ 12154 w 231911"/>
                  <a:gd name="connsiteY6" fmla="*/ 108900 h 237499"/>
                  <a:gd name="connsiteX7" fmla="*/ 12154 w 231911"/>
                  <a:gd name="connsiteY7" fmla="*/ 107783 h 237499"/>
                  <a:gd name="connsiteX8" fmla="*/ 12154 w 231911"/>
                  <a:gd name="connsiteY8" fmla="*/ 16136 h 237499"/>
                  <a:gd name="connsiteX9" fmla="*/ 64684 w 231911"/>
                  <a:gd name="connsiteY9" fmla="*/ 46592 h 237499"/>
                  <a:gd name="connsiteX10" fmla="*/ 64684 w 231911"/>
                  <a:gd name="connsiteY10" fmla="*/ 143547 h 237499"/>
                  <a:gd name="connsiteX11" fmla="*/ 64963 w 231911"/>
                  <a:gd name="connsiteY11" fmla="*/ 145224 h 237499"/>
                  <a:gd name="connsiteX12" fmla="*/ 74742 w 231911"/>
                  <a:gd name="connsiteY12" fmla="*/ 145224 h 237499"/>
                  <a:gd name="connsiteX13" fmla="*/ 75022 w 231911"/>
                  <a:gd name="connsiteY13" fmla="*/ 143547 h 237499"/>
                  <a:gd name="connsiteX14" fmla="*/ 75022 w 231911"/>
                  <a:gd name="connsiteY14" fmla="*/ 52459 h 237499"/>
                  <a:gd name="connsiteX15" fmla="*/ 159125 w 231911"/>
                  <a:gd name="connsiteY15" fmla="*/ 101077 h 237499"/>
                  <a:gd name="connsiteX16" fmla="*/ 159125 w 231911"/>
                  <a:gd name="connsiteY16" fmla="*/ 197194 h 237499"/>
                  <a:gd name="connsiteX17" fmla="*/ 159963 w 231911"/>
                  <a:gd name="connsiteY17" fmla="*/ 199709 h 237499"/>
                  <a:gd name="connsiteX18" fmla="*/ 168904 w 231911"/>
                  <a:gd name="connsiteY18" fmla="*/ 199709 h 237499"/>
                  <a:gd name="connsiteX19" fmla="*/ 169742 w 231911"/>
                  <a:gd name="connsiteY19" fmla="*/ 197194 h 237499"/>
                  <a:gd name="connsiteX20" fmla="*/ 169742 w 231911"/>
                  <a:gd name="connsiteY20" fmla="*/ 106945 h 237499"/>
                  <a:gd name="connsiteX21" fmla="*/ 222272 w 231911"/>
                  <a:gd name="connsiteY21" fmla="*/ 137400 h 237499"/>
                  <a:gd name="connsiteX22" fmla="*/ 222272 w 231911"/>
                  <a:gd name="connsiteY22" fmla="*/ 235194 h 237499"/>
                  <a:gd name="connsiteX23" fmla="*/ 222272 w 231911"/>
                  <a:gd name="connsiteY23" fmla="*/ 236033 h 237499"/>
                  <a:gd name="connsiteX24" fmla="*/ 232330 w 231911"/>
                  <a:gd name="connsiteY24" fmla="*/ 236033 h 237499"/>
                  <a:gd name="connsiteX25" fmla="*/ 232330 w 231911"/>
                  <a:gd name="connsiteY25" fmla="*/ 235194 h 237499"/>
                  <a:gd name="connsiteX26" fmla="*/ 232330 w 231911"/>
                  <a:gd name="connsiteY26" fmla="*/ 134606 h 237499"/>
                  <a:gd name="connsiteX27" fmla="*/ 230095 w 231911"/>
                  <a:gd name="connsiteY27" fmla="*/ 129856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1911" h="237499">
                    <a:moveTo>
                      <a:pt x="230095" y="129856"/>
                    </a:moveTo>
                    <a:lnTo>
                      <a:pt x="9919" y="2724"/>
                    </a:lnTo>
                    <a:cubicBezTo>
                      <a:pt x="8243" y="1886"/>
                      <a:pt x="6287" y="1886"/>
                      <a:pt x="4610" y="2724"/>
                    </a:cubicBezTo>
                    <a:cubicBezTo>
                      <a:pt x="2934" y="3562"/>
                      <a:pt x="2096" y="5239"/>
                      <a:pt x="2096" y="7195"/>
                    </a:cubicBezTo>
                    <a:lnTo>
                      <a:pt x="2096" y="107783"/>
                    </a:lnTo>
                    <a:cubicBezTo>
                      <a:pt x="2096" y="108062"/>
                      <a:pt x="2096" y="108621"/>
                      <a:pt x="2096" y="108900"/>
                    </a:cubicBezTo>
                    <a:cubicBezTo>
                      <a:pt x="5169" y="110018"/>
                      <a:pt x="9081" y="110018"/>
                      <a:pt x="12154" y="108900"/>
                    </a:cubicBezTo>
                    <a:cubicBezTo>
                      <a:pt x="12154" y="108621"/>
                      <a:pt x="12154" y="108062"/>
                      <a:pt x="12154" y="107783"/>
                    </a:cubicBezTo>
                    <a:lnTo>
                      <a:pt x="12154" y="16136"/>
                    </a:lnTo>
                    <a:lnTo>
                      <a:pt x="64684" y="46592"/>
                    </a:lnTo>
                    <a:lnTo>
                      <a:pt x="64684" y="143547"/>
                    </a:lnTo>
                    <a:cubicBezTo>
                      <a:pt x="64684" y="144106"/>
                      <a:pt x="64684" y="144665"/>
                      <a:pt x="64963" y="145224"/>
                    </a:cubicBezTo>
                    <a:cubicBezTo>
                      <a:pt x="68037" y="146342"/>
                      <a:pt x="71669" y="146342"/>
                      <a:pt x="74742" y="145224"/>
                    </a:cubicBezTo>
                    <a:cubicBezTo>
                      <a:pt x="75022" y="144665"/>
                      <a:pt x="75022" y="144106"/>
                      <a:pt x="75022" y="143547"/>
                    </a:cubicBezTo>
                    <a:lnTo>
                      <a:pt x="75022" y="52459"/>
                    </a:lnTo>
                    <a:lnTo>
                      <a:pt x="159125" y="101077"/>
                    </a:lnTo>
                    <a:lnTo>
                      <a:pt x="159125" y="197194"/>
                    </a:lnTo>
                    <a:cubicBezTo>
                      <a:pt x="159125" y="198033"/>
                      <a:pt x="159404" y="199150"/>
                      <a:pt x="159963" y="199709"/>
                    </a:cubicBezTo>
                    <a:cubicBezTo>
                      <a:pt x="162757" y="200547"/>
                      <a:pt x="166110" y="200547"/>
                      <a:pt x="168904" y="199709"/>
                    </a:cubicBezTo>
                    <a:cubicBezTo>
                      <a:pt x="169463" y="198871"/>
                      <a:pt x="169742" y="198033"/>
                      <a:pt x="169742" y="197194"/>
                    </a:cubicBezTo>
                    <a:lnTo>
                      <a:pt x="169742" y="106945"/>
                    </a:lnTo>
                    <a:lnTo>
                      <a:pt x="222272" y="137400"/>
                    </a:lnTo>
                    <a:lnTo>
                      <a:pt x="222272" y="235194"/>
                    </a:lnTo>
                    <a:cubicBezTo>
                      <a:pt x="222272" y="235474"/>
                      <a:pt x="222272" y="235753"/>
                      <a:pt x="222272" y="236033"/>
                    </a:cubicBezTo>
                    <a:cubicBezTo>
                      <a:pt x="225345" y="237150"/>
                      <a:pt x="229257" y="237150"/>
                      <a:pt x="232330" y="236033"/>
                    </a:cubicBezTo>
                    <a:cubicBezTo>
                      <a:pt x="232330" y="235753"/>
                      <a:pt x="232330" y="235474"/>
                      <a:pt x="232330" y="235194"/>
                    </a:cubicBezTo>
                    <a:lnTo>
                      <a:pt x="232330" y="134606"/>
                    </a:lnTo>
                    <a:cubicBezTo>
                      <a:pt x="232610" y="132650"/>
                      <a:pt x="231771" y="130695"/>
                      <a:pt x="230095" y="129856"/>
                    </a:cubicBezTo>
                    <a:close/>
                  </a:path>
                </a:pathLst>
              </a:custGeom>
              <a:solidFill>
                <a:srgbClr val="5C5C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2" name="Forma libre 61">
                <a:extLst>
                  <a:ext uri="{FF2B5EF4-FFF2-40B4-BE49-F238E27FC236}">
                    <a16:creationId xmlns:a16="http://schemas.microsoft.com/office/drawing/2014/main" id="{642C1680-2BC5-8347-8643-6368E7071A03}"/>
                  </a:ext>
                </a:extLst>
              </p:cNvPr>
              <p:cNvSpPr/>
              <p:nvPr/>
            </p:nvSpPr>
            <p:spPr>
              <a:xfrm>
                <a:off x="3896073" y="4275704"/>
                <a:ext cx="884569" cy="508374"/>
              </a:xfrm>
              <a:custGeom>
                <a:avLst/>
                <a:gdLst>
                  <a:gd name="connsiteX0" fmla="*/ 113162 w 243087"/>
                  <a:gd name="connsiteY0" fmla="*/ 66081 h 139705"/>
                  <a:gd name="connsiteX1" fmla="*/ 113162 w 243087"/>
                  <a:gd name="connsiteY1" fmla="*/ 58257 h 139705"/>
                  <a:gd name="connsiteX2" fmla="*/ 99470 w 243087"/>
                  <a:gd name="connsiteY2" fmla="*/ 58257 h 139705"/>
                  <a:gd name="connsiteX3" fmla="*/ 99470 w 243087"/>
                  <a:gd name="connsiteY3" fmla="*/ 66081 h 139705"/>
                  <a:gd name="connsiteX4" fmla="*/ 113162 w 243087"/>
                  <a:gd name="connsiteY4" fmla="*/ 66081 h 139705"/>
                  <a:gd name="connsiteX5" fmla="*/ 81588 w 243087"/>
                  <a:gd name="connsiteY5" fmla="*/ 47919 h 139705"/>
                  <a:gd name="connsiteX6" fmla="*/ 81588 w 243087"/>
                  <a:gd name="connsiteY6" fmla="*/ 40095 h 139705"/>
                  <a:gd name="connsiteX7" fmla="*/ 67897 w 243087"/>
                  <a:gd name="connsiteY7" fmla="*/ 40095 h 139705"/>
                  <a:gd name="connsiteX8" fmla="*/ 67897 w 243087"/>
                  <a:gd name="connsiteY8" fmla="*/ 47919 h 139705"/>
                  <a:gd name="connsiteX9" fmla="*/ 81588 w 243087"/>
                  <a:gd name="connsiteY9" fmla="*/ 47919 h 139705"/>
                  <a:gd name="connsiteX10" fmla="*/ 50294 w 243087"/>
                  <a:gd name="connsiteY10" fmla="*/ 29757 h 139705"/>
                  <a:gd name="connsiteX11" fmla="*/ 50294 w 243087"/>
                  <a:gd name="connsiteY11" fmla="*/ 21934 h 139705"/>
                  <a:gd name="connsiteX12" fmla="*/ 36603 w 243087"/>
                  <a:gd name="connsiteY12" fmla="*/ 21934 h 139705"/>
                  <a:gd name="connsiteX13" fmla="*/ 36603 w 243087"/>
                  <a:gd name="connsiteY13" fmla="*/ 29757 h 139705"/>
                  <a:gd name="connsiteX14" fmla="*/ 50294 w 243087"/>
                  <a:gd name="connsiteY14" fmla="*/ 29757 h 139705"/>
                  <a:gd name="connsiteX15" fmla="*/ 18721 w 243087"/>
                  <a:gd name="connsiteY15" fmla="*/ 11596 h 139705"/>
                  <a:gd name="connsiteX16" fmla="*/ 18721 w 243087"/>
                  <a:gd name="connsiteY16" fmla="*/ 3772 h 139705"/>
                  <a:gd name="connsiteX17" fmla="*/ 5029 w 243087"/>
                  <a:gd name="connsiteY17" fmla="*/ 3772 h 139705"/>
                  <a:gd name="connsiteX18" fmla="*/ 5029 w 243087"/>
                  <a:gd name="connsiteY18" fmla="*/ 11596 h 139705"/>
                  <a:gd name="connsiteX19" fmla="*/ 18721 w 243087"/>
                  <a:gd name="connsiteY19" fmla="*/ 11596 h 139705"/>
                  <a:gd name="connsiteX20" fmla="*/ 238897 w 243087"/>
                  <a:gd name="connsiteY20" fmla="*/ 138728 h 139705"/>
                  <a:gd name="connsiteX21" fmla="*/ 238897 w 243087"/>
                  <a:gd name="connsiteY21" fmla="*/ 130904 h 139705"/>
                  <a:gd name="connsiteX22" fmla="*/ 225205 w 243087"/>
                  <a:gd name="connsiteY22" fmla="*/ 130904 h 139705"/>
                  <a:gd name="connsiteX23" fmla="*/ 225205 w 243087"/>
                  <a:gd name="connsiteY23" fmla="*/ 138728 h 139705"/>
                  <a:gd name="connsiteX24" fmla="*/ 238897 w 243087"/>
                  <a:gd name="connsiteY24" fmla="*/ 138728 h 139705"/>
                  <a:gd name="connsiteX25" fmla="*/ 207323 w 243087"/>
                  <a:gd name="connsiteY25" fmla="*/ 120566 h 139705"/>
                  <a:gd name="connsiteX26" fmla="*/ 207323 w 243087"/>
                  <a:gd name="connsiteY26" fmla="*/ 112742 h 139705"/>
                  <a:gd name="connsiteX27" fmla="*/ 193632 w 243087"/>
                  <a:gd name="connsiteY27" fmla="*/ 112742 h 139705"/>
                  <a:gd name="connsiteX28" fmla="*/ 193632 w 243087"/>
                  <a:gd name="connsiteY28" fmla="*/ 120566 h 139705"/>
                  <a:gd name="connsiteX29" fmla="*/ 207323 w 243087"/>
                  <a:gd name="connsiteY29" fmla="*/ 120566 h 139705"/>
                  <a:gd name="connsiteX30" fmla="*/ 176029 w 243087"/>
                  <a:gd name="connsiteY30" fmla="*/ 102404 h 139705"/>
                  <a:gd name="connsiteX31" fmla="*/ 176029 w 243087"/>
                  <a:gd name="connsiteY31" fmla="*/ 94581 h 139705"/>
                  <a:gd name="connsiteX32" fmla="*/ 162338 w 243087"/>
                  <a:gd name="connsiteY32" fmla="*/ 94581 h 139705"/>
                  <a:gd name="connsiteX33" fmla="*/ 162338 w 243087"/>
                  <a:gd name="connsiteY33" fmla="*/ 102404 h 139705"/>
                  <a:gd name="connsiteX34" fmla="*/ 176029 w 243087"/>
                  <a:gd name="connsiteY34" fmla="*/ 102404 h 139705"/>
                  <a:gd name="connsiteX35" fmla="*/ 144456 w 243087"/>
                  <a:gd name="connsiteY35" fmla="*/ 84242 h 139705"/>
                  <a:gd name="connsiteX36" fmla="*/ 144456 w 243087"/>
                  <a:gd name="connsiteY36" fmla="*/ 76419 h 139705"/>
                  <a:gd name="connsiteX37" fmla="*/ 130764 w 243087"/>
                  <a:gd name="connsiteY37" fmla="*/ 76419 h 139705"/>
                  <a:gd name="connsiteX38" fmla="*/ 130764 w 243087"/>
                  <a:gd name="connsiteY38" fmla="*/ 84242 h 139705"/>
                  <a:gd name="connsiteX39" fmla="*/ 144456 w 243087"/>
                  <a:gd name="connsiteY39" fmla="*/ 84242 h 139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43087" h="139705">
                    <a:moveTo>
                      <a:pt x="113162" y="66081"/>
                    </a:moveTo>
                    <a:cubicBezTo>
                      <a:pt x="117073" y="63845"/>
                      <a:pt x="117073" y="60492"/>
                      <a:pt x="113162" y="58257"/>
                    </a:cubicBezTo>
                    <a:cubicBezTo>
                      <a:pt x="109250" y="56022"/>
                      <a:pt x="103382" y="56022"/>
                      <a:pt x="99470" y="58257"/>
                    </a:cubicBezTo>
                    <a:cubicBezTo>
                      <a:pt x="95559" y="60492"/>
                      <a:pt x="95559" y="63845"/>
                      <a:pt x="99470" y="66081"/>
                    </a:cubicBezTo>
                    <a:cubicBezTo>
                      <a:pt x="103103" y="68316"/>
                      <a:pt x="109250" y="68316"/>
                      <a:pt x="113162" y="66081"/>
                    </a:cubicBezTo>
                    <a:close/>
                    <a:moveTo>
                      <a:pt x="81588" y="47919"/>
                    </a:moveTo>
                    <a:cubicBezTo>
                      <a:pt x="85500" y="45684"/>
                      <a:pt x="85500" y="42331"/>
                      <a:pt x="81588" y="40095"/>
                    </a:cubicBezTo>
                    <a:cubicBezTo>
                      <a:pt x="77676" y="37860"/>
                      <a:pt x="71809" y="37860"/>
                      <a:pt x="67897" y="40095"/>
                    </a:cubicBezTo>
                    <a:cubicBezTo>
                      <a:pt x="63985" y="42331"/>
                      <a:pt x="63985" y="45684"/>
                      <a:pt x="67897" y="47919"/>
                    </a:cubicBezTo>
                    <a:cubicBezTo>
                      <a:pt x="71809" y="50154"/>
                      <a:pt x="77956" y="50154"/>
                      <a:pt x="81588" y="47919"/>
                    </a:cubicBezTo>
                    <a:close/>
                    <a:moveTo>
                      <a:pt x="50294" y="29757"/>
                    </a:moveTo>
                    <a:cubicBezTo>
                      <a:pt x="54206" y="27522"/>
                      <a:pt x="54206" y="24169"/>
                      <a:pt x="50294" y="21934"/>
                    </a:cubicBezTo>
                    <a:cubicBezTo>
                      <a:pt x="46382" y="19698"/>
                      <a:pt x="40515" y="19698"/>
                      <a:pt x="36603" y="21934"/>
                    </a:cubicBezTo>
                    <a:cubicBezTo>
                      <a:pt x="32691" y="24169"/>
                      <a:pt x="32691" y="27522"/>
                      <a:pt x="36603" y="29757"/>
                    </a:cubicBezTo>
                    <a:cubicBezTo>
                      <a:pt x="40235" y="31993"/>
                      <a:pt x="46382" y="31993"/>
                      <a:pt x="50294" y="29757"/>
                    </a:cubicBezTo>
                    <a:close/>
                    <a:moveTo>
                      <a:pt x="18721" y="11596"/>
                    </a:moveTo>
                    <a:cubicBezTo>
                      <a:pt x="22632" y="9360"/>
                      <a:pt x="22632" y="6007"/>
                      <a:pt x="18721" y="3772"/>
                    </a:cubicBezTo>
                    <a:cubicBezTo>
                      <a:pt x="14809" y="1537"/>
                      <a:pt x="8941" y="1537"/>
                      <a:pt x="5029" y="3772"/>
                    </a:cubicBezTo>
                    <a:cubicBezTo>
                      <a:pt x="1118" y="6007"/>
                      <a:pt x="1118" y="9360"/>
                      <a:pt x="5029" y="11596"/>
                    </a:cubicBezTo>
                    <a:cubicBezTo>
                      <a:pt x="8941" y="13831"/>
                      <a:pt x="15088" y="13831"/>
                      <a:pt x="18721" y="11596"/>
                    </a:cubicBezTo>
                    <a:close/>
                    <a:moveTo>
                      <a:pt x="238897" y="138728"/>
                    </a:moveTo>
                    <a:cubicBezTo>
                      <a:pt x="242808" y="136492"/>
                      <a:pt x="242808" y="133139"/>
                      <a:pt x="238897" y="130904"/>
                    </a:cubicBezTo>
                    <a:cubicBezTo>
                      <a:pt x="234985" y="128669"/>
                      <a:pt x="229117" y="128669"/>
                      <a:pt x="225205" y="130904"/>
                    </a:cubicBezTo>
                    <a:cubicBezTo>
                      <a:pt x="221294" y="133139"/>
                      <a:pt x="221294" y="136492"/>
                      <a:pt x="225205" y="138728"/>
                    </a:cubicBezTo>
                    <a:cubicBezTo>
                      <a:pt x="228838" y="140963"/>
                      <a:pt x="234985" y="140963"/>
                      <a:pt x="238897" y="138728"/>
                    </a:cubicBezTo>
                    <a:close/>
                    <a:moveTo>
                      <a:pt x="207323" y="120566"/>
                    </a:moveTo>
                    <a:cubicBezTo>
                      <a:pt x="211235" y="118331"/>
                      <a:pt x="211235" y="114978"/>
                      <a:pt x="207323" y="112742"/>
                    </a:cubicBezTo>
                    <a:cubicBezTo>
                      <a:pt x="203411" y="110507"/>
                      <a:pt x="197544" y="110507"/>
                      <a:pt x="193632" y="112742"/>
                    </a:cubicBezTo>
                    <a:cubicBezTo>
                      <a:pt x="189720" y="114978"/>
                      <a:pt x="189720" y="118331"/>
                      <a:pt x="193632" y="120566"/>
                    </a:cubicBezTo>
                    <a:cubicBezTo>
                      <a:pt x="197544" y="122801"/>
                      <a:pt x="203691" y="122801"/>
                      <a:pt x="207323" y="120566"/>
                    </a:cubicBezTo>
                    <a:close/>
                    <a:moveTo>
                      <a:pt x="176029" y="102404"/>
                    </a:moveTo>
                    <a:cubicBezTo>
                      <a:pt x="179941" y="100169"/>
                      <a:pt x="179941" y="96816"/>
                      <a:pt x="176029" y="94581"/>
                    </a:cubicBezTo>
                    <a:cubicBezTo>
                      <a:pt x="172117" y="92345"/>
                      <a:pt x="166250" y="92345"/>
                      <a:pt x="162338" y="94581"/>
                    </a:cubicBezTo>
                    <a:cubicBezTo>
                      <a:pt x="158426" y="96816"/>
                      <a:pt x="158426" y="100169"/>
                      <a:pt x="162338" y="102404"/>
                    </a:cubicBezTo>
                    <a:cubicBezTo>
                      <a:pt x="165970" y="104639"/>
                      <a:pt x="172117" y="104639"/>
                      <a:pt x="176029" y="102404"/>
                    </a:cubicBezTo>
                    <a:close/>
                    <a:moveTo>
                      <a:pt x="144456" y="84242"/>
                    </a:moveTo>
                    <a:cubicBezTo>
                      <a:pt x="148367" y="82007"/>
                      <a:pt x="148367" y="78654"/>
                      <a:pt x="144456" y="76419"/>
                    </a:cubicBezTo>
                    <a:cubicBezTo>
                      <a:pt x="140544" y="74184"/>
                      <a:pt x="134676" y="74184"/>
                      <a:pt x="130764" y="76419"/>
                    </a:cubicBezTo>
                    <a:cubicBezTo>
                      <a:pt x="126853" y="78654"/>
                      <a:pt x="126853" y="82007"/>
                      <a:pt x="130764" y="84242"/>
                    </a:cubicBezTo>
                    <a:cubicBezTo>
                      <a:pt x="134676" y="86478"/>
                      <a:pt x="140823" y="86478"/>
                      <a:pt x="144456" y="84242"/>
                    </a:cubicBezTo>
                    <a:close/>
                  </a:path>
                </a:pathLst>
              </a:custGeom>
              <a:solidFill>
                <a:srgbClr val="41368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3" name="Forma libre 62">
                <a:extLst>
                  <a:ext uri="{FF2B5EF4-FFF2-40B4-BE49-F238E27FC236}">
                    <a16:creationId xmlns:a16="http://schemas.microsoft.com/office/drawing/2014/main" id="{FBC1DFFD-74F3-6648-AEEA-D3DEB60A9C91}"/>
                  </a:ext>
                </a:extLst>
              </p:cNvPr>
              <p:cNvSpPr/>
              <p:nvPr/>
            </p:nvSpPr>
            <p:spPr>
              <a:xfrm>
                <a:off x="3912852" y="3924672"/>
                <a:ext cx="843897" cy="864231"/>
              </a:xfrm>
              <a:custGeom>
                <a:avLst/>
                <a:gdLst>
                  <a:gd name="connsiteX0" fmla="*/ 230095 w 231911"/>
                  <a:gd name="connsiteY0" fmla="*/ 129856 h 237499"/>
                  <a:gd name="connsiteX1" fmla="*/ 9919 w 231911"/>
                  <a:gd name="connsiteY1" fmla="*/ 2724 h 237499"/>
                  <a:gd name="connsiteX2" fmla="*/ 4610 w 231911"/>
                  <a:gd name="connsiteY2" fmla="*/ 2724 h 237499"/>
                  <a:gd name="connsiteX3" fmla="*/ 2096 w 231911"/>
                  <a:gd name="connsiteY3" fmla="*/ 7195 h 237499"/>
                  <a:gd name="connsiteX4" fmla="*/ 2096 w 231911"/>
                  <a:gd name="connsiteY4" fmla="*/ 107783 h 237499"/>
                  <a:gd name="connsiteX5" fmla="*/ 2096 w 231911"/>
                  <a:gd name="connsiteY5" fmla="*/ 108901 h 237499"/>
                  <a:gd name="connsiteX6" fmla="*/ 12154 w 231911"/>
                  <a:gd name="connsiteY6" fmla="*/ 108901 h 237499"/>
                  <a:gd name="connsiteX7" fmla="*/ 12154 w 231911"/>
                  <a:gd name="connsiteY7" fmla="*/ 107783 h 237499"/>
                  <a:gd name="connsiteX8" fmla="*/ 12154 w 231911"/>
                  <a:gd name="connsiteY8" fmla="*/ 16136 h 237499"/>
                  <a:gd name="connsiteX9" fmla="*/ 64684 w 231911"/>
                  <a:gd name="connsiteY9" fmla="*/ 46592 h 237499"/>
                  <a:gd name="connsiteX10" fmla="*/ 64684 w 231911"/>
                  <a:gd name="connsiteY10" fmla="*/ 143547 h 237499"/>
                  <a:gd name="connsiteX11" fmla="*/ 64963 w 231911"/>
                  <a:gd name="connsiteY11" fmla="*/ 145224 h 237499"/>
                  <a:gd name="connsiteX12" fmla="*/ 74742 w 231911"/>
                  <a:gd name="connsiteY12" fmla="*/ 145224 h 237499"/>
                  <a:gd name="connsiteX13" fmla="*/ 75022 w 231911"/>
                  <a:gd name="connsiteY13" fmla="*/ 143547 h 237499"/>
                  <a:gd name="connsiteX14" fmla="*/ 75022 w 231911"/>
                  <a:gd name="connsiteY14" fmla="*/ 52459 h 237499"/>
                  <a:gd name="connsiteX15" fmla="*/ 159125 w 231911"/>
                  <a:gd name="connsiteY15" fmla="*/ 101077 h 237499"/>
                  <a:gd name="connsiteX16" fmla="*/ 159125 w 231911"/>
                  <a:gd name="connsiteY16" fmla="*/ 197194 h 237499"/>
                  <a:gd name="connsiteX17" fmla="*/ 159963 w 231911"/>
                  <a:gd name="connsiteY17" fmla="*/ 199709 h 237499"/>
                  <a:gd name="connsiteX18" fmla="*/ 168904 w 231911"/>
                  <a:gd name="connsiteY18" fmla="*/ 199709 h 237499"/>
                  <a:gd name="connsiteX19" fmla="*/ 169742 w 231911"/>
                  <a:gd name="connsiteY19" fmla="*/ 197194 h 237499"/>
                  <a:gd name="connsiteX20" fmla="*/ 169742 w 231911"/>
                  <a:gd name="connsiteY20" fmla="*/ 106945 h 237499"/>
                  <a:gd name="connsiteX21" fmla="*/ 222272 w 231911"/>
                  <a:gd name="connsiteY21" fmla="*/ 137400 h 237499"/>
                  <a:gd name="connsiteX22" fmla="*/ 222272 w 231911"/>
                  <a:gd name="connsiteY22" fmla="*/ 235194 h 237499"/>
                  <a:gd name="connsiteX23" fmla="*/ 222272 w 231911"/>
                  <a:gd name="connsiteY23" fmla="*/ 236033 h 237499"/>
                  <a:gd name="connsiteX24" fmla="*/ 232330 w 231911"/>
                  <a:gd name="connsiteY24" fmla="*/ 236033 h 237499"/>
                  <a:gd name="connsiteX25" fmla="*/ 232330 w 231911"/>
                  <a:gd name="connsiteY25" fmla="*/ 235194 h 237499"/>
                  <a:gd name="connsiteX26" fmla="*/ 232330 w 231911"/>
                  <a:gd name="connsiteY26" fmla="*/ 134606 h 237499"/>
                  <a:gd name="connsiteX27" fmla="*/ 230095 w 231911"/>
                  <a:gd name="connsiteY27" fmla="*/ 129856 h 2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1911" h="237499">
                    <a:moveTo>
                      <a:pt x="230095" y="129856"/>
                    </a:moveTo>
                    <a:lnTo>
                      <a:pt x="9919" y="2724"/>
                    </a:lnTo>
                    <a:cubicBezTo>
                      <a:pt x="8243" y="1886"/>
                      <a:pt x="6287" y="1886"/>
                      <a:pt x="4610" y="2724"/>
                    </a:cubicBezTo>
                    <a:cubicBezTo>
                      <a:pt x="2934" y="3562"/>
                      <a:pt x="2096" y="5239"/>
                      <a:pt x="2096" y="7195"/>
                    </a:cubicBezTo>
                    <a:lnTo>
                      <a:pt x="2096" y="107783"/>
                    </a:lnTo>
                    <a:cubicBezTo>
                      <a:pt x="2096" y="108062"/>
                      <a:pt x="2096" y="108621"/>
                      <a:pt x="2096" y="108901"/>
                    </a:cubicBezTo>
                    <a:cubicBezTo>
                      <a:pt x="5169" y="110018"/>
                      <a:pt x="9081" y="110018"/>
                      <a:pt x="12154" y="108901"/>
                    </a:cubicBezTo>
                    <a:cubicBezTo>
                      <a:pt x="12154" y="108621"/>
                      <a:pt x="12154" y="108062"/>
                      <a:pt x="12154" y="107783"/>
                    </a:cubicBezTo>
                    <a:lnTo>
                      <a:pt x="12154" y="16136"/>
                    </a:lnTo>
                    <a:lnTo>
                      <a:pt x="64684" y="46592"/>
                    </a:lnTo>
                    <a:lnTo>
                      <a:pt x="64684" y="143547"/>
                    </a:lnTo>
                    <a:cubicBezTo>
                      <a:pt x="64684" y="144106"/>
                      <a:pt x="64684" y="144665"/>
                      <a:pt x="64963" y="145224"/>
                    </a:cubicBezTo>
                    <a:cubicBezTo>
                      <a:pt x="68037" y="146342"/>
                      <a:pt x="71669" y="146342"/>
                      <a:pt x="74742" y="145224"/>
                    </a:cubicBezTo>
                    <a:cubicBezTo>
                      <a:pt x="75022" y="144665"/>
                      <a:pt x="75022" y="144106"/>
                      <a:pt x="75022" y="143547"/>
                    </a:cubicBezTo>
                    <a:lnTo>
                      <a:pt x="75022" y="52459"/>
                    </a:lnTo>
                    <a:lnTo>
                      <a:pt x="159125" y="101077"/>
                    </a:lnTo>
                    <a:lnTo>
                      <a:pt x="159125" y="197194"/>
                    </a:lnTo>
                    <a:cubicBezTo>
                      <a:pt x="159125" y="198033"/>
                      <a:pt x="159404" y="199150"/>
                      <a:pt x="159963" y="199709"/>
                    </a:cubicBezTo>
                    <a:cubicBezTo>
                      <a:pt x="162757" y="200547"/>
                      <a:pt x="166110" y="200547"/>
                      <a:pt x="168904" y="199709"/>
                    </a:cubicBezTo>
                    <a:cubicBezTo>
                      <a:pt x="169463" y="198871"/>
                      <a:pt x="169742" y="198033"/>
                      <a:pt x="169742" y="197194"/>
                    </a:cubicBezTo>
                    <a:lnTo>
                      <a:pt x="169742" y="106945"/>
                    </a:lnTo>
                    <a:lnTo>
                      <a:pt x="222272" y="137400"/>
                    </a:lnTo>
                    <a:lnTo>
                      <a:pt x="222272" y="235194"/>
                    </a:lnTo>
                    <a:cubicBezTo>
                      <a:pt x="222272" y="235474"/>
                      <a:pt x="222272" y="235753"/>
                      <a:pt x="222272" y="236033"/>
                    </a:cubicBezTo>
                    <a:cubicBezTo>
                      <a:pt x="225345" y="237150"/>
                      <a:pt x="229257" y="237150"/>
                      <a:pt x="232330" y="236033"/>
                    </a:cubicBezTo>
                    <a:cubicBezTo>
                      <a:pt x="232330" y="235753"/>
                      <a:pt x="232330" y="235474"/>
                      <a:pt x="232330" y="235194"/>
                    </a:cubicBezTo>
                    <a:lnTo>
                      <a:pt x="232330" y="134606"/>
                    </a:lnTo>
                    <a:cubicBezTo>
                      <a:pt x="232610" y="132650"/>
                      <a:pt x="231772" y="130695"/>
                      <a:pt x="230095" y="129856"/>
                    </a:cubicBezTo>
                    <a:close/>
                  </a:path>
                </a:pathLst>
              </a:custGeom>
              <a:solidFill>
                <a:srgbClr val="5C5C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4" name="Forma libre 63">
                <a:extLst>
                  <a:ext uri="{FF2B5EF4-FFF2-40B4-BE49-F238E27FC236}">
                    <a16:creationId xmlns:a16="http://schemas.microsoft.com/office/drawing/2014/main" id="{8EB76F9B-F065-CF43-B0EF-40F186AC1F85}"/>
                  </a:ext>
                </a:extLst>
              </p:cNvPr>
              <p:cNvSpPr/>
              <p:nvPr/>
            </p:nvSpPr>
            <p:spPr>
              <a:xfrm>
                <a:off x="2942955" y="2225579"/>
                <a:ext cx="823563" cy="477869"/>
              </a:xfrm>
              <a:custGeom>
                <a:avLst/>
                <a:gdLst>
                  <a:gd name="connsiteX0" fmla="*/ 221132 w 226323"/>
                  <a:gd name="connsiteY0" fmla="*/ 74005 h 131323"/>
                  <a:gd name="connsiteX1" fmla="*/ 126692 w 226323"/>
                  <a:gd name="connsiteY1" fmla="*/ 128770 h 131323"/>
                  <a:gd name="connsiteX2" fmla="*/ 99589 w 226323"/>
                  <a:gd name="connsiteY2" fmla="*/ 127652 h 131323"/>
                  <a:gd name="connsiteX3" fmla="*/ 8780 w 226323"/>
                  <a:gd name="connsiteY3" fmla="*/ 75123 h 131323"/>
                  <a:gd name="connsiteX4" fmla="*/ 6824 w 226323"/>
                  <a:gd name="connsiteY4" fmla="*/ 59476 h 131323"/>
                  <a:gd name="connsiteX5" fmla="*/ 101545 w 226323"/>
                  <a:gd name="connsiteY5" fmla="*/ 4711 h 131323"/>
                  <a:gd name="connsiteX6" fmla="*/ 128647 w 226323"/>
                  <a:gd name="connsiteY6" fmla="*/ 5829 h 131323"/>
                  <a:gd name="connsiteX7" fmla="*/ 219456 w 226323"/>
                  <a:gd name="connsiteY7" fmla="*/ 58358 h 131323"/>
                  <a:gd name="connsiteX8" fmla="*/ 221132 w 226323"/>
                  <a:gd name="connsiteY8" fmla="*/ 74005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323" h="131323">
                    <a:moveTo>
                      <a:pt x="221132" y="74005"/>
                    </a:moveTo>
                    <a:lnTo>
                      <a:pt x="126692" y="128770"/>
                    </a:lnTo>
                    <a:cubicBezTo>
                      <a:pt x="119706" y="132682"/>
                      <a:pt x="107692" y="132123"/>
                      <a:pt x="99589" y="127652"/>
                    </a:cubicBezTo>
                    <a:lnTo>
                      <a:pt x="8780" y="75123"/>
                    </a:lnTo>
                    <a:cubicBezTo>
                      <a:pt x="677" y="70653"/>
                      <a:pt x="-161" y="63388"/>
                      <a:pt x="6824" y="59476"/>
                    </a:cubicBezTo>
                    <a:lnTo>
                      <a:pt x="101545" y="4711"/>
                    </a:lnTo>
                    <a:cubicBezTo>
                      <a:pt x="108530" y="800"/>
                      <a:pt x="120544" y="1359"/>
                      <a:pt x="128647" y="5829"/>
                    </a:cubicBezTo>
                    <a:lnTo>
                      <a:pt x="219456" y="58358"/>
                    </a:lnTo>
                    <a:cubicBezTo>
                      <a:pt x="227280" y="63108"/>
                      <a:pt x="228118" y="70094"/>
                      <a:pt x="221132" y="74005"/>
                    </a:cubicBezTo>
                    <a:close/>
                  </a:path>
                </a:pathLst>
              </a:custGeom>
              <a:solidFill>
                <a:srgbClr val="D9BE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5" name="Forma libre 64">
                <a:extLst>
                  <a:ext uri="{FF2B5EF4-FFF2-40B4-BE49-F238E27FC236}">
                    <a16:creationId xmlns:a16="http://schemas.microsoft.com/office/drawing/2014/main" id="{46E9D495-9A79-3044-B5FE-99CF55970FC1}"/>
                  </a:ext>
                </a:extLst>
              </p:cNvPr>
              <p:cNvSpPr/>
              <p:nvPr/>
            </p:nvSpPr>
            <p:spPr>
              <a:xfrm>
                <a:off x="3350590" y="2466913"/>
                <a:ext cx="416867" cy="1504780"/>
              </a:xfrm>
              <a:custGeom>
                <a:avLst/>
                <a:gdLst>
                  <a:gd name="connsiteX0" fmla="*/ 113860 w 114558"/>
                  <a:gd name="connsiteY0" fmla="*/ 348007 h 413528"/>
                  <a:gd name="connsiteX1" fmla="*/ 113860 w 114558"/>
                  <a:gd name="connsiteY1" fmla="*/ 2096 h 413528"/>
                  <a:gd name="connsiteX2" fmla="*/ 113860 w 114558"/>
                  <a:gd name="connsiteY2" fmla="*/ 2096 h 413528"/>
                  <a:gd name="connsiteX3" fmla="*/ 113860 w 114558"/>
                  <a:gd name="connsiteY3" fmla="*/ 2096 h 413528"/>
                  <a:gd name="connsiteX4" fmla="*/ 109389 w 114558"/>
                  <a:gd name="connsiteY4" fmla="*/ 7684 h 413528"/>
                  <a:gd name="connsiteX5" fmla="*/ 14669 w 114558"/>
                  <a:gd name="connsiteY5" fmla="*/ 62448 h 413528"/>
                  <a:gd name="connsiteX6" fmla="*/ 2096 w 114558"/>
                  <a:gd name="connsiteY6" fmla="*/ 64963 h 413528"/>
                  <a:gd name="connsiteX7" fmla="*/ 2096 w 114558"/>
                  <a:gd name="connsiteY7" fmla="*/ 413109 h 413528"/>
                  <a:gd name="connsiteX8" fmla="*/ 14669 w 114558"/>
                  <a:gd name="connsiteY8" fmla="*/ 410595 h 413528"/>
                  <a:gd name="connsiteX9" fmla="*/ 109389 w 114558"/>
                  <a:gd name="connsiteY9" fmla="*/ 355830 h 413528"/>
                  <a:gd name="connsiteX10" fmla="*/ 113860 w 114558"/>
                  <a:gd name="connsiteY10" fmla="*/ 348007 h 413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558" h="413528">
                    <a:moveTo>
                      <a:pt x="113860" y="348007"/>
                    </a:moveTo>
                    <a:lnTo>
                      <a:pt x="113860" y="2096"/>
                    </a:ln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301" y="4051"/>
                      <a:pt x="111904" y="6007"/>
                      <a:pt x="109389" y="7684"/>
                    </a:cubicBezTo>
                    <a:lnTo>
                      <a:pt x="14669" y="62448"/>
                    </a:lnTo>
                    <a:cubicBezTo>
                      <a:pt x="11316" y="64404"/>
                      <a:pt x="6846" y="65243"/>
                      <a:pt x="2096" y="64963"/>
                    </a:cubicBezTo>
                    <a:lnTo>
                      <a:pt x="2096" y="413109"/>
                    </a:lnTo>
                    <a:cubicBezTo>
                      <a:pt x="6846" y="413109"/>
                      <a:pt x="11316" y="412271"/>
                      <a:pt x="14669" y="410595"/>
                    </a:cubicBezTo>
                    <a:lnTo>
                      <a:pt x="109389" y="355830"/>
                    </a:lnTo>
                    <a:cubicBezTo>
                      <a:pt x="112742" y="353874"/>
                      <a:pt x="114419" y="350801"/>
                      <a:pt x="113860" y="348007"/>
                    </a:cubicBezTo>
                    <a:close/>
                  </a:path>
                </a:pathLst>
              </a:custGeom>
              <a:solidFill>
                <a:srgbClr val="DE85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6" name="Forma libre 65">
                <a:extLst>
                  <a:ext uri="{FF2B5EF4-FFF2-40B4-BE49-F238E27FC236}">
                    <a16:creationId xmlns:a16="http://schemas.microsoft.com/office/drawing/2014/main" id="{9F651C47-327A-BF40-A38B-807E69BAE350}"/>
                  </a:ext>
                </a:extLst>
              </p:cNvPr>
              <p:cNvSpPr/>
              <p:nvPr/>
            </p:nvSpPr>
            <p:spPr>
              <a:xfrm>
                <a:off x="2943268" y="2463864"/>
                <a:ext cx="416867" cy="1514951"/>
              </a:xfrm>
              <a:custGeom>
                <a:avLst/>
                <a:gdLst>
                  <a:gd name="connsiteX0" fmla="*/ 99503 w 114558"/>
                  <a:gd name="connsiteY0" fmla="*/ 62169 h 416322"/>
                  <a:gd name="connsiteX1" fmla="*/ 8694 w 114558"/>
                  <a:gd name="connsiteY1" fmla="*/ 9640 h 416322"/>
                  <a:gd name="connsiteX2" fmla="*/ 2268 w 114558"/>
                  <a:gd name="connsiteY2" fmla="*/ 2096 h 416322"/>
                  <a:gd name="connsiteX3" fmla="*/ 2268 w 114558"/>
                  <a:gd name="connsiteY3" fmla="*/ 347727 h 416322"/>
                  <a:gd name="connsiteX4" fmla="*/ 8694 w 114558"/>
                  <a:gd name="connsiteY4" fmla="*/ 357786 h 416322"/>
                  <a:gd name="connsiteX5" fmla="*/ 99503 w 114558"/>
                  <a:gd name="connsiteY5" fmla="*/ 410315 h 416322"/>
                  <a:gd name="connsiteX6" fmla="*/ 114032 w 114558"/>
                  <a:gd name="connsiteY6" fmla="*/ 414227 h 416322"/>
                  <a:gd name="connsiteX7" fmla="*/ 114032 w 114558"/>
                  <a:gd name="connsiteY7" fmla="*/ 65801 h 416322"/>
                  <a:gd name="connsiteX8" fmla="*/ 99503 w 114558"/>
                  <a:gd name="connsiteY8" fmla="*/ 62169 h 41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416322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347727"/>
                    </a:lnTo>
                    <a:cubicBezTo>
                      <a:pt x="1430" y="351080"/>
                      <a:pt x="3665" y="354992"/>
                      <a:pt x="8694" y="357786"/>
                    </a:cubicBezTo>
                    <a:lnTo>
                      <a:pt x="99503" y="410315"/>
                    </a:lnTo>
                    <a:cubicBezTo>
                      <a:pt x="103694" y="412830"/>
                      <a:pt x="109003" y="413948"/>
                      <a:pt x="114032" y="414227"/>
                    </a:cubicBezTo>
                    <a:lnTo>
                      <a:pt x="114032" y="65801"/>
                    </a:lnTo>
                    <a:cubicBezTo>
                      <a:pt x="108723" y="65801"/>
                      <a:pt x="103694" y="64404"/>
                      <a:pt x="99503" y="62169"/>
                    </a:cubicBezTo>
                    <a:close/>
                  </a:path>
                </a:pathLst>
              </a:custGeom>
              <a:solidFill>
                <a:srgbClr val="8DC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7" name="Forma libre 66">
                <a:extLst>
                  <a:ext uri="{FF2B5EF4-FFF2-40B4-BE49-F238E27FC236}">
                    <a16:creationId xmlns:a16="http://schemas.microsoft.com/office/drawing/2014/main" id="{92F8D996-AEE9-5F44-A855-3FFD9288A4BD}"/>
                  </a:ext>
                </a:extLst>
              </p:cNvPr>
              <p:cNvSpPr/>
              <p:nvPr/>
            </p:nvSpPr>
            <p:spPr>
              <a:xfrm>
                <a:off x="2943268" y="2463864"/>
                <a:ext cx="416867" cy="1514951"/>
              </a:xfrm>
              <a:custGeom>
                <a:avLst/>
                <a:gdLst>
                  <a:gd name="connsiteX0" fmla="*/ 99503 w 114558"/>
                  <a:gd name="connsiteY0" fmla="*/ 62169 h 416322"/>
                  <a:gd name="connsiteX1" fmla="*/ 8694 w 114558"/>
                  <a:gd name="connsiteY1" fmla="*/ 9640 h 416322"/>
                  <a:gd name="connsiteX2" fmla="*/ 2268 w 114558"/>
                  <a:gd name="connsiteY2" fmla="*/ 2096 h 416322"/>
                  <a:gd name="connsiteX3" fmla="*/ 2268 w 114558"/>
                  <a:gd name="connsiteY3" fmla="*/ 347727 h 416322"/>
                  <a:gd name="connsiteX4" fmla="*/ 8694 w 114558"/>
                  <a:gd name="connsiteY4" fmla="*/ 357786 h 416322"/>
                  <a:gd name="connsiteX5" fmla="*/ 99503 w 114558"/>
                  <a:gd name="connsiteY5" fmla="*/ 410315 h 416322"/>
                  <a:gd name="connsiteX6" fmla="*/ 114032 w 114558"/>
                  <a:gd name="connsiteY6" fmla="*/ 414227 h 416322"/>
                  <a:gd name="connsiteX7" fmla="*/ 114032 w 114558"/>
                  <a:gd name="connsiteY7" fmla="*/ 65801 h 416322"/>
                  <a:gd name="connsiteX8" fmla="*/ 99503 w 114558"/>
                  <a:gd name="connsiteY8" fmla="*/ 62169 h 41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416322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347727"/>
                    </a:lnTo>
                    <a:cubicBezTo>
                      <a:pt x="1430" y="351080"/>
                      <a:pt x="3665" y="354992"/>
                      <a:pt x="8694" y="357786"/>
                    </a:cubicBezTo>
                    <a:lnTo>
                      <a:pt x="99503" y="410315"/>
                    </a:lnTo>
                    <a:cubicBezTo>
                      <a:pt x="103694" y="412830"/>
                      <a:pt x="109003" y="413948"/>
                      <a:pt x="114032" y="414227"/>
                    </a:cubicBezTo>
                    <a:lnTo>
                      <a:pt x="114032" y="65801"/>
                    </a:lnTo>
                    <a:cubicBezTo>
                      <a:pt x="108723" y="65801"/>
                      <a:pt x="103694" y="64404"/>
                      <a:pt x="99503" y="62169"/>
                    </a:cubicBezTo>
                    <a:close/>
                  </a:path>
                </a:pathLst>
              </a:custGeom>
              <a:solidFill>
                <a:srgbClr val="9843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8" name="Forma libre 67">
                <a:extLst>
                  <a:ext uri="{FF2B5EF4-FFF2-40B4-BE49-F238E27FC236}">
                    <a16:creationId xmlns:a16="http://schemas.microsoft.com/office/drawing/2014/main" id="{1EE389F5-C5FB-B14D-9AFF-EF0C5D5101E1}"/>
                  </a:ext>
                </a:extLst>
              </p:cNvPr>
              <p:cNvSpPr/>
              <p:nvPr/>
            </p:nvSpPr>
            <p:spPr>
              <a:xfrm>
                <a:off x="2398997" y="2974920"/>
                <a:ext cx="824502" cy="496856"/>
              </a:xfrm>
              <a:custGeom>
                <a:avLst/>
                <a:gdLst>
                  <a:gd name="connsiteX0" fmla="*/ 221412 w 226323"/>
                  <a:gd name="connsiteY0" fmla="*/ 74005 h 131323"/>
                  <a:gd name="connsiteX1" fmla="*/ 126692 w 226323"/>
                  <a:gd name="connsiteY1" fmla="*/ 128770 h 131323"/>
                  <a:gd name="connsiteX2" fmla="*/ 99589 w 226323"/>
                  <a:gd name="connsiteY2" fmla="*/ 127652 h 131323"/>
                  <a:gd name="connsiteX3" fmla="*/ 8780 w 226323"/>
                  <a:gd name="connsiteY3" fmla="*/ 75123 h 131323"/>
                  <a:gd name="connsiteX4" fmla="*/ 6824 w 226323"/>
                  <a:gd name="connsiteY4" fmla="*/ 59476 h 131323"/>
                  <a:gd name="connsiteX5" fmla="*/ 101545 w 226323"/>
                  <a:gd name="connsiteY5" fmla="*/ 4711 h 131323"/>
                  <a:gd name="connsiteX6" fmla="*/ 128647 w 226323"/>
                  <a:gd name="connsiteY6" fmla="*/ 5829 h 131323"/>
                  <a:gd name="connsiteX7" fmla="*/ 219456 w 226323"/>
                  <a:gd name="connsiteY7" fmla="*/ 58358 h 131323"/>
                  <a:gd name="connsiteX8" fmla="*/ 221412 w 226323"/>
                  <a:gd name="connsiteY8" fmla="*/ 74005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323" h="131323">
                    <a:moveTo>
                      <a:pt x="221412" y="74005"/>
                    </a:moveTo>
                    <a:lnTo>
                      <a:pt x="126692" y="128770"/>
                    </a:lnTo>
                    <a:cubicBezTo>
                      <a:pt x="119706" y="132682"/>
                      <a:pt x="107692" y="132123"/>
                      <a:pt x="99589" y="127652"/>
                    </a:cubicBezTo>
                    <a:lnTo>
                      <a:pt x="8780" y="75123"/>
                    </a:lnTo>
                    <a:cubicBezTo>
                      <a:pt x="677" y="70653"/>
                      <a:pt x="-161" y="63388"/>
                      <a:pt x="6824" y="59476"/>
                    </a:cubicBezTo>
                    <a:lnTo>
                      <a:pt x="101545" y="4711"/>
                    </a:lnTo>
                    <a:cubicBezTo>
                      <a:pt x="108530" y="800"/>
                      <a:pt x="120545" y="1359"/>
                      <a:pt x="128647" y="5829"/>
                    </a:cubicBezTo>
                    <a:lnTo>
                      <a:pt x="219456" y="58358"/>
                    </a:lnTo>
                    <a:cubicBezTo>
                      <a:pt x="227559" y="63108"/>
                      <a:pt x="228397" y="70094"/>
                      <a:pt x="221412" y="74005"/>
                    </a:cubicBezTo>
                    <a:close/>
                  </a:path>
                </a:pathLst>
              </a:custGeom>
              <a:solidFill>
                <a:srgbClr val="68C1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69" name="Forma libre 68">
                <a:extLst>
                  <a:ext uri="{FF2B5EF4-FFF2-40B4-BE49-F238E27FC236}">
                    <a16:creationId xmlns:a16="http://schemas.microsoft.com/office/drawing/2014/main" id="{7ED6B96F-5B43-4249-B2A0-B32FBF90054F}"/>
                  </a:ext>
                </a:extLst>
              </p:cNvPr>
              <p:cNvSpPr/>
              <p:nvPr/>
            </p:nvSpPr>
            <p:spPr>
              <a:xfrm>
                <a:off x="2806632" y="3216254"/>
                <a:ext cx="416867" cy="1067583"/>
              </a:xfrm>
              <a:custGeom>
                <a:avLst/>
                <a:gdLst>
                  <a:gd name="connsiteX0" fmla="*/ 113860 w 114558"/>
                  <a:gd name="connsiteY0" fmla="*/ 227860 h 293381"/>
                  <a:gd name="connsiteX1" fmla="*/ 113860 w 114558"/>
                  <a:gd name="connsiteY1" fmla="*/ 2096 h 293381"/>
                  <a:gd name="connsiteX2" fmla="*/ 113860 w 114558"/>
                  <a:gd name="connsiteY2" fmla="*/ 2096 h 293381"/>
                  <a:gd name="connsiteX3" fmla="*/ 113860 w 114558"/>
                  <a:gd name="connsiteY3" fmla="*/ 2096 h 293381"/>
                  <a:gd name="connsiteX4" fmla="*/ 109389 w 114558"/>
                  <a:gd name="connsiteY4" fmla="*/ 7684 h 293381"/>
                  <a:gd name="connsiteX5" fmla="*/ 14669 w 114558"/>
                  <a:gd name="connsiteY5" fmla="*/ 62448 h 293381"/>
                  <a:gd name="connsiteX6" fmla="*/ 2096 w 114558"/>
                  <a:gd name="connsiteY6" fmla="*/ 64963 h 293381"/>
                  <a:gd name="connsiteX7" fmla="*/ 2096 w 114558"/>
                  <a:gd name="connsiteY7" fmla="*/ 292963 h 293381"/>
                  <a:gd name="connsiteX8" fmla="*/ 14669 w 114558"/>
                  <a:gd name="connsiteY8" fmla="*/ 290448 h 293381"/>
                  <a:gd name="connsiteX9" fmla="*/ 109389 w 114558"/>
                  <a:gd name="connsiteY9" fmla="*/ 235683 h 293381"/>
                  <a:gd name="connsiteX10" fmla="*/ 113860 w 114558"/>
                  <a:gd name="connsiteY10" fmla="*/ 227860 h 293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558" h="293381">
                    <a:moveTo>
                      <a:pt x="113860" y="227860"/>
                    </a:moveTo>
                    <a:lnTo>
                      <a:pt x="113860" y="2096"/>
                    </a:ln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301" y="4051"/>
                      <a:pt x="111904" y="6007"/>
                      <a:pt x="109389" y="7684"/>
                    </a:cubicBezTo>
                    <a:lnTo>
                      <a:pt x="14669" y="62448"/>
                    </a:lnTo>
                    <a:cubicBezTo>
                      <a:pt x="11316" y="64404"/>
                      <a:pt x="6846" y="65242"/>
                      <a:pt x="2096" y="64963"/>
                    </a:cubicBezTo>
                    <a:lnTo>
                      <a:pt x="2096" y="292963"/>
                    </a:lnTo>
                    <a:cubicBezTo>
                      <a:pt x="6846" y="292963"/>
                      <a:pt x="11316" y="292124"/>
                      <a:pt x="14669" y="290448"/>
                    </a:cubicBezTo>
                    <a:lnTo>
                      <a:pt x="109389" y="235683"/>
                    </a:lnTo>
                    <a:cubicBezTo>
                      <a:pt x="113022" y="233727"/>
                      <a:pt x="114419" y="230933"/>
                      <a:pt x="113860" y="227860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0" name="Forma libre 69">
                <a:extLst>
                  <a:ext uri="{FF2B5EF4-FFF2-40B4-BE49-F238E27FC236}">
                    <a16:creationId xmlns:a16="http://schemas.microsoft.com/office/drawing/2014/main" id="{3F074FB4-E430-534B-97F5-3907D00ED854}"/>
                  </a:ext>
                </a:extLst>
              </p:cNvPr>
              <p:cNvSpPr/>
              <p:nvPr/>
            </p:nvSpPr>
            <p:spPr>
              <a:xfrm>
                <a:off x="2399310" y="3213205"/>
                <a:ext cx="416867" cy="1077750"/>
              </a:xfrm>
              <a:custGeom>
                <a:avLst/>
                <a:gdLst>
                  <a:gd name="connsiteX0" fmla="*/ 99503 w 114558"/>
                  <a:gd name="connsiteY0" fmla="*/ 62169 h 296175"/>
                  <a:gd name="connsiteX1" fmla="*/ 8694 w 114558"/>
                  <a:gd name="connsiteY1" fmla="*/ 9640 h 296175"/>
                  <a:gd name="connsiteX2" fmla="*/ 2268 w 114558"/>
                  <a:gd name="connsiteY2" fmla="*/ 2096 h 296175"/>
                  <a:gd name="connsiteX3" fmla="*/ 2268 w 114558"/>
                  <a:gd name="connsiteY3" fmla="*/ 227860 h 296175"/>
                  <a:gd name="connsiteX4" fmla="*/ 8694 w 114558"/>
                  <a:gd name="connsiteY4" fmla="*/ 237919 h 296175"/>
                  <a:gd name="connsiteX5" fmla="*/ 99503 w 114558"/>
                  <a:gd name="connsiteY5" fmla="*/ 290448 h 296175"/>
                  <a:gd name="connsiteX6" fmla="*/ 114032 w 114558"/>
                  <a:gd name="connsiteY6" fmla="*/ 294360 h 296175"/>
                  <a:gd name="connsiteX7" fmla="*/ 114032 w 114558"/>
                  <a:gd name="connsiteY7" fmla="*/ 66360 h 296175"/>
                  <a:gd name="connsiteX8" fmla="*/ 99503 w 114558"/>
                  <a:gd name="connsiteY8" fmla="*/ 62169 h 29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96175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227860"/>
                    </a:lnTo>
                    <a:cubicBezTo>
                      <a:pt x="1430" y="231213"/>
                      <a:pt x="3665" y="235124"/>
                      <a:pt x="8694" y="237919"/>
                    </a:cubicBezTo>
                    <a:lnTo>
                      <a:pt x="99503" y="290448"/>
                    </a:lnTo>
                    <a:cubicBezTo>
                      <a:pt x="103694" y="292963"/>
                      <a:pt x="109003" y="294080"/>
                      <a:pt x="114032" y="294360"/>
                    </a:cubicBezTo>
                    <a:lnTo>
                      <a:pt x="114032" y="66360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rgbClr val="8DC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1" name="Forma libre 70">
                <a:extLst>
                  <a:ext uri="{FF2B5EF4-FFF2-40B4-BE49-F238E27FC236}">
                    <a16:creationId xmlns:a16="http://schemas.microsoft.com/office/drawing/2014/main" id="{A2ADF178-56B7-5841-B3A5-4D2AFD4E1B44}"/>
                  </a:ext>
                </a:extLst>
              </p:cNvPr>
              <p:cNvSpPr/>
              <p:nvPr/>
            </p:nvSpPr>
            <p:spPr>
              <a:xfrm>
                <a:off x="2399310" y="3213205"/>
                <a:ext cx="416867" cy="1077750"/>
              </a:xfrm>
              <a:custGeom>
                <a:avLst/>
                <a:gdLst>
                  <a:gd name="connsiteX0" fmla="*/ 99503 w 114558"/>
                  <a:gd name="connsiteY0" fmla="*/ 62169 h 296175"/>
                  <a:gd name="connsiteX1" fmla="*/ 8694 w 114558"/>
                  <a:gd name="connsiteY1" fmla="*/ 9640 h 296175"/>
                  <a:gd name="connsiteX2" fmla="*/ 2268 w 114558"/>
                  <a:gd name="connsiteY2" fmla="*/ 2096 h 296175"/>
                  <a:gd name="connsiteX3" fmla="*/ 2268 w 114558"/>
                  <a:gd name="connsiteY3" fmla="*/ 227860 h 296175"/>
                  <a:gd name="connsiteX4" fmla="*/ 8694 w 114558"/>
                  <a:gd name="connsiteY4" fmla="*/ 237919 h 296175"/>
                  <a:gd name="connsiteX5" fmla="*/ 99503 w 114558"/>
                  <a:gd name="connsiteY5" fmla="*/ 290448 h 296175"/>
                  <a:gd name="connsiteX6" fmla="*/ 114032 w 114558"/>
                  <a:gd name="connsiteY6" fmla="*/ 294360 h 296175"/>
                  <a:gd name="connsiteX7" fmla="*/ 114032 w 114558"/>
                  <a:gd name="connsiteY7" fmla="*/ 66360 h 296175"/>
                  <a:gd name="connsiteX8" fmla="*/ 99503 w 114558"/>
                  <a:gd name="connsiteY8" fmla="*/ 62169 h 29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96175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227860"/>
                    </a:lnTo>
                    <a:cubicBezTo>
                      <a:pt x="1430" y="231213"/>
                      <a:pt x="3665" y="235124"/>
                      <a:pt x="8694" y="237919"/>
                    </a:cubicBezTo>
                    <a:lnTo>
                      <a:pt x="99503" y="290448"/>
                    </a:lnTo>
                    <a:cubicBezTo>
                      <a:pt x="103694" y="292963"/>
                      <a:pt x="109003" y="294080"/>
                      <a:pt x="114032" y="294360"/>
                    </a:cubicBezTo>
                    <a:lnTo>
                      <a:pt x="114032" y="66360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rgbClr val="13B1C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2" name="Forma libre 71">
                <a:extLst>
                  <a:ext uri="{FF2B5EF4-FFF2-40B4-BE49-F238E27FC236}">
                    <a16:creationId xmlns:a16="http://schemas.microsoft.com/office/drawing/2014/main" id="{E3332F4F-E59D-5E4F-9190-B4D87B75D7FB}"/>
                  </a:ext>
                </a:extLst>
              </p:cNvPr>
              <p:cNvSpPr/>
              <p:nvPr/>
            </p:nvSpPr>
            <p:spPr>
              <a:xfrm>
                <a:off x="1867240" y="3597165"/>
                <a:ext cx="823563" cy="477869"/>
              </a:xfrm>
              <a:custGeom>
                <a:avLst/>
                <a:gdLst>
                  <a:gd name="connsiteX0" fmla="*/ 221412 w 226323"/>
                  <a:gd name="connsiteY0" fmla="*/ 74005 h 131323"/>
                  <a:gd name="connsiteX1" fmla="*/ 126692 w 226323"/>
                  <a:gd name="connsiteY1" fmla="*/ 128770 h 131323"/>
                  <a:gd name="connsiteX2" fmla="*/ 99589 w 226323"/>
                  <a:gd name="connsiteY2" fmla="*/ 127652 h 131323"/>
                  <a:gd name="connsiteX3" fmla="*/ 8780 w 226323"/>
                  <a:gd name="connsiteY3" fmla="*/ 75123 h 131323"/>
                  <a:gd name="connsiteX4" fmla="*/ 6824 w 226323"/>
                  <a:gd name="connsiteY4" fmla="*/ 59476 h 131323"/>
                  <a:gd name="connsiteX5" fmla="*/ 101545 w 226323"/>
                  <a:gd name="connsiteY5" fmla="*/ 4712 h 131323"/>
                  <a:gd name="connsiteX6" fmla="*/ 128647 w 226323"/>
                  <a:gd name="connsiteY6" fmla="*/ 5829 h 131323"/>
                  <a:gd name="connsiteX7" fmla="*/ 219456 w 226323"/>
                  <a:gd name="connsiteY7" fmla="*/ 58358 h 131323"/>
                  <a:gd name="connsiteX8" fmla="*/ 221412 w 226323"/>
                  <a:gd name="connsiteY8" fmla="*/ 74005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6323" h="131323">
                    <a:moveTo>
                      <a:pt x="221412" y="74005"/>
                    </a:moveTo>
                    <a:lnTo>
                      <a:pt x="126692" y="128770"/>
                    </a:lnTo>
                    <a:cubicBezTo>
                      <a:pt x="119706" y="132682"/>
                      <a:pt x="107692" y="132123"/>
                      <a:pt x="99589" y="127652"/>
                    </a:cubicBezTo>
                    <a:lnTo>
                      <a:pt x="8780" y="75123"/>
                    </a:lnTo>
                    <a:cubicBezTo>
                      <a:pt x="677" y="70653"/>
                      <a:pt x="-161" y="63388"/>
                      <a:pt x="6824" y="59476"/>
                    </a:cubicBezTo>
                    <a:lnTo>
                      <a:pt x="101545" y="4712"/>
                    </a:lnTo>
                    <a:cubicBezTo>
                      <a:pt x="108530" y="800"/>
                      <a:pt x="120544" y="1359"/>
                      <a:pt x="128647" y="5829"/>
                    </a:cubicBezTo>
                    <a:lnTo>
                      <a:pt x="219456" y="58358"/>
                    </a:lnTo>
                    <a:cubicBezTo>
                      <a:pt x="227559" y="63108"/>
                      <a:pt x="228397" y="70094"/>
                      <a:pt x="221412" y="7400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3" name="Forma libre 72">
                <a:extLst>
                  <a:ext uri="{FF2B5EF4-FFF2-40B4-BE49-F238E27FC236}">
                    <a16:creationId xmlns:a16="http://schemas.microsoft.com/office/drawing/2014/main" id="{36614634-B5EF-E640-B32B-DABDD11B6DDA}"/>
                  </a:ext>
                </a:extLst>
              </p:cNvPr>
              <p:cNvSpPr/>
              <p:nvPr/>
            </p:nvSpPr>
            <p:spPr>
              <a:xfrm>
                <a:off x="2275893" y="3839518"/>
                <a:ext cx="416867" cy="752390"/>
              </a:xfrm>
              <a:custGeom>
                <a:avLst/>
                <a:gdLst>
                  <a:gd name="connsiteX0" fmla="*/ 113860 w 114558"/>
                  <a:gd name="connsiteY0" fmla="*/ 140963 h 206764"/>
                  <a:gd name="connsiteX1" fmla="*/ 113860 w 114558"/>
                  <a:gd name="connsiteY1" fmla="*/ 2096 h 206764"/>
                  <a:gd name="connsiteX2" fmla="*/ 113860 w 114558"/>
                  <a:gd name="connsiteY2" fmla="*/ 2096 h 206764"/>
                  <a:gd name="connsiteX3" fmla="*/ 113860 w 114558"/>
                  <a:gd name="connsiteY3" fmla="*/ 2096 h 206764"/>
                  <a:gd name="connsiteX4" fmla="*/ 109389 w 114558"/>
                  <a:gd name="connsiteY4" fmla="*/ 7684 h 206764"/>
                  <a:gd name="connsiteX5" fmla="*/ 14669 w 114558"/>
                  <a:gd name="connsiteY5" fmla="*/ 62448 h 206764"/>
                  <a:gd name="connsiteX6" fmla="*/ 2096 w 114558"/>
                  <a:gd name="connsiteY6" fmla="*/ 64963 h 206764"/>
                  <a:gd name="connsiteX7" fmla="*/ 2096 w 114558"/>
                  <a:gd name="connsiteY7" fmla="*/ 206345 h 206764"/>
                  <a:gd name="connsiteX8" fmla="*/ 14669 w 114558"/>
                  <a:gd name="connsiteY8" fmla="*/ 203830 h 206764"/>
                  <a:gd name="connsiteX9" fmla="*/ 109389 w 114558"/>
                  <a:gd name="connsiteY9" fmla="*/ 149066 h 206764"/>
                  <a:gd name="connsiteX10" fmla="*/ 113860 w 114558"/>
                  <a:gd name="connsiteY10" fmla="*/ 140963 h 20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558" h="206764">
                    <a:moveTo>
                      <a:pt x="113860" y="140963"/>
                    </a:moveTo>
                    <a:lnTo>
                      <a:pt x="113860" y="2096"/>
                    </a:ln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860" y="2096"/>
                      <a:pt x="113860" y="2096"/>
                      <a:pt x="113860" y="2096"/>
                    </a:cubicBezTo>
                    <a:cubicBezTo>
                      <a:pt x="113301" y="4051"/>
                      <a:pt x="111904" y="6007"/>
                      <a:pt x="109389" y="7684"/>
                    </a:cubicBezTo>
                    <a:lnTo>
                      <a:pt x="14669" y="62448"/>
                    </a:lnTo>
                    <a:cubicBezTo>
                      <a:pt x="11316" y="64404"/>
                      <a:pt x="6846" y="65243"/>
                      <a:pt x="2096" y="64963"/>
                    </a:cubicBezTo>
                    <a:lnTo>
                      <a:pt x="2096" y="206345"/>
                    </a:lnTo>
                    <a:cubicBezTo>
                      <a:pt x="6846" y="206345"/>
                      <a:pt x="11316" y="205507"/>
                      <a:pt x="14669" y="203830"/>
                    </a:cubicBezTo>
                    <a:lnTo>
                      <a:pt x="109389" y="149066"/>
                    </a:lnTo>
                    <a:cubicBezTo>
                      <a:pt x="112742" y="146831"/>
                      <a:pt x="114419" y="144036"/>
                      <a:pt x="113860" y="1409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4" name="Forma libre 73">
                <a:extLst>
                  <a:ext uri="{FF2B5EF4-FFF2-40B4-BE49-F238E27FC236}">
                    <a16:creationId xmlns:a16="http://schemas.microsoft.com/office/drawing/2014/main" id="{6BA65873-4369-6B44-B869-FBC1AB993F5A}"/>
                  </a:ext>
                </a:extLst>
              </p:cNvPr>
              <p:cNvSpPr/>
              <p:nvPr/>
            </p:nvSpPr>
            <p:spPr>
              <a:xfrm>
                <a:off x="1868568" y="3835454"/>
                <a:ext cx="416867" cy="762557"/>
              </a:xfrm>
              <a:custGeom>
                <a:avLst/>
                <a:gdLst>
                  <a:gd name="connsiteX0" fmla="*/ 99503 w 114558"/>
                  <a:gd name="connsiteY0" fmla="*/ 62169 h 209558"/>
                  <a:gd name="connsiteX1" fmla="*/ 8694 w 114558"/>
                  <a:gd name="connsiteY1" fmla="*/ 9640 h 209558"/>
                  <a:gd name="connsiteX2" fmla="*/ 2268 w 114558"/>
                  <a:gd name="connsiteY2" fmla="*/ 2096 h 209558"/>
                  <a:gd name="connsiteX3" fmla="*/ 2268 w 114558"/>
                  <a:gd name="connsiteY3" fmla="*/ 140963 h 209558"/>
                  <a:gd name="connsiteX4" fmla="*/ 8694 w 114558"/>
                  <a:gd name="connsiteY4" fmla="*/ 151022 h 209558"/>
                  <a:gd name="connsiteX5" fmla="*/ 99503 w 114558"/>
                  <a:gd name="connsiteY5" fmla="*/ 203551 h 209558"/>
                  <a:gd name="connsiteX6" fmla="*/ 114032 w 114558"/>
                  <a:gd name="connsiteY6" fmla="*/ 207463 h 209558"/>
                  <a:gd name="connsiteX7" fmla="*/ 114032 w 114558"/>
                  <a:gd name="connsiteY7" fmla="*/ 66081 h 209558"/>
                  <a:gd name="connsiteX8" fmla="*/ 99503 w 114558"/>
                  <a:gd name="connsiteY8" fmla="*/ 62169 h 20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09558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140963"/>
                    </a:lnTo>
                    <a:cubicBezTo>
                      <a:pt x="1430" y="144316"/>
                      <a:pt x="3665" y="148228"/>
                      <a:pt x="8694" y="151022"/>
                    </a:cubicBezTo>
                    <a:lnTo>
                      <a:pt x="99503" y="203551"/>
                    </a:lnTo>
                    <a:cubicBezTo>
                      <a:pt x="103694" y="206066"/>
                      <a:pt x="109003" y="207183"/>
                      <a:pt x="114032" y="207463"/>
                    </a:cubicBezTo>
                    <a:lnTo>
                      <a:pt x="114032" y="66081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rgbClr val="FEE0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75" name="Forma libre 74">
                <a:extLst>
                  <a:ext uri="{FF2B5EF4-FFF2-40B4-BE49-F238E27FC236}">
                    <a16:creationId xmlns:a16="http://schemas.microsoft.com/office/drawing/2014/main" id="{4393F493-17D2-0345-B6CA-C41CD3E0415F}"/>
                  </a:ext>
                </a:extLst>
              </p:cNvPr>
              <p:cNvSpPr/>
              <p:nvPr/>
            </p:nvSpPr>
            <p:spPr>
              <a:xfrm>
                <a:off x="1868568" y="3835454"/>
                <a:ext cx="416867" cy="762557"/>
              </a:xfrm>
              <a:custGeom>
                <a:avLst/>
                <a:gdLst>
                  <a:gd name="connsiteX0" fmla="*/ 99503 w 114558"/>
                  <a:gd name="connsiteY0" fmla="*/ 62169 h 209558"/>
                  <a:gd name="connsiteX1" fmla="*/ 8694 w 114558"/>
                  <a:gd name="connsiteY1" fmla="*/ 9640 h 209558"/>
                  <a:gd name="connsiteX2" fmla="*/ 2268 w 114558"/>
                  <a:gd name="connsiteY2" fmla="*/ 2096 h 209558"/>
                  <a:gd name="connsiteX3" fmla="*/ 2268 w 114558"/>
                  <a:gd name="connsiteY3" fmla="*/ 140963 h 209558"/>
                  <a:gd name="connsiteX4" fmla="*/ 8694 w 114558"/>
                  <a:gd name="connsiteY4" fmla="*/ 151022 h 209558"/>
                  <a:gd name="connsiteX5" fmla="*/ 99503 w 114558"/>
                  <a:gd name="connsiteY5" fmla="*/ 203551 h 209558"/>
                  <a:gd name="connsiteX6" fmla="*/ 114032 w 114558"/>
                  <a:gd name="connsiteY6" fmla="*/ 207463 h 209558"/>
                  <a:gd name="connsiteX7" fmla="*/ 114032 w 114558"/>
                  <a:gd name="connsiteY7" fmla="*/ 66081 h 209558"/>
                  <a:gd name="connsiteX8" fmla="*/ 99503 w 114558"/>
                  <a:gd name="connsiteY8" fmla="*/ 62169 h 20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558" h="209558">
                    <a:moveTo>
                      <a:pt x="99503" y="62169"/>
                    </a:moveTo>
                    <a:lnTo>
                      <a:pt x="8694" y="9640"/>
                    </a:lnTo>
                    <a:cubicBezTo>
                      <a:pt x="4782" y="7404"/>
                      <a:pt x="2827" y="4610"/>
                      <a:pt x="2268" y="2096"/>
                    </a:cubicBezTo>
                    <a:lnTo>
                      <a:pt x="2268" y="140963"/>
                    </a:lnTo>
                    <a:cubicBezTo>
                      <a:pt x="1430" y="144316"/>
                      <a:pt x="3665" y="148228"/>
                      <a:pt x="8694" y="151022"/>
                    </a:cubicBezTo>
                    <a:lnTo>
                      <a:pt x="99503" y="203551"/>
                    </a:lnTo>
                    <a:cubicBezTo>
                      <a:pt x="103694" y="206066"/>
                      <a:pt x="109003" y="207183"/>
                      <a:pt x="114032" y="207463"/>
                    </a:cubicBezTo>
                    <a:lnTo>
                      <a:pt x="114032" y="66081"/>
                    </a:lnTo>
                    <a:cubicBezTo>
                      <a:pt x="109003" y="65801"/>
                      <a:pt x="103694" y="64684"/>
                      <a:pt x="99503" y="6216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5" name="Forma libre 84">
                <a:extLst>
                  <a:ext uri="{FF2B5EF4-FFF2-40B4-BE49-F238E27FC236}">
                    <a16:creationId xmlns:a16="http://schemas.microsoft.com/office/drawing/2014/main" id="{E4E21FEF-6ED4-3D47-AFC4-884F93BD265C}"/>
                  </a:ext>
                </a:extLst>
              </p:cNvPr>
              <p:cNvSpPr/>
              <p:nvPr/>
            </p:nvSpPr>
            <p:spPr>
              <a:xfrm>
                <a:off x="2591083" y="5554768"/>
                <a:ext cx="579543" cy="50839"/>
              </a:xfrm>
              <a:custGeom>
                <a:avLst/>
                <a:gdLst>
                  <a:gd name="connsiteX0" fmla="*/ 159125 w 159264"/>
                  <a:gd name="connsiteY0" fmla="*/ 7963 h 13970"/>
                  <a:gd name="connsiteX1" fmla="*/ 80610 w 159264"/>
                  <a:gd name="connsiteY1" fmla="*/ 13831 h 13970"/>
                  <a:gd name="connsiteX2" fmla="*/ 2096 w 159264"/>
                  <a:gd name="connsiteY2" fmla="*/ 7963 h 13970"/>
                  <a:gd name="connsiteX3" fmla="*/ 80610 w 159264"/>
                  <a:gd name="connsiteY3" fmla="*/ 2096 h 13970"/>
                  <a:gd name="connsiteX4" fmla="*/ 159125 w 159264"/>
                  <a:gd name="connsiteY4" fmla="*/ 7963 h 1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264" h="13970">
                    <a:moveTo>
                      <a:pt x="159125" y="7963"/>
                    </a:moveTo>
                    <a:cubicBezTo>
                      <a:pt x="159125" y="11316"/>
                      <a:pt x="123919" y="13831"/>
                      <a:pt x="80610" y="13831"/>
                    </a:cubicBezTo>
                    <a:cubicBezTo>
                      <a:pt x="37301" y="13831"/>
                      <a:pt x="2096" y="11037"/>
                      <a:pt x="2096" y="7963"/>
                    </a:cubicBezTo>
                    <a:cubicBezTo>
                      <a:pt x="2096" y="4610"/>
                      <a:pt x="37301" y="2096"/>
                      <a:pt x="80610" y="2096"/>
                    </a:cubicBezTo>
                    <a:cubicBezTo>
                      <a:pt x="123919" y="2096"/>
                      <a:pt x="159125" y="4610"/>
                      <a:pt x="159125" y="7963"/>
                    </a:cubicBezTo>
                    <a:close/>
                  </a:path>
                </a:pathLst>
              </a:custGeom>
              <a:solidFill>
                <a:schemeClr val="tx1">
                  <a:alpha val="24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6" name="Forma libre 85">
                <a:extLst>
                  <a:ext uri="{FF2B5EF4-FFF2-40B4-BE49-F238E27FC236}">
                    <a16:creationId xmlns:a16="http://schemas.microsoft.com/office/drawing/2014/main" id="{989CD116-5BD9-6B44-9221-D6EFBA8F7731}"/>
                  </a:ext>
                </a:extLst>
              </p:cNvPr>
              <p:cNvSpPr/>
              <p:nvPr/>
            </p:nvSpPr>
            <p:spPr>
              <a:xfrm>
                <a:off x="2494550" y="3614308"/>
                <a:ext cx="101674" cy="142346"/>
              </a:xfrm>
              <a:custGeom>
                <a:avLst/>
                <a:gdLst>
                  <a:gd name="connsiteX0" fmla="*/ 26388 w 27941"/>
                  <a:gd name="connsiteY0" fmla="*/ 30736 h 39117"/>
                  <a:gd name="connsiteX1" fmla="*/ 4873 w 27941"/>
                  <a:gd name="connsiteY1" fmla="*/ 2795 h 39117"/>
                  <a:gd name="connsiteX2" fmla="*/ 4873 w 27941"/>
                  <a:gd name="connsiteY2" fmla="*/ 26265 h 39117"/>
                  <a:gd name="connsiteX3" fmla="*/ 20800 w 27941"/>
                  <a:gd name="connsiteY3" fmla="*/ 37442 h 39117"/>
                  <a:gd name="connsiteX4" fmla="*/ 26388 w 27941"/>
                  <a:gd name="connsiteY4" fmla="*/ 30736 h 39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41" h="39117">
                    <a:moveTo>
                      <a:pt x="26388" y="30736"/>
                    </a:moveTo>
                    <a:cubicBezTo>
                      <a:pt x="24712" y="26824"/>
                      <a:pt x="9344" y="-2793"/>
                      <a:pt x="4873" y="2795"/>
                    </a:cubicBezTo>
                    <a:cubicBezTo>
                      <a:pt x="-435" y="8942"/>
                      <a:pt x="3197" y="21795"/>
                      <a:pt x="4873" y="26265"/>
                    </a:cubicBezTo>
                    <a:cubicBezTo>
                      <a:pt x="7947" y="34089"/>
                      <a:pt x="15770" y="38280"/>
                      <a:pt x="20800" y="37442"/>
                    </a:cubicBezTo>
                    <a:cubicBezTo>
                      <a:pt x="24153" y="36883"/>
                      <a:pt x="28065" y="34368"/>
                      <a:pt x="26388" y="30736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7" name="Forma libre 86">
                <a:extLst>
                  <a:ext uri="{FF2B5EF4-FFF2-40B4-BE49-F238E27FC236}">
                    <a16:creationId xmlns:a16="http://schemas.microsoft.com/office/drawing/2014/main" id="{1E615606-E93C-9E46-A05B-978561172ABF}"/>
                  </a:ext>
                </a:extLst>
              </p:cNvPr>
              <p:cNvSpPr/>
              <p:nvPr/>
            </p:nvSpPr>
            <p:spPr>
              <a:xfrm>
                <a:off x="2561488" y="3659528"/>
                <a:ext cx="30501" cy="81340"/>
              </a:xfrm>
              <a:custGeom>
                <a:avLst/>
                <a:gdLst>
                  <a:gd name="connsiteX0" fmla="*/ 8273 w 8382"/>
                  <a:gd name="connsiteY0" fmla="*/ 15794 h 22352"/>
                  <a:gd name="connsiteX1" fmla="*/ 6317 w 8382"/>
                  <a:gd name="connsiteY1" fmla="*/ 2103 h 22352"/>
                  <a:gd name="connsiteX2" fmla="*/ 2126 w 8382"/>
                  <a:gd name="connsiteY2" fmla="*/ 14397 h 22352"/>
                  <a:gd name="connsiteX3" fmla="*/ 5758 w 8382"/>
                  <a:gd name="connsiteY3" fmla="*/ 20824 h 22352"/>
                  <a:gd name="connsiteX4" fmla="*/ 8273 w 8382"/>
                  <a:gd name="connsiteY4" fmla="*/ 15794 h 22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82" h="22352">
                    <a:moveTo>
                      <a:pt x="8273" y="15794"/>
                    </a:moveTo>
                    <a:cubicBezTo>
                      <a:pt x="8273" y="13838"/>
                      <a:pt x="8553" y="2383"/>
                      <a:pt x="6317" y="2103"/>
                    </a:cubicBezTo>
                    <a:cubicBezTo>
                      <a:pt x="2964" y="1824"/>
                      <a:pt x="2405" y="9368"/>
                      <a:pt x="2126" y="14397"/>
                    </a:cubicBezTo>
                    <a:cubicBezTo>
                      <a:pt x="1847" y="17191"/>
                      <a:pt x="3523" y="20824"/>
                      <a:pt x="5758" y="20824"/>
                    </a:cubicBezTo>
                    <a:cubicBezTo>
                      <a:pt x="7994" y="20544"/>
                      <a:pt x="8273" y="18868"/>
                      <a:pt x="8273" y="15794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8" name="Forma libre 87">
                <a:extLst>
                  <a:ext uri="{FF2B5EF4-FFF2-40B4-BE49-F238E27FC236}">
                    <a16:creationId xmlns:a16="http://schemas.microsoft.com/office/drawing/2014/main" id="{9F1C6360-5915-FE4C-B2B3-53A6FA6206AA}"/>
                  </a:ext>
                </a:extLst>
              </p:cNvPr>
              <p:cNvSpPr/>
              <p:nvPr/>
            </p:nvSpPr>
            <p:spPr>
              <a:xfrm>
                <a:off x="2991756" y="4238773"/>
                <a:ext cx="213515" cy="223682"/>
              </a:xfrm>
              <a:custGeom>
                <a:avLst/>
                <a:gdLst>
                  <a:gd name="connsiteX0" fmla="*/ 7663 w 58676"/>
                  <a:gd name="connsiteY0" fmla="*/ 59465 h 61470"/>
                  <a:gd name="connsiteX1" fmla="*/ 29457 w 58676"/>
                  <a:gd name="connsiteY1" fmla="*/ 44377 h 61470"/>
                  <a:gd name="connsiteX2" fmla="*/ 56560 w 58676"/>
                  <a:gd name="connsiteY2" fmla="*/ 13362 h 61470"/>
                  <a:gd name="connsiteX3" fmla="*/ 32810 w 58676"/>
                  <a:gd name="connsiteY3" fmla="*/ 5818 h 61470"/>
                  <a:gd name="connsiteX4" fmla="*/ 3752 w 58676"/>
                  <a:gd name="connsiteY4" fmla="*/ 52480 h 61470"/>
                  <a:gd name="connsiteX5" fmla="*/ 7663 w 58676"/>
                  <a:gd name="connsiteY5" fmla="*/ 59465 h 6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676" h="61470">
                    <a:moveTo>
                      <a:pt x="7663" y="59465"/>
                    </a:moveTo>
                    <a:cubicBezTo>
                      <a:pt x="14090" y="58347"/>
                      <a:pt x="17722" y="54156"/>
                      <a:pt x="29457" y="44377"/>
                    </a:cubicBezTo>
                    <a:cubicBezTo>
                      <a:pt x="46222" y="30127"/>
                      <a:pt x="49296" y="25656"/>
                      <a:pt x="56560" y="13362"/>
                    </a:cubicBezTo>
                    <a:cubicBezTo>
                      <a:pt x="61310" y="5259"/>
                      <a:pt x="41751" y="-2844"/>
                      <a:pt x="32810" y="5818"/>
                    </a:cubicBezTo>
                    <a:cubicBezTo>
                      <a:pt x="25266" y="13362"/>
                      <a:pt x="8222" y="48009"/>
                      <a:pt x="3752" y="52480"/>
                    </a:cubicBezTo>
                    <a:cubicBezTo>
                      <a:pt x="399" y="55553"/>
                      <a:pt x="2354" y="60303"/>
                      <a:pt x="7663" y="59465"/>
                    </a:cubicBezTo>
                    <a:close/>
                  </a:path>
                </a:pathLst>
              </a:custGeom>
              <a:solidFill>
                <a:srgbClr val="2D28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89" name="Forma libre 88">
                <a:extLst>
                  <a:ext uri="{FF2B5EF4-FFF2-40B4-BE49-F238E27FC236}">
                    <a16:creationId xmlns:a16="http://schemas.microsoft.com/office/drawing/2014/main" id="{AD8D5D84-4D58-CA41-A068-1FC3DBC32D16}"/>
                  </a:ext>
                </a:extLst>
              </p:cNvPr>
              <p:cNvSpPr/>
              <p:nvPr/>
            </p:nvSpPr>
            <p:spPr>
              <a:xfrm>
                <a:off x="2975920" y="4022892"/>
                <a:ext cx="223682" cy="284688"/>
              </a:xfrm>
              <a:custGeom>
                <a:avLst/>
                <a:gdLst>
                  <a:gd name="connsiteX0" fmla="*/ 61191 w 61470"/>
                  <a:gd name="connsiteY0" fmla="*/ 68497 h 78235"/>
                  <a:gd name="connsiteX1" fmla="*/ 40794 w 61470"/>
                  <a:gd name="connsiteY1" fmla="*/ 29659 h 78235"/>
                  <a:gd name="connsiteX2" fmla="*/ 22632 w 61470"/>
                  <a:gd name="connsiteY2" fmla="*/ 6467 h 78235"/>
                  <a:gd name="connsiteX3" fmla="*/ 4750 w 61470"/>
                  <a:gd name="connsiteY3" fmla="*/ 6188 h 78235"/>
                  <a:gd name="connsiteX4" fmla="*/ 4471 w 61470"/>
                  <a:gd name="connsiteY4" fmla="*/ 29100 h 78235"/>
                  <a:gd name="connsiteX5" fmla="*/ 39676 w 61470"/>
                  <a:gd name="connsiteY5" fmla="*/ 72129 h 78235"/>
                  <a:gd name="connsiteX6" fmla="*/ 61191 w 61470"/>
                  <a:gd name="connsiteY6" fmla="*/ 68497 h 7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470" h="78235">
                    <a:moveTo>
                      <a:pt x="61191" y="68497"/>
                    </a:moveTo>
                    <a:cubicBezTo>
                      <a:pt x="60353" y="63467"/>
                      <a:pt x="56441" y="52570"/>
                      <a:pt x="40794" y="29659"/>
                    </a:cubicBezTo>
                    <a:cubicBezTo>
                      <a:pt x="31294" y="15688"/>
                      <a:pt x="25985" y="10379"/>
                      <a:pt x="22632" y="6467"/>
                    </a:cubicBezTo>
                    <a:cubicBezTo>
                      <a:pt x="16485" y="-518"/>
                      <a:pt x="6985" y="1997"/>
                      <a:pt x="4750" y="6188"/>
                    </a:cubicBezTo>
                    <a:cubicBezTo>
                      <a:pt x="1118" y="13173"/>
                      <a:pt x="1397" y="25188"/>
                      <a:pt x="4471" y="29100"/>
                    </a:cubicBezTo>
                    <a:cubicBezTo>
                      <a:pt x="21794" y="50614"/>
                      <a:pt x="36323" y="66261"/>
                      <a:pt x="39676" y="72129"/>
                    </a:cubicBezTo>
                    <a:cubicBezTo>
                      <a:pt x="44426" y="81070"/>
                      <a:pt x="62309" y="74644"/>
                      <a:pt x="61191" y="68497"/>
                    </a:cubicBezTo>
                    <a:close/>
                  </a:path>
                </a:pathLst>
              </a:custGeom>
              <a:solidFill>
                <a:srgbClr val="2D28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0" name="Forma libre 89">
                <a:extLst>
                  <a:ext uri="{FF2B5EF4-FFF2-40B4-BE49-F238E27FC236}">
                    <a16:creationId xmlns:a16="http://schemas.microsoft.com/office/drawing/2014/main" id="{8E8D1619-4A8B-2F47-8B9D-B5C10DFF21ED}"/>
                  </a:ext>
                </a:extLst>
              </p:cNvPr>
              <p:cNvSpPr/>
              <p:nvPr/>
            </p:nvSpPr>
            <p:spPr>
              <a:xfrm>
                <a:off x="3021344" y="5492106"/>
                <a:ext cx="101674" cy="101674"/>
              </a:xfrm>
              <a:custGeom>
                <a:avLst/>
                <a:gdLst>
                  <a:gd name="connsiteX0" fmla="*/ 9591 w 27941"/>
                  <a:gd name="connsiteY0" fmla="*/ 6183 h 27941"/>
                  <a:gd name="connsiteX1" fmla="*/ 8473 w 27941"/>
                  <a:gd name="connsiteY1" fmla="*/ 13448 h 27941"/>
                  <a:gd name="connsiteX2" fmla="*/ 3723 w 27941"/>
                  <a:gd name="connsiteY2" fmla="*/ 19874 h 27941"/>
                  <a:gd name="connsiteX3" fmla="*/ 9870 w 27941"/>
                  <a:gd name="connsiteY3" fmla="*/ 26580 h 27941"/>
                  <a:gd name="connsiteX4" fmla="*/ 26356 w 27941"/>
                  <a:gd name="connsiteY4" fmla="*/ 20154 h 27941"/>
                  <a:gd name="connsiteX5" fmla="*/ 24120 w 27941"/>
                  <a:gd name="connsiteY5" fmla="*/ 8977 h 27941"/>
                  <a:gd name="connsiteX6" fmla="*/ 22723 w 27941"/>
                  <a:gd name="connsiteY6" fmla="*/ 3668 h 27941"/>
                  <a:gd name="connsiteX7" fmla="*/ 9591 w 27941"/>
                  <a:gd name="connsiteY7" fmla="*/ 6183 h 2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941" h="27941">
                    <a:moveTo>
                      <a:pt x="9591" y="6183"/>
                    </a:moveTo>
                    <a:cubicBezTo>
                      <a:pt x="8753" y="9815"/>
                      <a:pt x="9032" y="10933"/>
                      <a:pt x="8473" y="13448"/>
                    </a:cubicBezTo>
                    <a:cubicBezTo>
                      <a:pt x="7914" y="16242"/>
                      <a:pt x="5120" y="17359"/>
                      <a:pt x="3723" y="19874"/>
                    </a:cubicBezTo>
                    <a:cubicBezTo>
                      <a:pt x="2047" y="22389"/>
                      <a:pt x="-747" y="26301"/>
                      <a:pt x="9870" y="26580"/>
                    </a:cubicBezTo>
                    <a:cubicBezTo>
                      <a:pt x="21326" y="26859"/>
                      <a:pt x="28312" y="26301"/>
                      <a:pt x="26356" y="20154"/>
                    </a:cubicBezTo>
                    <a:cubicBezTo>
                      <a:pt x="24400" y="13727"/>
                      <a:pt x="24120" y="10933"/>
                      <a:pt x="24120" y="8977"/>
                    </a:cubicBezTo>
                    <a:cubicBezTo>
                      <a:pt x="24120" y="7021"/>
                      <a:pt x="24120" y="4786"/>
                      <a:pt x="22723" y="3668"/>
                    </a:cubicBezTo>
                    <a:cubicBezTo>
                      <a:pt x="21606" y="2271"/>
                      <a:pt x="11267" y="36"/>
                      <a:pt x="9591" y="6183"/>
                    </a:cubicBezTo>
                    <a:close/>
                  </a:path>
                </a:pathLst>
              </a:custGeom>
              <a:solidFill>
                <a:srgbClr val="5025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1" name="Forma libre 90">
                <a:extLst>
                  <a:ext uri="{FF2B5EF4-FFF2-40B4-BE49-F238E27FC236}">
                    <a16:creationId xmlns:a16="http://schemas.microsoft.com/office/drawing/2014/main" id="{8EA5F5E6-4808-6E4C-A447-C2A82B75522B}"/>
                  </a:ext>
                </a:extLst>
              </p:cNvPr>
              <p:cNvSpPr/>
              <p:nvPr/>
            </p:nvSpPr>
            <p:spPr>
              <a:xfrm>
                <a:off x="2634549" y="5515759"/>
                <a:ext cx="162680" cy="81340"/>
              </a:xfrm>
              <a:custGeom>
                <a:avLst/>
                <a:gdLst>
                  <a:gd name="connsiteX0" fmla="*/ 27033 w 44705"/>
                  <a:gd name="connsiteY0" fmla="*/ 4992 h 22352"/>
                  <a:gd name="connsiteX1" fmla="*/ 15857 w 44705"/>
                  <a:gd name="connsiteY1" fmla="*/ 13095 h 22352"/>
                  <a:gd name="connsiteX2" fmla="*/ 4122 w 44705"/>
                  <a:gd name="connsiteY2" fmla="*/ 19242 h 22352"/>
                  <a:gd name="connsiteX3" fmla="*/ 23680 w 44705"/>
                  <a:gd name="connsiteY3" fmla="*/ 19521 h 22352"/>
                  <a:gd name="connsiteX4" fmla="*/ 36813 w 44705"/>
                  <a:gd name="connsiteY4" fmla="*/ 18683 h 22352"/>
                  <a:gd name="connsiteX5" fmla="*/ 42401 w 44705"/>
                  <a:gd name="connsiteY5" fmla="*/ 11139 h 22352"/>
                  <a:gd name="connsiteX6" fmla="*/ 27033 w 44705"/>
                  <a:gd name="connsiteY6" fmla="*/ 4992 h 22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705" h="22352">
                    <a:moveTo>
                      <a:pt x="27033" y="4992"/>
                    </a:moveTo>
                    <a:cubicBezTo>
                      <a:pt x="26195" y="6668"/>
                      <a:pt x="21724" y="10580"/>
                      <a:pt x="15857" y="13095"/>
                    </a:cubicBezTo>
                    <a:cubicBezTo>
                      <a:pt x="9989" y="15609"/>
                      <a:pt x="-2864" y="17006"/>
                      <a:pt x="4122" y="19242"/>
                    </a:cubicBezTo>
                    <a:cubicBezTo>
                      <a:pt x="11107" y="21477"/>
                      <a:pt x="19489" y="20080"/>
                      <a:pt x="23680" y="19521"/>
                    </a:cubicBezTo>
                    <a:cubicBezTo>
                      <a:pt x="27871" y="18962"/>
                      <a:pt x="31783" y="18683"/>
                      <a:pt x="36813" y="18683"/>
                    </a:cubicBezTo>
                    <a:cubicBezTo>
                      <a:pt x="43239" y="18683"/>
                      <a:pt x="43239" y="18124"/>
                      <a:pt x="42401" y="11139"/>
                    </a:cubicBezTo>
                    <a:cubicBezTo>
                      <a:pt x="41283" y="1639"/>
                      <a:pt x="29827" y="-317"/>
                      <a:pt x="27033" y="4992"/>
                    </a:cubicBezTo>
                    <a:close/>
                  </a:path>
                </a:pathLst>
              </a:custGeom>
              <a:solidFill>
                <a:srgbClr val="5025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2" name="Forma libre 91">
                <a:extLst>
                  <a:ext uri="{FF2B5EF4-FFF2-40B4-BE49-F238E27FC236}">
                    <a16:creationId xmlns:a16="http://schemas.microsoft.com/office/drawing/2014/main" id="{20DE7D71-9238-FC48-A1E3-AC9EB3BCC6DC}"/>
                  </a:ext>
                </a:extLst>
              </p:cNvPr>
              <p:cNvSpPr/>
              <p:nvPr/>
            </p:nvSpPr>
            <p:spPr>
              <a:xfrm>
                <a:off x="2836416" y="3766315"/>
                <a:ext cx="172847" cy="233853"/>
              </a:xfrm>
              <a:custGeom>
                <a:avLst/>
                <a:gdLst>
                  <a:gd name="connsiteX0" fmla="*/ 45323 w 47499"/>
                  <a:gd name="connsiteY0" fmla="*/ 35346 h 64264"/>
                  <a:gd name="connsiteX1" fmla="*/ 37779 w 47499"/>
                  <a:gd name="connsiteY1" fmla="*/ 56860 h 64264"/>
                  <a:gd name="connsiteX2" fmla="*/ 16823 w 47499"/>
                  <a:gd name="connsiteY2" fmla="*/ 63007 h 64264"/>
                  <a:gd name="connsiteX3" fmla="*/ 4249 w 47499"/>
                  <a:gd name="connsiteY3" fmla="*/ 49316 h 64264"/>
                  <a:gd name="connsiteX4" fmla="*/ 2852 w 47499"/>
                  <a:gd name="connsiteY4" fmla="*/ 18301 h 64264"/>
                  <a:gd name="connsiteX5" fmla="*/ 22132 w 47499"/>
                  <a:gd name="connsiteY5" fmla="*/ 2096 h 64264"/>
                  <a:gd name="connsiteX6" fmla="*/ 45323 w 47499"/>
                  <a:gd name="connsiteY6" fmla="*/ 35346 h 6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499" h="64264">
                    <a:moveTo>
                      <a:pt x="45323" y="35346"/>
                    </a:moveTo>
                    <a:cubicBezTo>
                      <a:pt x="43926" y="48478"/>
                      <a:pt x="43646" y="51272"/>
                      <a:pt x="37779" y="56860"/>
                    </a:cubicBezTo>
                    <a:cubicBezTo>
                      <a:pt x="31911" y="62169"/>
                      <a:pt x="22970" y="63007"/>
                      <a:pt x="16823" y="63007"/>
                    </a:cubicBezTo>
                    <a:cubicBezTo>
                      <a:pt x="10117" y="63007"/>
                      <a:pt x="5646" y="54904"/>
                      <a:pt x="4249" y="49316"/>
                    </a:cubicBezTo>
                    <a:cubicBezTo>
                      <a:pt x="2573" y="43448"/>
                      <a:pt x="1176" y="32831"/>
                      <a:pt x="2852" y="18301"/>
                    </a:cubicBezTo>
                    <a:cubicBezTo>
                      <a:pt x="3691" y="11037"/>
                      <a:pt x="12911" y="2096"/>
                      <a:pt x="22132" y="2096"/>
                    </a:cubicBezTo>
                    <a:cubicBezTo>
                      <a:pt x="31352" y="2375"/>
                      <a:pt x="48396" y="3213"/>
                      <a:pt x="45323" y="35346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3" name="Forma libre 92">
                <a:extLst>
                  <a:ext uri="{FF2B5EF4-FFF2-40B4-BE49-F238E27FC236}">
                    <a16:creationId xmlns:a16="http://schemas.microsoft.com/office/drawing/2014/main" id="{E2D506C9-528A-6849-BFEE-091D4B94D891}"/>
                  </a:ext>
                </a:extLst>
              </p:cNvPr>
              <p:cNvSpPr/>
              <p:nvPr/>
            </p:nvSpPr>
            <p:spPr>
              <a:xfrm>
                <a:off x="2535804" y="3708580"/>
                <a:ext cx="152513" cy="254187"/>
              </a:xfrm>
              <a:custGeom>
                <a:avLst/>
                <a:gdLst>
                  <a:gd name="connsiteX0" fmla="*/ 2478 w 41911"/>
                  <a:gd name="connsiteY0" fmla="*/ 6505 h 69852"/>
                  <a:gd name="connsiteX1" fmla="*/ 8625 w 41911"/>
                  <a:gd name="connsiteY1" fmla="*/ 28858 h 69852"/>
                  <a:gd name="connsiteX2" fmla="*/ 24552 w 41911"/>
                  <a:gd name="connsiteY2" fmla="*/ 67417 h 69852"/>
                  <a:gd name="connsiteX3" fmla="*/ 40478 w 41911"/>
                  <a:gd name="connsiteY3" fmla="*/ 49255 h 69852"/>
                  <a:gd name="connsiteX4" fmla="*/ 11140 w 41911"/>
                  <a:gd name="connsiteY4" fmla="*/ 3432 h 69852"/>
                  <a:gd name="connsiteX5" fmla="*/ 2478 w 41911"/>
                  <a:gd name="connsiteY5" fmla="*/ 6505 h 6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911" h="69852">
                    <a:moveTo>
                      <a:pt x="2478" y="6505"/>
                    </a:moveTo>
                    <a:cubicBezTo>
                      <a:pt x="1081" y="12652"/>
                      <a:pt x="3596" y="13211"/>
                      <a:pt x="8625" y="28858"/>
                    </a:cubicBezTo>
                    <a:cubicBezTo>
                      <a:pt x="14772" y="48417"/>
                      <a:pt x="19243" y="59035"/>
                      <a:pt x="24552" y="67417"/>
                    </a:cubicBezTo>
                    <a:cubicBezTo>
                      <a:pt x="29302" y="75240"/>
                      <a:pt x="44669" y="60991"/>
                      <a:pt x="40478" y="49255"/>
                    </a:cubicBezTo>
                    <a:cubicBezTo>
                      <a:pt x="36846" y="39196"/>
                      <a:pt x="15331" y="8741"/>
                      <a:pt x="11140" y="3432"/>
                    </a:cubicBezTo>
                    <a:cubicBezTo>
                      <a:pt x="9184" y="1196"/>
                      <a:pt x="3596" y="1476"/>
                      <a:pt x="2478" y="6505"/>
                    </a:cubicBezTo>
                    <a:close/>
                  </a:path>
                </a:pathLst>
              </a:custGeom>
              <a:solidFill>
                <a:srgbClr val="3627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4" name="Forma libre 93">
                <a:extLst>
                  <a:ext uri="{FF2B5EF4-FFF2-40B4-BE49-F238E27FC236}">
                    <a16:creationId xmlns:a16="http://schemas.microsoft.com/office/drawing/2014/main" id="{95AE5E3F-E6D3-C54D-B83A-4C71C3B63BCB}"/>
                  </a:ext>
                </a:extLst>
              </p:cNvPr>
              <p:cNvSpPr/>
              <p:nvPr/>
            </p:nvSpPr>
            <p:spPr>
              <a:xfrm>
                <a:off x="2604361" y="3879666"/>
                <a:ext cx="264354" cy="254187"/>
              </a:xfrm>
              <a:custGeom>
                <a:avLst/>
                <a:gdLst>
                  <a:gd name="connsiteX0" fmla="*/ 2358 w 72646"/>
                  <a:gd name="connsiteY0" fmla="*/ 13137 h 69852"/>
                  <a:gd name="connsiteX1" fmla="*/ 30579 w 72646"/>
                  <a:gd name="connsiteY1" fmla="*/ 46666 h 69852"/>
                  <a:gd name="connsiteX2" fmla="*/ 53211 w 72646"/>
                  <a:gd name="connsiteY2" fmla="*/ 65387 h 69852"/>
                  <a:gd name="connsiteX3" fmla="*/ 70535 w 72646"/>
                  <a:gd name="connsiteY3" fmla="*/ 61754 h 69852"/>
                  <a:gd name="connsiteX4" fmla="*/ 66064 w 72646"/>
                  <a:gd name="connsiteY4" fmla="*/ 39401 h 69852"/>
                  <a:gd name="connsiteX5" fmla="*/ 22476 w 72646"/>
                  <a:gd name="connsiteY5" fmla="*/ 4754 h 69852"/>
                  <a:gd name="connsiteX6" fmla="*/ 2358 w 72646"/>
                  <a:gd name="connsiteY6" fmla="*/ 13137 h 6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646" h="69852">
                    <a:moveTo>
                      <a:pt x="2358" y="13137"/>
                    </a:moveTo>
                    <a:cubicBezTo>
                      <a:pt x="4314" y="17887"/>
                      <a:pt x="10461" y="27666"/>
                      <a:pt x="30579" y="46666"/>
                    </a:cubicBezTo>
                    <a:cubicBezTo>
                      <a:pt x="42873" y="58401"/>
                      <a:pt x="49020" y="62313"/>
                      <a:pt x="53211" y="65387"/>
                    </a:cubicBezTo>
                    <a:cubicBezTo>
                      <a:pt x="60755" y="70695"/>
                      <a:pt x="69417" y="66504"/>
                      <a:pt x="70535" y="61754"/>
                    </a:cubicBezTo>
                    <a:cubicBezTo>
                      <a:pt x="72491" y="54210"/>
                      <a:pt x="69976" y="42475"/>
                      <a:pt x="66064" y="39401"/>
                    </a:cubicBezTo>
                    <a:cubicBezTo>
                      <a:pt x="44549" y="22078"/>
                      <a:pt x="26946" y="10063"/>
                      <a:pt x="22476" y="4754"/>
                    </a:cubicBezTo>
                    <a:cubicBezTo>
                      <a:pt x="16049" y="-2790"/>
                      <a:pt x="-156" y="7548"/>
                      <a:pt x="2358" y="13137"/>
                    </a:cubicBezTo>
                    <a:close/>
                  </a:path>
                </a:pathLst>
              </a:custGeom>
              <a:solidFill>
                <a:srgbClr val="3627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5" name="Forma libre 94">
                <a:extLst>
                  <a:ext uri="{FF2B5EF4-FFF2-40B4-BE49-F238E27FC236}">
                    <a16:creationId xmlns:a16="http://schemas.microsoft.com/office/drawing/2014/main" id="{B1996615-A6CD-9A4B-8608-E93E420160AD}"/>
                  </a:ext>
                </a:extLst>
              </p:cNvPr>
              <p:cNvSpPr/>
              <p:nvPr/>
            </p:nvSpPr>
            <p:spPr>
              <a:xfrm>
                <a:off x="2886836" y="3940366"/>
                <a:ext cx="91507" cy="142346"/>
              </a:xfrm>
              <a:custGeom>
                <a:avLst/>
                <a:gdLst>
                  <a:gd name="connsiteX0" fmla="*/ 24761 w 25147"/>
                  <a:gd name="connsiteY0" fmla="*/ 10706 h 39117"/>
                  <a:gd name="connsiteX1" fmla="*/ 25599 w 25147"/>
                  <a:gd name="connsiteY1" fmla="*/ 25235 h 39117"/>
                  <a:gd name="connsiteX2" fmla="*/ 14702 w 25147"/>
                  <a:gd name="connsiteY2" fmla="*/ 38088 h 39117"/>
                  <a:gd name="connsiteX3" fmla="*/ 13864 w 25147"/>
                  <a:gd name="connsiteY3" fmla="*/ 38088 h 39117"/>
                  <a:gd name="connsiteX4" fmla="*/ 2128 w 25147"/>
                  <a:gd name="connsiteY4" fmla="*/ 27191 h 39117"/>
                  <a:gd name="connsiteX5" fmla="*/ 2687 w 25147"/>
                  <a:gd name="connsiteY5" fmla="*/ 16573 h 39117"/>
                  <a:gd name="connsiteX6" fmla="*/ 12467 w 25147"/>
                  <a:gd name="connsiteY6" fmla="*/ 2603 h 39117"/>
                  <a:gd name="connsiteX7" fmla="*/ 12467 w 25147"/>
                  <a:gd name="connsiteY7" fmla="*/ 2603 h 39117"/>
                  <a:gd name="connsiteX8" fmla="*/ 24761 w 25147"/>
                  <a:gd name="connsiteY8" fmla="*/ 10706 h 39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47" h="39117">
                    <a:moveTo>
                      <a:pt x="24761" y="10706"/>
                    </a:moveTo>
                    <a:cubicBezTo>
                      <a:pt x="25040" y="15176"/>
                      <a:pt x="25319" y="20485"/>
                      <a:pt x="25599" y="25235"/>
                    </a:cubicBezTo>
                    <a:cubicBezTo>
                      <a:pt x="25878" y="31382"/>
                      <a:pt x="20849" y="37250"/>
                      <a:pt x="14702" y="38088"/>
                    </a:cubicBezTo>
                    <a:cubicBezTo>
                      <a:pt x="14422" y="38088"/>
                      <a:pt x="14143" y="38088"/>
                      <a:pt x="13864" y="38088"/>
                    </a:cubicBezTo>
                    <a:cubicBezTo>
                      <a:pt x="8275" y="38088"/>
                      <a:pt x="1570" y="33059"/>
                      <a:pt x="2128" y="27191"/>
                    </a:cubicBezTo>
                    <a:cubicBezTo>
                      <a:pt x="2408" y="23559"/>
                      <a:pt x="2687" y="19647"/>
                      <a:pt x="2687" y="16573"/>
                    </a:cubicBezTo>
                    <a:cubicBezTo>
                      <a:pt x="2687" y="10426"/>
                      <a:pt x="6599" y="4838"/>
                      <a:pt x="12467" y="2603"/>
                    </a:cubicBezTo>
                    <a:lnTo>
                      <a:pt x="12467" y="2603"/>
                    </a:lnTo>
                    <a:cubicBezTo>
                      <a:pt x="18055" y="647"/>
                      <a:pt x="24202" y="4559"/>
                      <a:pt x="24761" y="10706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6" name="Forma libre 95">
                <a:extLst>
                  <a:ext uri="{FF2B5EF4-FFF2-40B4-BE49-F238E27FC236}">
                    <a16:creationId xmlns:a16="http://schemas.microsoft.com/office/drawing/2014/main" id="{FBCB3442-EF52-5C47-9671-4A7AD0EF5B24}"/>
                  </a:ext>
                </a:extLst>
              </p:cNvPr>
              <p:cNvSpPr/>
              <p:nvPr/>
            </p:nvSpPr>
            <p:spPr>
              <a:xfrm>
                <a:off x="2732410" y="4000164"/>
                <a:ext cx="355861" cy="528708"/>
              </a:xfrm>
              <a:custGeom>
                <a:avLst/>
                <a:gdLst>
                  <a:gd name="connsiteX0" fmla="*/ 93463 w 97793"/>
                  <a:gd name="connsiteY0" fmla="*/ 50434 h 145293"/>
                  <a:gd name="connsiteX1" fmla="*/ 81448 w 97793"/>
                  <a:gd name="connsiteY1" fmla="*/ 145434 h 145293"/>
                  <a:gd name="connsiteX2" fmla="*/ 2096 w 97793"/>
                  <a:gd name="connsiteY2" fmla="*/ 145434 h 145293"/>
                  <a:gd name="connsiteX3" fmla="*/ 7963 w 97793"/>
                  <a:gd name="connsiteY3" fmla="*/ 30316 h 145293"/>
                  <a:gd name="connsiteX4" fmla="*/ 24728 w 97793"/>
                  <a:gd name="connsiteY4" fmla="*/ 6846 h 145293"/>
                  <a:gd name="connsiteX5" fmla="*/ 45963 w 97793"/>
                  <a:gd name="connsiteY5" fmla="*/ 2096 h 145293"/>
                  <a:gd name="connsiteX6" fmla="*/ 60493 w 97793"/>
                  <a:gd name="connsiteY6" fmla="*/ 2096 h 145293"/>
                  <a:gd name="connsiteX7" fmla="*/ 75860 w 97793"/>
                  <a:gd name="connsiteY7" fmla="*/ 4051 h 145293"/>
                  <a:gd name="connsiteX8" fmla="*/ 93463 w 97793"/>
                  <a:gd name="connsiteY8" fmla="*/ 50434 h 14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793" h="145293">
                    <a:moveTo>
                      <a:pt x="93463" y="50434"/>
                    </a:moveTo>
                    <a:cubicBezTo>
                      <a:pt x="82845" y="85081"/>
                      <a:pt x="79492" y="121125"/>
                      <a:pt x="81448" y="145434"/>
                    </a:cubicBezTo>
                    <a:lnTo>
                      <a:pt x="2096" y="145434"/>
                    </a:lnTo>
                    <a:cubicBezTo>
                      <a:pt x="2096" y="145434"/>
                      <a:pt x="2654" y="71110"/>
                      <a:pt x="7963" y="30316"/>
                    </a:cubicBezTo>
                    <a:cubicBezTo>
                      <a:pt x="9081" y="20816"/>
                      <a:pt x="14669" y="12434"/>
                      <a:pt x="24728" y="6846"/>
                    </a:cubicBezTo>
                    <a:cubicBezTo>
                      <a:pt x="30596" y="3772"/>
                      <a:pt x="41493" y="2096"/>
                      <a:pt x="45963" y="2096"/>
                    </a:cubicBezTo>
                    <a:lnTo>
                      <a:pt x="60493" y="2096"/>
                    </a:lnTo>
                    <a:cubicBezTo>
                      <a:pt x="65522" y="2096"/>
                      <a:pt x="71110" y="2654"/>
                      <a:pt x="75860" y="4051"/>
                    </a:cubicBezTo>
                    <a:cubicBezTo>
                      <a:pt x="97654" y="11037"/>
                      <a:pt x="99610" y="30316"/>
                      <a:pt x="93463" y="50434"/>
                    </a:cubicBezTo>
                    <a:close/>
                  </a:path>
                </a:pathLst>
              </a:custGeom>
              <a:solidFill>
                <a:srgbClr val="3627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7" name="Forma libre 96">
                <a:extLst>
                  <a:ext uri="{FF2B5EF4-FFF2-40B4-BE49-F238E27FC236}">
                    <a16:creationId xmlns:a16="http://schemas.microsoft.com/office/drawing/2014/main" id="{6B7107DD-F536-824F-9C69-66C7EA2E0217}"/>
                  </a:ext>
                </a:extLst>
              </p:cNvPr>
              <p:cNvSpPr/>
              <p:nvPr/>
            </p:nvSpPr>
            <p:spPr>
              <a:xfrm>
                <a:off x="2722242" y="4521754"/>
                <a:ext cx="315189" cy="183014"/>
              </a:xfrm>
              <a:custGeom>
                <a:avLst/>
                <a:gdLst>
                  <a:gd name="connsiteX0" fmla="*/ 83963 w 86617"/>
                  <a:gd name="connsiteY0" fmla="*/ 50713 h 50294"/>
                  <a:gd name="connsiteX1" fmla="*/ 84242 w 86617"/>
                  <a:gd name="connsiteY1" fmla="*/ 2096 h 50294"/>
                  <a:gd name="connsiteX2" fmla="*/ 4890 w 86617"/>
                  <a:gd name="connsiteY2" fmla="*/ 2096 h 50294"/>
                  <a:gd name="connsiteX3" fmla="*/ 2096 w 86617"/>
                  <a:gd name="connsiteY3" fmla="*/ 50713 h 50294"/>
                  <a:gd name="connsiteX4" fmla="*/ 83963 w 86617"/>
                  <a:gd name="connsiteY4" fmla="*/ 50713 h 50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17" h="50294">
                    <a:moveTo>
                      <a:pt x="83963" y="50713"/>
                    </a:moveTo>
                    <a:cubicBezTo>
                      <a:pt x="83963" y="50713"/>
                      <a:pt x="90948" y="33948"/>
                      <a:pt x="84242" y="2096"/>
                    </a:cubicBezTo>
                    <a:lnTo>
                      <a:pt x="4890" y="2096"/>
                    </a:lnTo>
                    <a:cubicBezTo>
                      <a:pt x="4890" y="2096"/>
                      <a:pt x="2096" y="24728"/>
                      <a:pt x="2096" y="50713"/>
                    </a:cubicBezTo>
                    <a:lnTo>
                      <a:pt x="83963" y="50713"/>
                    </a:ln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8" name="Forma libre 97">
                <a:extLst>
                  <a:ext uri="{FF2B5EF4-FFF2-40B4-BE49-F238E27FC236}">
                    <a16:creationId xmlns:a16="http://schemas.microsoft.com/office/drawing/2014/main" id="{C8DDB195-5003-CB43-8FAE-3C213BD31913}"/>
                  </a:ext>
                </a:extLst>
              </p:cNvPr>
              <p:cNvSpPr/>
              <p:nvPr/>
            </p:nvSpPr>
            <p:spPr>
              <a:xfrm>
                <a:off x="2959600" y="4992542"/>
                <a:ext cx="152513" cy="538875"/>
              </a:xfrm>
              <a:custGeom>
                <a:avLst/>
                <a:gdLst>
                  <a:gd name="connsiteX0" fmla="*/ 3089 w 41911"/>
                  <a:gd name="connsiteY0" fmla="*/ 25277 h 148087"/>
                  <a:gd name="connsiteX1" fmla="*/ 31589 w 41911"/>
                  <a:gd name="connsiteY1" fmla="*/ 13542 h 148087"/>
                  <a:gd name="connsiteX2" fmla="*/ 41927 w 41911"/>
                  <a:gd name="connsiteY2" fmla="*/ 141512 h 148087"/>
                  <a:gd name="connsiteX3" fmla="*/ 41089 w 41911"/>
                  <a:gd name="connsiteY3" fmla="*/ 147101 h 148087"/>
                  <a:gd name="connsiteX4" fmla="*/ 32706 w 41911"/>
                  <a:gd name="connsiteY4" fmla="*/ 148498 h 148087"/>
                  <a:gd name="connsiteX5" fmla="*/ 26559 w 41911"/>
                  <a:gd name="connsiteY5" fmla="*/ 144865 h 148087"/>
                  <a:gd name="connsiteX6" fmla="*/ 3089 w 41911"/>
                  <a:gd name="connsiteY6" fmla="*/ 25277 h 14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11" h="148087">
                    <a:moveTo>
                      <a:pt x="3089" y="25277"/>
                    </a:moveTo>
                    <a:cubicBezTo>
                      <a:pt x="-3338" y="-708"/>
                      <a:pt x="23206" y="-5178"/>
                      <a:pt x="31589" y="13542"/>
                    </a:cubicBezTo>
                    <a:cubicBezTo>
                      <a:pt x="43324" y="40086"/>
                      <a:pt x="42486" y="124468"/>
                      <a:pt x="41927" y="141512"/>
                    </a:cubicBezTo>
                    <a:cubicBezTo>
                      <a:pt x="41927" y="143748"/>
                      <a:pt x="42206" y="146542"/>
                      <a:pt x="41089" y="147101"/>
                    </a:cubicBezTo>
                    <a:cubicBezTo>
                      <a:pt x="39133" y="148498"/>
                      <a:pt x="34662" y="148498"/>
                      <a:pt x="32706" y="148498"/>
                    </a:cubicBezTo>
                    <a:cubicBezTo>
                      <a:pt x="29633" y="148498"/>
                      <a:pt x="26839" y="148498"/>
                      <a:pt x="26559" y="144865"/>
                    </a:cubicBezTo>
                    <a:cubicBezTo>
                      <a:pt x="24324" y="119998"/>
                      <a:pt x="9236" y="50145"/>
                      <a:pt x="3089" y="25277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99" name="Forma libre 98">
                <a:extLst>
                  <a:ext uri="{FF2B5EF4-FFF2-40B4-BE49-F238E27FC236}">
                    <a16:creationId xmlns:a16="http://schemas.microsoft.com/office/drawing/2014/main" id="{B052227E-B096-A243-9873-AF267CD14B1E}"/>
                  </a:ext>
                </a:extLst>
              </p:cNvPr>
              <p:cNvSpPr/>
              <p:nvPr/>
            </p:nvSpPr>
            <p:spPr>
              <a:xfrm>
                <a:off x="2875403" y="4533042"/>
                <a:ext cx="203348" cy="599881"/>
              </a:xfrm>
              <a:custGeom>
                <a:avLst/>
                <a:gdLst>
                  <a:gd name="connsiteX0" fmla="*/ 2476 w 55882"/>
                  <a:gd name="connsiteY0" fmla="*/ 50965 h 164852"/>
                  <a:gd name="connsiteX1" fmla="*/ 32373 w 55882"/>
                  <a:gd name="connsiteY1" fmla="*/ 4582 h 164852"/>
                  <a:gd name="connsiteX2" fmla="*/ 44947 w 55882"/>
                  <a:gd name="connsiteY2" fmla="*/ 26376 h 164852"/>
                  <a:gd name="connsiteX3" fmla="*/ 54447 w 55882"/>
                  <a:gd name="connsiteY3" fmla="*/ 137861 h 164852"/>
                  <a:gd name="connsiteX4" fmla="*/ 28182 w 55882"/>
                  <a:gd name="connsiteY4" fmla="*/ 154067 h 164852"/>
                  <a:gd name="connsiteX5" fmla="*/ 2476 w 55882"/>
                  <a:gd name="connsiteY5" fmla="*/ 50965 h 16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882" h="164852">
                    <a:moveTo>
                      <a:pt x="2476" y="50965"/>
                    </a:moveTo>
                    <a:cubicBezTo>
                      <a:pt x="-318" y="18832"/>
                      <a:pt x="12535" y="-6035"/>
                      <a:pt x="32373" y="4582"/>
                    </a:cubicBezTo>
                    <a:cubicBezTo>
                      <a:pt x="40756" y="9053"/>
                      <a:pt x="43829" y="17994"/>
                      <a:pt x="44947" y="26376"/>
                    </a:cubicBezTo>
                    <a:cubicBezTo>
                      <a:pt x="46064" y="34759"/>
                      <a:pt x="52211" y="122214"/>
                      <a:pt x="54447" y="137861"/>
                    </a:cubicBezTo>
                    <a:cubicBezTo>
                      <a:pt x="59197" y="173347"/>
                      <a:pt x="31256" y="163847"/>
                      <a:pt x="28182" y="154067"/>
                    </a:cubicBezTo>
                    <a:cubicBezTo>
                      <a:pt x="20359" y="129200"/>
                      <a:pt x="4153" y="68568"/>
                      <a:pt x="2476" y="50965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0" name="Forma libre 99">
                <a:extLst>
                  <a:ext uri="{FF2B5EF4-FFF2-40B4-BE49-F238E27FC236}">
                    <a16:creationId xmlns:a16="http://schemas.microsoft.com/office/drawing/2014/main" id="{8F6DCDC1-52EE-864D-9E8E-5E4CC740537E}"/>
                  </a:ext>
                </a:extLst>
              </p:cNvPr>
              <p:cNvSpPr/>
              <p:nvPr/>
            </p:nvSpPr>
            <p:spPr>
              <a:xfrm>
                <a:off x="2706854" y="5003095"/>
                <a:ext cx="122008" cy="559209"/>
              </a:xfrm>
              <a:custGeom>
                <a:avLst/>
                <a:gdLst>
                  <a:gd name="connsiteX0" fmla="*/ 22531 w 33529"/>
                  <a:gd name="connsiteY0" fmla="*/ 151465 h 153676"/>
                  <a:gd name="connsiteX1" fmla="*/ 30355 w 33529"/>
                  <a:gd name="connsiteY1" fmla="*/ 16509 h 153676"/>
                  <a:gd name="connsiteX2" fmla="*/ 2134 w 33529"/>
                  <a:gd name="connsiteY2" fmla="*/ 20421 h 153676"/>
                  <a:gd name="connsiteX3" fmla="*/ 8281 w 33529"/>
                  <a:gd name="connsiteY3" fmla="*/ 145877 h 153676"/>
                  <a:gd name="connsiteX4" fmla="*/ 22531 w 33529"/>
                  <a:gd name="connsiteY4" fmla="*/ 151465 h 15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29" h="153676">
                    <a:moveTo>
                      <a:pt x="22531" y="151465"/>
                    </a:moveTo>
                    <a:cubicBezTo>
                      <a:pt x="23649" y="113745"/>
                      <a:pt x="39575" y="47524"/>
                      <a:pt x="30355" y="16509"/>
                    </a:cubicBezTo>
                    <a:cubicBezTo>
                      <a:pt x="24487" y="-3049"/>
                      <a:pt x="1017" y="-3608"/>
                      <a:pt x="2134" y="20421"/>
                    </a:cubicBezTo>
                    <a:cubicBezTo>
                      <a:pt x="3252" y="46127"/>
                      <a:pt x="11075" y="96142"/>
                      <a:pt x="8281" y="145877"/>
                    </a:cubicBezTo>
                    <a:cubicBezTo>
                      <a:pt x="8002" y="150906"/>
                      <a:pt x="22252" y="155936"/>
                      <a:pt x="22531" y="151465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1" name="Forma libre 100">
                <a:extLst>
                  <a:ext uri="{FF2B5EF4-FFF2-40B4-BE49-F238E27FC236}">
                    <a16:creationId xmlns:a16="http://schemas.microsoft.com/office/drawing/2014/main" id="{27D5900C-F21B-014A-8F25-6058DCF8AA5B}"/>
                  </a:ext>
                </a:extLst>
              </p:cNvPr>
              <p:cNvSpPr/>
              <p:nvPr/>
            </p:nvSpPr>
            <p:spPr>
              <a:xfrm>
                <a:off x="2706250" y="4532827"/>
                <a:ext cx="193181" cy="589710"/>
              </a:xfrm>
              <a:custGeom>
                <a:avLst/>
                <a:gdLst>
                  <a:gd name="connsiteX0" fmla="*/ 29402 w 53088"/>
                  <a:gd name="connsiteY0" fmla="*/ 152450 h 162058"/>
                  <a:gd name="connsiteX1" fmla="*/ 2299 w 53088"/>
                  <a:gd name="connsiteY1" fmla="*/ 137921 h 162058"/>
                  <a:gd name="connsiteX2" fmla="*/ 7608 w 53088"/>
                  <a:gd name="connsiteY2" fmla="*/ 25877 h 162058"/>
                  <a:gd name="connsiteX3" fmla="*/ 14035 w 53088"/>
                  <a:gd name="connsiteY3" fmla="*/ 3524 h 162058"/>
                  <a:gd name="connsiteX4" fmla="*/ 50358 w 53088"/>
                  <a:gd name="connsiteY4" fmla="*/ 52700 h 162058"/>
                  <a:gd name="connsiteX5" fmla="*/ 29402 w 53088"/>
                  <a:gd name="connsiteY5" fmla="*/ 152450 h 16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88" h="162058">
                    <a:moveTo>
                      <a:pt x="29402" y="152450"/>
                    </a:moveTo>
                    <a:cubicBezTo>
                      <a:pt x="26329" y="162229"/>
                      <a:pt x="-495" y="173685"/>
                      <a:pt x="2299" y="137921"/>
                    </a:cubicBezTo>
                    <a:cubicBezTo>
                      <a:pt x="3417" y="121994"/>
                      <a:pt x="6770" y="34259"/>
                      <a:pt x="7608" y="25877"/>
                    </a:cubicBezTo>
                    <a:cubicBezTo>
                      <a:pt x="8167" y="17494"/>
                      <a:pt x="9843" y="5200"/>
                      <a:pt x="14035" y="3524"/>
                    </a:cubicBezTo>
                    <a:cubicBezTo>
                      <a:pt x="35270" y="-4300"/>
                      <a:pt x="55667" y="21127"/>
                      <a:pt x="50358" y="52700"/>
                    </a:cubicBezTo>
                    <a:cubicBezTo>
                      <a:pt x="46167" y="73935"/>
                      <a:pt x="35829" y="132053"/>
                      <a:pt x="29402" y="152450"/>
                    </a:cubicBezTo>
                    <a:close/>
                  </a:path>
                </a:pathLst>
              </a:custGeom>
              <a:solidFill>
                <a:srgbClr val="59BC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2" name="Forma libre 101">
                <a:extLst>
                  <a:ext uri="{FF2B5EF4-FFF2-40B4-BE49-F238E27FC236}">
                    <a16:creationId xmlns:a16="http://schemas.microsoft.com/office/drawing/2014/main" id="{04B39BB9-881F-3145-811D-97328146A3C2}"/>
                  </a:ext>
                </a:extLst>
              </p:cNvPr>
              <p:cNvSpPr/>
              <p:nvPr/>
            </p:nvSpPr>
            <p:spPr>
              <a:xfrm>
                <a:off x="2817534" y="3853215"/>
                <a:ext cx="50839" cy="71173"/>
              </a:xfrm>
              <a:custGeom>
                <a:avLst/>
                <a:gdLst>
                  <a:gd name="connsiteX0" fmla="*/ 11674 w 13970"/>
                  <a:gd name="connsiteY0" fmla="*/ 8670 h 19558"/>
                  <a:gd name="connsiteX1" fmla="*/ 10835 w 13970"/>
                  <a:gd name="connsiteY1" fmla="*/ 18729 h 19558"/>
                  <a:gd name="connsiteX2" fmla="*/ 3291 w 13970"/>
                  <a:gd name="connsiteY2" fmla="*/ 12303 h 19558"/>
                  <a:gd name="connsiteX3" fmla="*/ 4130 w 13970"/>
                  <a:gd name="connsiteY3" fmla="*/ 2244 h 19558"/>
                  <a:gd name="connsiteX4" fmla="*/ 11674 w 13970"/>
                  <a:gd name="connsiteY4" fmla="*/ 8670 h 1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70" h="19558">
                    <a:moveTo>
                      <a:pt x="11674" y="8670"/>
                    </a:moveTo>
                    <a:cubicBezTo>
                      <a:pt x="13630" y="13141"/>
                      <a:pt x="13071" y="17611"/>
                      <a:pt x="10835" y="18729"/>
                    </a:cubicBezTo>
                    <a:cubicBezTo>
                      <a:pt x="8321" y="19567"/>
                      <a:pt x="4968" y="16773"/>
                      <a:pt x="3291" y="12303"/>
                    </a:cubicBezTo>
                    <a:cubicBezTo>
                      <a:pt x="1335" y="7832"/>
                      <a:pt x="1894" y="3361"/>
                      <a:pt x="4130" y="2244"/>
                    </a:cubicBezTo>
                    <a:cubicBezTo>
                      <a:pt x="6365" y="1406"/>
                      <a:pt x="9718" y="4200"/>
                      <a:pt x="11674" y="8670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3" name="Forma libre 102">
                <a:extLst>
                  <a:ext uri="{FF2B5EF4-FFF2-40B4-BE49-F238E27FC236}">
                    <a16:creationId xmlns:a16="http://schemas.microsoft.com/office/drawing/2014/main" id="{C77E90A9-B44F-AC4C-9173-C3C43E41EB1D}"/>
                  </a:ext>
                </a:extLst>
              </p:cNvPr>
              <p:cNvSpPr/>
              <p:nvPr/>
            </p:nvSpPr>
            <p:spPr>
              <a:xfrm>
                <a:off x="2972077" y="3853215"/>
                <a:ext cx="50839" cy="71173"/>
              </a:xfrm>
              <a:custGeom>
                <a:avLst/>
                <a:gdLst>
                  <a:gd name="connsiteX0" fmla="*/ 3291 w 13970"/>
                  <a:gd name="connsiteY0" fmla="*/ 8670 h 19558"/>
                  <a:gd name="connsiteX1" fmla="*/ 4130 w 13970"/>
                  <a:gd name="connsiteY1" fmla="*/ 18729 h 19558"/>
                  <a:gd name="connsiteX2" fmla="*/ 11674 w 13970"/>
                  <a:gd name="connsiteY2" fmla="*/ 12303 h 19558"/>
                  <a:gd name="connsiteX3" fmla="*/ 10835 w 13970"/>
                  <a:gd name="connsiteY3" fmla="*/ 2244 h 19558"/>
                  <a:gd name="connsiteX4" fmla="*/ 3291 w 13970"/>
                  <a:gd name="connsiteY4" fmla="*/ 8670 h 1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70" h="19558">
                    <a:moveTo>
                      <a:pt x="3291" y="8670"/>
                    </a:moveTo>
                    <a:cubicBezTo>
                      <a:pt x="1335" y="13141"/>
                      <a:pt x="1894" y="17611"/>
                      <a:pt x="4130" y="18729"/>
                    </a:cubicBezTo>
                    <a:cubicBezTo>
                      <a:pt x="6644" y="19567"/>
                      <a:pt x="9997" y="16773"/>
                      <a:pt x="11674" y="12303"/>
                    </a:cubicBezTo>
                    <a:cubicBezTo>
                      <a:pt x="13630" y="7832"/>
                      <a:pt x="13071" y="3361"/>
                      <a:pt x="10835" y="2244"/>
                    </a:cubicBezTo>
                    <a:cubicBezTo>
                      <a:pt x="8600" y="1406"/>
                      <a:pt x="5247" y="4200"/>
                      <a:pt x="3291" y="8670"/>
                    </a:cubicBezTo>
                    <a:close/>
                  </a:path>
                </a:pathLst>
              </a:custGeom>
              <a:solidFill>
                <a:srgbClr val="F6A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4" name="Forma libre 103">
                <a:extLst>
                  <a:ext uri="{FF2B5EF4-FFF2-40B4-BE49-F238E27FC236}">
                    <a16:creationId xmlns:a16="http://schemas.microsoft.com/office/drawing/2014/main" id="{6BE32E49-F06A-4745-8F80-D1ACFF1DC02F}"/>
                  </a:ext>
                </a:extLst>
              </p:cNvPr>
              <p:cNvSpPr/>
              <p:nvPr/>
            </p:nvSpPr>
            <p:spPr>
              <a:xfrm>
                <a:off x="2821267" y="3751319"/>
                <a:ext cx="183014" cy="81340"/>
              </a:xfrm>
              <a:custGeom>
                <a:avLst/>
                <a:gdLst>
                  <a:gd name="connsiteX0" fmla="*/ 49206 w 50294"/>
                  <a:gd name="connsiteY0" fmla="*/ 14879 h 22352"/>
                  <a:gd name="connsiteX1" fmla="*/ 7574 w 50294"/>
                  <a:gd name="connsiteY1" fmla="*/ 19349 h 22352"/>
                  <a:gd name="connsiteX2" fmla="*/ 8412 w 50294"/>
                  <a:gd name="connsiteY2" fmla="*/ 5099 h 22352"/>
                  <a:gd name="connsiteX3" fmla="*/ 33000 w 50294"/>
                  <a:gd name="connsiteY3" fmla="*/ 4540 h 22352"/>
                  <a:gd name="connsiteX4" fmla="*/ 49206 w 50294"/>
                  <a:gd name="connsiteY4" fmla="*/ 14879 h 22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94" h="22352">
                    <a:moveTo>
                      <a:pt x="49206" y="14879"/>
                    </a:moveTo>
                    <a:cubicBezTo>
                      <a:pt x="44177" y="22423"/>
                      <a:pt x="15677" y="22143"/>
                      <a:pt x="7574" y="19349"/>
                    </a:cubicBezTo>
                    <a:cubicBezTo>
                      <a:pt x="-529" y="16555"/>
                      <a:pt x="868" y="9290"/>
                      <a:pt x="8412" y="5099"/>
                    </a:cubicBezTo>
                    <a:cubicBezTo>
                      <a:pt x="16236" y="908"/>
                      <a:pt x="24618" y="1467"/>
                      <a:pt x="33000" y="4540"/>
                    </a:cubicBezTo>
                    <a:cubicBezTo>
                      <a:pt x="37750" y="6217"/>
                      <a:pt x="54515" y="6496"/>
                      <a:pt x="49206" y="14879"/>
                    </a:cubicBezTo>
                    <a:close/>
                  </a:path>
                </a:pathLst>
              </a:custGeom>
              <a:solidFill>
                <a:srgbClr val="3445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  <p:sp>
            <p:nvSpPr>
              <p:cNvPr id="105" name="Forma libre 104">
                <a:extLst>
                  <a:ext uri="{FF2B5EF4-FFF2-40B4-BE49-F238E27FC236}">
                    <a16:creationId xmlns:a16="http://schemas.microsoft.com/office/drawing/2014/main" id="{DB90C4F5-5A50-784F-A85A-1B7D89A9F0FC}"/>
                  </a:ext>
                </a:extLst>
              </p:cNvPr>
              <p:cNvSpPr/>
              <p:nvPr/>
            </p:nvSpPr>
            <p:spPr>
              <a:xfrm>
                <a:off x="2844160" y="3777846"/>
                <a:ext cx="172847" cy="193181"/>
              </a:xfrm>
              <a:custGeom>
                <a:avLst/>
                <a:gdLst>
                  <a:gd name="connsiteX0" fmla="*/ 11342 w 47499"/>
                  <a:gd name="connsiteY0" fmla="*/ 5073 h 53088"/>
                  <a:gd name="connsiteX1" fmla="*/ 2121 w 47499"/>
                  <a:gd name="connsiteY1" fmla="*/ 23235 h 53088"/>
                  <a:gd name="connsiteX2" fmla="*/ 23636 w 47499"/>
                  <a:gd name="connsiteY2" fmla="*/ 52294 h 53088"/>
                  <a:gd name="connsiteX3" fmla="*/ 45989 w 47499"/>
                  <a:gd name="connsiteY3" fmla="*/ 26867 h 53088"/>
                  <a:gd name="connsiteX4" fmla="*/ 37606 w 47499"/>
                  <a:gd name="connsiteY4" fmla="*/ 3956 h 53088"/>
                  <a:gd name="connsiteX5" fmla="*/ 11342 w 47499"/>
                  <a:gd name="connsiteY5" fmla="*/ 5073 h 5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499" h="53088">
                    <a:moveTo>
                      <a:pt x="11342" y="5073"/>
                    </a:moveTo>
                    <a:cubicBezTo>
                      <a:pt x="3797" y="9544"/>
                      <a:pt x="1842" y="13735"/>
                      <a:pt x="2121" y="23235"/>
                    </a:cubicBezTo>
                    <a:cubicBezTo>
                      <a:pt x="2400" y="32735"/>
                      <a:pt x="6312" y="48662"/>
                      <a:pt x="23636" y="52294"/>
                    </a:cubicBezTo>
                    <a:cubicBezTo>
                      <a:pt x="40959" y="55926"/>
                      <a:pt x="45150" y="38603"/>
                      <a:pt x="45989" y="26867"/>
                    </a:cubicBezTo>
                    <a:cubicBezTo>
                      <a:pt x="47106" y="15132"/>
                      <a:pt x="46268" y="6191"/>
                      <a:pt x="37606" y="3956"/>
                    </a:cubicBezTo>
                    <a:cubicBezTo>
                      <a:pt x="24753" y="603"/>
                      <a:pt x="15812" y="2279"/>
                      <a:pt x="11342" y="5073"/>
                    </a:cubicBezTo>
                    <a:close/>
                  </a:path>
                </a:pathLst>
              </a:custGeom>
              <a:solidFill>
                <a:srgbClr val="3445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s-ES"/>
              </a:p>
            </p:txBody>
          </p:sp>
        </p:grpSp>
        <p:sp>
          <p:nvSpPr>
            <p:cNvPr id="113" name="Forma libre 112">
              <a:extLst>
                <a:ext uri="{FF2B5EF4-FFF2-40B4-BE49-F238E27FC236}">
                  <a16:creationId xmlns:a16="http://schemas.microsoft.com/office/drawing/2014/main" id="{B665EE5A-A62A-4445-813E-B02B3A1563CC}"/>
                </a:ext>
              </a:extLst>
            </p:cNvPr>
            <p:cNvSpPr/>
            <p:nvPr/>
          </p:nvSpPr>
          <p:spPr>
            <a:xfrm>
              <a:off x="1412246" y="1424073"/>
              <a:ext cx="1991042" cy="2069110"/>
            </a:xfrm>
            <a:custGeom>
              <a:avLst/>
              <a:gdLst>
                <a:gd name="connsiteX0" fmla="*/ 1048770 w 1148379"/>
                <a:gd name="connsiteY0" fmla="*/ 4061 h 542057"/>
                <a:gd name="connsiteX1" fmla="*/ 935608 w 1148379"/>
                <a:gd name="connsiteY1" fmla="*/ 177854 h 542057"/>
                <a:gd name="connsiteX2" fmla="*/ 825800 w 1148379"/>
                <a:gd name="connsiteY2" fmla="*/ 348295 h 542057"/>
                <a:gd name="connsiteX3" fmla="*/ 716829 w 1148379"/>
                <a:gd name="connsiteY3" fmla="*/ 289898 h 542057"/>
                <a:gd name="connsiteX4" fmla="*/ 602830 w 1148379"/>
                <a:gd name="connsiteY4" fmla="*/ 229825 h 542057"/>
                <a:gd name="connsiteX5" fmla="*/ 489668 w 1148379"/>
                <a:gd name="connsiteY5" fmla="*/ 375119 h 542057"/>
                <a:gd name="connsiteX6" fmla="*/ 379859 w 1148379"/>
                <a:gd name="connsiteY6" fmla="*/ 517339 h 542057"/>
                <a:gd name="connsiteX7" fmla="*/ 270330 w 1148379"/>
                <a:gd name="connsiteY7" fmla="*/ 494986 h 542057"/>
                <a:gd name="connsiteX8" fmla="*/ 156889 w 1148379"/>
                <a:gd name="connsiteY8" fmla="*/ 472074 h 542057"/>
                <a:gd name="connsiteX9" fmla="*/ 44845 w 1148379"/>
                <a:gd name="connsiteY9" fmla="*/ 514545 h 542057"/>
                <a:gd name="connsiteX10" fmla="*/ 2096 w 1148379"/>
                <a:gd name="connsiteY10" fmla="*/ 534942 h 542057"/>
                <a:gd name="connsiteX11" fmla="*/ 2096 w 1148379"/>
                <a:gd name="connsiteY11" fmla="*/ 540251 h 542057"/>
                <a:gd name="connsiteX12" fmla="*/ 47360 w 1148379"/>
                <a:gd name="connsiteY12" fmla="*/ 518736 h 542057"/>
                <a:gd name="connsiteX13" fmla="*/ 158286 w 1148379"/>
                <a:gd name="connsiteY13" fmla="*/ 476545 h 542057"/>
                <a:gd name="connsiteX14" fmla="*/ 267816 w 1148379"/>
                <a:gd name="connsiteY14" fmla="*/ 498898 h 542057"/>
                <a:gd name="connsiteX15" fmla="*/ 381257 w 1148379"/>
                <a:gd name="connsiteY15" fmla="*/ 521810 h 542057"/>
                <a:gd name="connsiteX16" fmla="*/ 494418 w 1148379"/>
                <a:gd name="connsiteY16" fmla="*/ 376516 h 542057"/>
                <a:gd name="connsiteX17" fmla="*/ 604227 w 1148379"/>
                <a:gd name="connsiteY17" fmla="*/ 234296 h 542057"/>
                <a:gd name="connsiteX18" fmla="*/ 713197 w 1148379"/>
                <a:gd name="connsiteY18" fmla="*/ 292692 h 542057"/>
                <a:gd name="connsiteX19" fmla="*/ 827197 w 1148379"/>
                <a:gd name="connsiteY19" fmla="*/ 352766 h 542057"/>
                <a:gd name="connsiteX20" fmla="*/ 940358 w 1148379"/>
                <a:gd name="connsiteY20" fmla="*/ 178972 h 542057"/>
                <a:gd name="connsiteX21" fmla="*/ 1050167 w 1148379"/>
                <a:gd name="connsiteY21" fmla="*/ 8531 h 542057"/>
                <a:gd name="connsiteX22" fmla="*/ 1146843 w 1148379"/>
                <a:gd name="connsiteY22" fmla="*/ 75869 h 542057"/>
                <a:gd name="connsiteX23" fmla="*/ 1146843 w 1148379"/>
                <a:gd name="connsiteY23" fmla="*/ 66090 h 542057"/>
                <a:gd name="connsiteX24" fmla="*/ 1048770 w 1148379"/>
                <a:gd name="connsiteY24" fmla="*/ 4061 h 54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8379" h="542057">
                  <a:moveTo>
                    <a:pt x="1048770" y="4061"/>
                  </a:moveTo>
                  <a:cubicBezTo>
                    <a:pt x="991770" y="18031"/>
                    <a:pt x="963270" y="99061"/>
                    <a:pt x="935608" y="177854"/>
                  </a:cubicBezTo>
                  <a:cubicBezTo>
                    <a:pt x="908505" y="255251"/>
                    <a:pt x="880285" y="335163"/>
                    <a:pt x="825800" y="348295"/>
                  </a:cubicBezTo>
                  <a:cubicBezTo>
                    <a:pt x="771594" y="361428"/>
                    <a:pt x="745050" y="326781"/>
                    <a:pt x="716829" y="289898"/>
                  </a:cubicBezTo>
                  <a:cubicBezTo>
                    <a:pt x="688888" y="253575"/>
                    <a:pt x="660109" y="215854"/>
                    <a:pt x="602830" y="229825"/>
                  </a:cubicBezTo>
                  <a:cubicBezTo>
                    <a:pt x="545830" y="243796"/>
                    <a:pt x="517330" y="310575"/>
                    <a:pt x="489668" y="375119"/>
                  </a:cubicBezTo>
                  <a:cubicBezTo>
                    <a:pt x="462565" y="438545"/>
                    <a:pt x="434345" y="504207"/>
                    <a:pt x="379859" y="517339"/>
                  </a:cubicBezTo>
                  <a:cubicBezTo>
                    <a:pt x="325095" y="530751"/>
                    <a:pt x="298551" y="513427"/>
                    <a:pt x="270330" y="494986"/>
                  </a:cubicBezTo>
                  <a:cubicBezTo>
                    <a:pt x="242389" y="476824"/>
                    <a:pt x="213610" y="458383"/>
                    <a:pt x="156889" y="472074"/>
                  </a:cubicBezTo>
                  <a:cubicBezTo>
                    <a:pt x="101007" y="485766"/>
                    <a:pt x="72507" y="500295"/>
                    <a:pt x="44845" y="514545"/>
                  </a:cubicBezTo>
                  <a:cubicBezTo>
                    <a:pt x="31713" y="521251"/>
                    <a:pt x="18301" y="528236"/>
                    <a:pt x="2096" y="534942"/>
                  </a:cubicBezTo>
                  <a:cubicBezTo>
                    <a:pt x="2096" y="536618"/>
                    <a:pt x="2096" y="538574"/>
                    <a:pt x="2096" y="540251"/>
                  </a:cubicBezTo>
                  <a:cubicBezTo>
                    <a:pt x="19698" y="532986"/>
                    <a:pt x="33669" y="526001"/>
                    <a:pt x="47360" y="518736"/>
                  </a:cubicBezTo>
                  <a:cubicBezTo>
                    <a:pt x="74742" y="504765"/>
                    <a:pt x="102684" y="489957"/>
                    <a:pt x="158286" y="476545"/>
                  </a:cubicBezTo>
                  <a:cubicBezTo>
                    <a:pt x="213051" y="463133"/>
                    <a:pt x="239595" y="480457"/>
                    <a:pt x="267816" y="498898"/>
                  </a:cubicBezTo>
                  <a:cubicBezTo>
                    <a:pt x="295757" y="517060"/>
                    <a:pt x="324536" y="535501"/>
                    <a:pt x="381257" y="521810"/>
                  </a:cubicBezTo>
                  <a:cubicBezTo>
                    <a:pt x="438256" y="507839"/>
                    <a:pt x="466756" y="441060"/>
                    <a:pt x="494418" y="376516"/>
                  </a:cubicBezTo>
                  <a:cubicBezTo>
                    <a:pt x="521521" y="313089"/>
                    <a:pt x="549741" y="247428"/>
                    <a:pt x="604227" y="234296"/>
                  </a:cubicBezTo>
                  <a:cubicBezTo>
                    <a:pt x="658432" y="221163"/>
                    <a:pt x="684976" y="255810"/>
                    <a:pt x="713197" y="292692"/>
                  </a:cubicBezTo>
                  <a:cubicBezTo>
                    <a:pt x="741138" y="329016"/>
                    <a:pt x="769917" y="366736"/>
                    <a:pt x="827197" y="352766"/>
                  </a:cubicBezTo>
                  <a:cubicBezTo>
                    <a:pt x="884197" y="338795"/>
                    <a:pt x="912696" y="257766"/>
                    <a:pt x="940358" y="178972"/>
                  </a:cubicBezTo>
                  <a:cubicBezTo>
                    <a:pt x="967461" y="101575"/>
                    <a:pt x="995682" y="21664"/>
                    <a:pt x="1050167" y="8531"/>
                  </a:cubicBezTo>
                  <a:cubicBezTo>
                    <a:pt x="1094873" y="-2366"/>
                    <a:pt x="1123931" y="35914"/>
                    <a:pt x="1146843" y="75869"/>
                  </a:cubicBezTo>
                  <a:lnTo>
                    <a:pt x="1146843" y="66090"/>
                  </a:lnTo>
                  <a:cubicBezTo>
                    <a:pt x="1124490" y="29487"/>
                    <a:pt x="1093755" y="-6836"/>
                    <a:pt x="1048770" y="406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s-ES" dirty="0"/>
            </a:p>
          </p:txBody>
        </p:sp>
        <p:sp>
          <p:nvSpPr>
            <p:cNvPr id="2" name="Elipse 1">
              <a:extLst>
                <a:ext uri="{FF2B5EF4-FFF2-40B4-BE49-F238E27FC236}">
                  <a16:creationId xmlns:a16="http://schemas.microsoft.com/office/drawing/2014/main" id="{6DC5ACC4-7CC2-BA48-AC8A-9DEC14F23ACD}"/>
                </a:ext>
              </a:extLst>
            </p:cNvPr>
            <p:cNvSpPr/>
            <p:nvPr/>
          </p:nvSpPr>
          <p:spPr>
            <a:xfrm>
              <a:off x="1375466" y="3434812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Elipse 113">
              <a:extLst>
                <a:ext uri="{FF2B5EF4-FFF2-40B4-BE49-F238E27FC236}">
                  <a16:creationId xmlns:a16="http://schemas.microsoft.com/office/drawing/2014/main" id="{260C0B10-27CD-4E47-8ACA-F3D4F7740E97}"/>
                </a:ext>
              </a:extLst>
            </p:cNvPr>
            <p:cNvSpPr/>
            <p:nvPr/>
          </p:nvSpPr>
          <p:spPr>
            <a:xfrm>
              <a:off x="2019522" y="3367226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5" name="Elipse 114">
              <a:extLst>
                <a:ext uri="{FF2B5EF4-FFF2-40B4-BE49-F238E27FC236}">
                  <a16:creationId xmlns:a16="http://schemas.microsoft.com/office/drawing/2014/main" id="{28C26354-0861-4840-BB57-CBF558213A23}"/>
                </a:ext>
              </a:extLst>
            </p:cNvPr>
            <p:cNvSpPr/>
            <p:nvPr/>
          </p:nvSpPr>
          <p:spPr>
            <a:xfrm>
              <a:off x="2429014" y="2258019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6" name="Elipse 115">
              <a:extLst>
                <a:ext uri="{FF2B5EF4-FFF2-40B4-BE49-F238E27FC236}">
                  <a16:creationId xmlns:a16="http://schemas.microsoft.com/office/drawing/2014/main" id="{AB6E57F4-192B-8441-8200-CD7CFA417974}"/>
                </a:ext>
              </a:extLst>
            </p:cNvPr>
            <p:cNvSpPr/>
            <p:nvPr/>
          </p:nvSpPr>
          <p:spPr>
            <a:xfrm>
              <a:off x="2809024" y="2703343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Elipse 116">
              <a:extLst>
                <a:ext uri="{FF2B5EF4-FFF2-40B4-BE49-F238E27FC236}">
                  <a16:creationId xmlns:a16="http://schemas.microsoft.com/office/drawing/2014/main" id="{FCCF29E1-2824-F247-929F-56E53B16A96D}"/>
                </a:ext>
              </a:extLst>
            </p:cNvPr>
            <p:cNvSpPr/>
            <p:nvPr/>
          </p:nvSpPr>
          <p:spPr>
            <a:xfrm>
              <a:off x="3355289" y="1658314"/>
              <a:ext cx="80174" cy="104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10" name="Forma libre 109">
            <a:extLst>
              <a:ext uri="{FF2B5EF4-FFF2-40B4-BE49-F238E27FC236}">
                <a16:creationId xmlns:a16="http://schemas.microsoft.com/office/drawing/2014/main" id="{180DF565-9214-C644-8076-F9686D5523C0}"/>
              </a:ext>
            </a:extLst>
          </p:cNvPr>
          <p:cNvSpPr/>
          <p:nvPr/>
        </p:nvSpPr>
        <p:spPr>
          <a:xfrm rot="11700000" flipH="1">
            <a:off x="9912356" y="4132923"/>
            <a:ext cx="3490428" cy="4077052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4A542D-C441-FC25-90BE-003BEFA4E6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14" t="5483" r="50584" b="5581"/>
          <a:stretch/>
        </p:blipFill>
        <p:spPr>
          <a:xfrm>
            <a:off x="10894774" y="150122"/>
            <a:ext cx="1068605" cy="883860"/>
          </a:xfrm>
          <a:prstGeom prst="rect">
            <a:avLst/>
          </a:prstGeom>
        </p:spPr>
      </p:pic>
      <p:sp>
        <p:nvSpPr>
          <p:cNvPr id="21" name="CuadroTexto 106">
            <a:extLst>
              <a:ext uri="{FF2B5EF4-FFF2-40B4-BE49-F238E27FC236}">
                <a16:creationId xmlns:a16="http://schemas.microsoft.com/office/drawing/2014/main" id="{C06742D2-136B-29DC-165E-F78C721C5D2D}"/>
              </a:ext>
            </a:extLst>
          </p:cNvPr>
          <p:cNvSpPr txBox="1"/>
          <p:nvPr/>
        </p:nvSpPr>
        <p:spPr>
          <a:xfrm>
            <a:off x="6441153" y="2995281"/>
            <a:ext cx="4818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36267C"/>
                </a:solidFill>
              </a:rPr>
              <a:t>В ДОПОЛНИТЕЛЬНОМ ОБРАЗОВАНИИ</a:t>
            </a:r>
            <a:endParaRPr lang="es-ES" sz="2800" b="1" dirty="0">
              <a:solidFill>
                <a:srgbClr val="3626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10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31">
            <a:extLst>
              <a:ext uri="{FF2B5EF4-FFF2-40B4-BE49-F238E27FC236}">
                <a16:creationId xmlns:a16="http://schemas.microsoft.com/office/drawing/2014/main" id="{1BF6F00A-3750-CF46-A306-1A35370F05EF}"/>
              </a:ext>
            </a:extLst>
          </p:cNvPr>
          <p:cNvSpPr/>
          <p:nvPr/>
        </p:nvSpPr>
        <p:spPr>
          <a:xfrm>
            <a:off x="0" y="6056866"/>
            <a:ext cx="12192000" cy="812800"/>
          </a:xfrm>
          <a:prstGeom prst="rect">
            <a:avLst/>
          </a:prstGeom>
          <a:solidFill>
            <a:schemeClr val="tx2">
              <a:lumMod val="20000"/>
              <a:lumOff val="80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" name="Group 30">
            <a:extLst>
              <a:ext uri="{FF2B5EF4-FFF2-40B4-BE49-F238E27FC236}">
                <a16:creationId xmlns:a16="http://schemas.microsoft.com/office/drawing/2014/main" id="{C956D667-BC39-5041-9257-454E37B9FC3C}"/>
              </a:ext>
            </a:extLst>
          </p:cNvPr>
          <p:cNvGrpSpPr/>
          <p:nvPr/>
        </p:nvGrpSpPr>
        <p:grpSpPr>
          <a:xfrm>
            <a:off x="6095997" y="620694"/>
            <a:ext cx="3997569" cy="4015380"/>
            <a:chOff x="1747520" y="2728912"/>
            <a:chExt cx="8402272" cy="8472487"/>
          </a:xfrm>
        </p:grpSpPr>
        <p:graphicFrame>
          <p:nvGraphicFramePr>
            <p:cNvPr id="3" name="Chart 31">
              <a:extLst>
                <a:ext uri="{FF2B5EF4-FFF2-40B4-BE49-F238E27FC236}">
                  <a16:creationId xmlns:a16="http://schemas.microsoft.com/office/drawing/2014/main" id="{A3739556-1A64-F149-9F3B-2538138C9AC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88562425"/>
                </p:ext>
              </p:extLst>
            </p:nvPr>
          </p:nvGraphicFramePr>
          <p:xfrm>
            <a:off x="1747520" y="2728912"/>
            <a:ext cx="8402272" cy="84724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Oval 32">
              <a:extLst>
                <a:ext uri="{FF2B5EF4-FFF2-40B4-BE49-F238E27FC236}">
                  <a16:creationId xmlns:a16="http://schemas.microsoft.com/office/drawing/2014/main" id="{296EB568-C780-0C4D-BC21-9B02DCF6296B}"/>
                </a:ext>
              </a:extLst>
            </p:cNvPr>
            <p:cNvSpPr/>
            <p:nvPr/>
          </p:nvSpPr>
          <p:spPr>
            <a:xfrm>
              <a:off x="2742401" y="3806358"/>
              <a:ext cx="6434920" cy="6434922"/>
            </a:xfrm>
            <a:prstGeom prst="ellipse">
              <a:avLst/>
            </a:prstGeom>
            <a:solidFill>
              <a:schemeClr val="bg2">
                <a:alpha val="2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41755"/>
              <a:endParaRPr lang="en-US" sz="2400" dirty="0">
                <a:solidFill>
                  <a:schemeClr val="tx2"/>
                </a:solidFill>
                <a:latin typeface="Montserrat" pitchFamily="2" charset="77"/>
                <a:cs typeface="Arial" panose="020B0604020202020204" pitchFamily="34" charset="0"/>
              </a:endParaRPr>
            </a:p>
          </p:txBody>
        </p:sp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198B6059-66E2-6740-A92C-2E9D729762A4}"/>
                </a:ext>
              </a:extLst>
            </p:cNvPr>
            <p:cNvSpPr/>
            <p:nvPr/>
          </p:nvSpPr>
          <p:spPr>
            <a:xfrm>
              <a:off x="3330897" y="4347396"/>
              <a:ext cx="5235515" cy="5235516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41755"/>
              <a:endParaRPr lang="en-US" sz="2400">
                <a:solidFill>
                  <a:schemeClr val="tx2"/>
                </a:solidFill>
                <a:latin typeface="Montserrat" pitchFamily="2" charset="77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4C4EA14-4096-364B-8CD7-8F14A1C601A0}"/>
              </a:ext>
            </a:extLst>
          </p:cNvPr>
          <p:cNvGrpSpPr/>
          <p:nvPr/>
        </p:nvGrpSpPr>
        <p:grpSpPr>
          <a:xfrm>
            <a:off x="6095997" y="4658841"/>
            <a:ext cx="3991468" cy="753735"/>
            <a:chOff x="10289022" y="1663543"/>
            <a:chExt cx="3422790" cy="624417"/>
          </a:xfrm>
        </p:grpSpPr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D517B8AB-FD9F-F743-833F-F2FFCF47F3ED}"/>
                </a:ext>
              </a:extLst>
            </p:cNvPr>
            <p:cNvGrpSpPr/>
            <p:nvPr/>
          </p:nvGrpSpPr>
          <p:grpSpPr>
            <a:xfrm>
              <a:off x="10289022" y="1663543"/>
              <a:ext cx="3211539" cy="305966"/>
              <a:chOff x="10693828" y="1934849"/>
              <a:chExt cx="3211539" cy="305966"/>
            </a:xfrm>
          </p:grpSpPr>
          <p:sp>
            <p:nvSpPr>
              <p:cNvPr id="24" name="Rounded Rectangle 43">
                <a:extLst>
                  <a:ext uri="{FF2B5EF4-FFF2-40B4-BE49-F238E27FC236}">
                    <a16:creationId xmlns:a16="http://schemas.microsoft.com/office/drawing/2014/main" id="{D5234322-A880-E147-964C-03352C99E4B3}"/>
                  </a:ext>
                </a:extLst>
              </p:cNvPr>
              <p:cNvSpPr/>
              <p:nvPr/>
            </p:nvSpPr>
            <p:spPr>
              <a:xfrm>
                <a:off x="10693828" y="2052599"/>
                <a:ext cx="114138" cy="11413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41755"/>
                <a:endParaRPr lang="en-US" sz="4400">
                  <a:solidFill>
                    <a:schemeClr val="tx2"/>
                  </a:solidFill>
                  <a:latin typeface="Arial Rounded MT Bold" panose="020F07040305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TextBox 45">
                <a:extLst>
                  <a:ext uri="{FF2B5EF4-FFF2-40B4-BE49-F238E27FC236}">
                    <a16:creationId xmlns:a16="http://schemas.microsoft.com/office/drawing/2014/main" id="{D9F0E87A-74C9-574A-A6F4-AFB8E5621CD1}"/>
                  </a:ext>
                </a:extLst>
              </p:cNvPr>
              <p:cNvSpPr txBox="1"/>
              <p:nvPr/>
            </p:nvSpPr>
            <p:spPr>
              <a:xfrm>
                <a:off x="10896164" y="1934849"/>
                <a:ext cx="3009203" cy="305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41755"/>
                <a:r>
                  <a:rPr lang="ru-RU" dirty="0">
                    <a:solidFill>
                      <a:schemeClr val="tx2"/>
                    </a:solidFill>
                    <a:ea typeface="Roboto Light" panose="02000000000000000000" pitchFamily="2" charset="0"/>
                    <a:cs typeface="Arial" panose="020B0604020202020204" pitchFamily="34" charset="0"/>
                  </a:rPr>
                  <a:t>Работа с бумажными носителями</a:t>
                </a:r>
                <a:endParaRPr lang="en-US" dirty="0">
                  <a:solidFill>
                    <a:schemeClr val="tx2"/>
                  </a:solidFill>
                  <a:ea typeface="Roboto Light" panose="02000000000000000000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58B5BB8D-00D9-1141-BB66-B5E468E886C7}"/>
                </a:ext>
              </a:extLst>
            </p:cNvPr>
            <p:cNvGrpSpPr/>
            <p:nvPr/>
          </p:nvGrpSpPr>
          <p:grpSpPr>
            <a:xfrm>
              <a:off x="10289022" y="1981994"/>
              <a:ext cx="3422790" cy="305966"/>
              <a:chOff x="10289022" y="1981994"/>
              <a:chExt cx="3422790" cy="305966"/>
            </a:xfrm>
          </p:grpSpPr>
          <p:sp>
            <p:nvSpPr>
              <p:cNvPr id="22" name="Rounded Rectangle 44">
                <a:extLst>
                  <a:ext uri="{FF2B5EF4-FFF2-40B4-BE49-F238E27FC236}">
                    <a16:creationId xmlns:a16="http://schemas.microsoft.com/office/drawing/2014/main" id="{4E6B73C4-A477-3948-9782-64571C048093}"/>
                  </a:ext>
                </a:extLst>
              </p:cNvPr>
              <p:cNvSpPr/>
              <p:nvPr/>
            </p:nvSpPr>
            <p:spPr>
              <a:xfrm>
                <a:off x="10289022" y="2081204"/>
                <a:ext cx="114138" cy="114138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41755"/>
                <a:endParaRPr lang="en-US" sz="4400" dirty="0">
                  <a:solidFill>
                    <a:schemeClr val="tx2"/>
                  </a:solidFill>
                  <a:latin typeface="Arial Rounded MT Bold" panose="020F07040305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TextBox 46">
                <a:extLst>
                  <a:ext uri="{FF2B5EF4-FFF2-40B4-BE49-F238E27FC236}">
                    <a16:creationId xmlns:a16="http://schemas.microsoft.com/office/drawing/2014/main" id="{B7D6DE85-DF0F-F14C-AE9B-CA907AB9277C}"/>
                  </a:ext>
                </a:extLst>
              </p:cNvPr>
              <p:cNvSpPr txBox="1"/>
              <p:nvPr/>
            </p:nvSpPr>
            <p:spPr>
              <a:xfrm>
                <a:off x="10491358" y="1981994"/>
                <a:ext cx="3220454" cy="305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41755"/>
                <a:r>
                  <a:rPr lang="ru-RU" dirty="0">
                    <a:solidFill>
                      <a:schemeClr val="tx2"/>
                    </a:solidFill>
                    <a:ea typeface="Roboto Light" panose="02000000000000000000" pitchFamily="2" charset="0"/>
                    <a:cs typeface="Arial" panose="020B0604020202020204" pitchFamily="34" charset="0"/>
                  </a:rPr>
                  <a:t>Работа с электронными носителями</a:t>
                </a:r>
                <a:endParaRPr lang="en-US" dirty="0">
                  <a:solidFill>
                    <a:schemeClr val="tx2"/>
                  </a:solidFill>
                  <a:ea typeface="Roboto Light" panose="02000000000000000000" pitchFamily="2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6" name="Título 1">
            <a:extLst>
              <a:ext uri="{FF2B5EF4-FFF2-40B4-BE49-F238E27FC236}">
                <a16:creationId xmlns:a16="http://schemas.microsoft.com/office/drawing/2014/main" id="{79492B46-82B9-9343-B4A0-C9EB02DDE4C2}"/>
              </a:ext>
            </a:extLst>
          </p:cNvPr>
          <p:cNvSpPr txBox="1">
            <a:spLocks/>
          </p:cNvSpPr>
          <p:nvPr/>
        </p:nvSpPr>
        <p:spPr>
          <a:xfrm>
            <a:off x="6848460" y="2242411"/>
            <a:ext cx="2490913" cy="9714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4880"/>
              </a:lnSpc>
            </a:pPr>
            <a:r>
              <a:rPr lang="ru-RU" sz="4800" dirty="0">
                <a:solidFill>
                  <a:schemeClr val="accent1"/>
                </a:solidFill>
                <a:latin typeface="+mn-lt"/>
              </a:rPr>
              <a:t>50,3 ч.</a:t>
            </a:r>
          </a:p>
        </p:txBody>
      </p:sp>
      <p:sp>
        <p:nvSpPr>
          <p:cNvPr id="31" name="Elipse 6">
            <a:extLst>
              <a:ext uri="{FF2B5EF4-FFF2-40B4-BE49-F238E27FC236}">
                <a16:creationId xmlns:a16="http://schemas.microsoft.com/office/drawing/2014/main" id="{38BB735A-36AA-B846-AD50-6F07BB3E15D3}"/>
              </a:ext>
            </a:extLst>
          </p:cNvPr>
          <p:cNvSpPr/>
          <p:nvPr/>
        </p:nvSpPr>
        <p:spPr>
          <a:xfrm rot="20028362">
            <a:off x="3336298" y="5743648"/>
            <a:ext cx="2369531" cy="1446111"/>
          </a:xfrm>
          <a:custGeom>
            <a:avLst/>
            <a:gdLst>
              <a:gd name="connsiteX0" fmla="*/ 0 w 4470400"/>
              <a:gd name="connsiteY0" fmla="*/ 2235200 h 4470400"/>
              <a:gd name="connsiteX1" fmla="*/ 2235200 w 4470400"/>
              <a:gd name="connsiteY1" fmla="*/ 0 h 4470400"/>
              <a:gd name="connsiteX2" fmla="*/ 4470400 w 4470400"/>
              <a:gd name="connsiteY2" fmla="*/ 2235200 h 4470400"/>
              <a:gd name="connsiteX3" fmla="*/ 2235200 w 4470400"/>
              <a:gd name="connsiteY3" fmla="*/ 4470400 h 4470400"/>
              <a:gd name="connsiteX4" fmla="*/ 0 w 4470400"/>
              <a:gd name="connsiteY4" fmla="*/ 2235200 h 4470400"/>
              <a:gd name="connsiteX0" fmla="*/ 20592 w 4490992"/>
              <a:gd name="connsiteY0" fmla="*/ 1511300 h 3746500"/>
              <a:gd name="connsiteX1" fmla="*/ 1531892 w 4490992"/>
              <a:gd name="connsiteY1" fmla="*/ 0 h 3746500"/>
              <a:gd name="connsiteX2" fmla="*/ 4490992 w 4490992"/>
              <a:gd name="connsiteY2" fmla="*/ 1511300 h 3746500"/>
              <a:gd name="connsiteX3" fmla="*/ 2255792 w 4490992"/>
              <a:gd name="connsiteY3" fmla="*/ 3746500 h 3746500"/>
              <a:gd name="connsiteX4" fmla="*/ 20592 w 4490992"/>
              <a:gd name="connsiteY4" fmla="*/ 1511300 h 3746500"/>
              <a:gd name="connsiteX0" fmla="*/ 12039 w 4965039"/>
              <a:gd name="connsiteY0" fmla="*/ 1797845 h 4044607"/>
              <a:gd name="connsiteX1" fmla="*/ 1523339 w 4965039"/>
              <a:gd name="connsiteY1" fmla="*/ 286545 h 4044607"/>
              <a:gd name="connsiteX2" fmla="*/ 4965039 w 4965039"/>
              <a:gd name="connsiteY2" fmla="*/ 769145 h 4044607"/>
              <a:gd name="connsiteX3" fmla="*/ 2247239 w 4965039"/>
              <a:gd name="connsiteY3" fmla="*/ 4033045 h 4044607"/>
              <a:gd name="connsiteX4" fmla="*/ 12039 w 4965039"/>
              <a:gd name="connsiteY4" fmla="*/ 1797845 h 4044607"/>
              <a:gd name="connsiteX0" fmla="*/ 10236 w 4963236"/>
              <a:gd name="connsiteY0" fmla="*/ 1797845 h 3200509"/>
              <a:gd name="connsiteX1" fmla="*/ 1521536 w 4963236"/>
              <a:gd name="connsiteY1" fmla="*/ 286545 h 3200509"/>
              <a:gd name="connsiteX2" fmla="*/ 4963236 w 4963236"/>
              <a:gd name="connsiteY2" fmla="*/ 769145 h 3200509"/>
              <a:gd name="connsiteX3" fmla="*/ 2181936 w 4963236"/>
              <a:gd name="connsiteY3" fmla="*/ 3182145 h 3200509"/>
              <a:gd name="connsiteX4" fmla="*/ 10236 w 4963236"/>
              <a:gd name="connsiteY4" fmla="*/ 1797845 h 3200509"/>
              <a:gd name="connsiteX0" fmla="*/ 10586 w 4963586"/>
              <a:gd name="connsiteY0" fmla="*/ 1797845 h 4107795"/>
              <a:gd name="connsiteX1" fmla="*/ 1521886 w 4963586"/>
              <a:gd name="connsiteY1" fmla="*/ 286545 h 4107795"/>
              <a:gd name="connsiteX2" fmla="*/ 4963586 w 4963586"/>
              <a:gd name="connsiteY2" fmla="*/ 769145 h 4107795"/>
              <a:gd name="connsiteX3" fmla="*/ 2194986 w 4963586"/>
              <a:gd name="connsiteY3" fmla="*/ 4096545 h 4107795"/>
              <a:gd name="connsiteX4" fmla="*/ 10586 w 4963586"/>
              <a:gd name="connsiteY4" fmla="*/ 1797845 h 4107795"/>
              <a:gd name="connsiteX0" fmla="*/ 10586 w 4963586"/>
              <a:gd name="connsiteY0" fmla="*/ 1797845 h 4139511"/>
              <a:gd name="connsiteX1" fmla="*/ 1521886 w 4963586"/>
              <a:gd name="connsiteY1" fmla="*/ 286545 h 4139511"/>
              <a:gd name="connsiteX2" fmla="*/ 4963586 w 4963586"/>
              <a:gd name="connsiteY2" fmla="*/ 769145 h 4139511"/>
              <a:gd name="connsiteX3" fmla="*/ 2194986 w 4963586"/>
              <a:gd name="connsiteY3" fmla="*/ 4096545 h 4139511"/>
              <a:gd name="connsiteX4" fmla="*/ 10586 w 4963586"/>
              <a:gd name="connsiteY4" fmla="*/ 1797845 h 4139511"/>
              <a:gd name="connsiteX0" fmla="*/ 26370 w 4979370"/>
              <a:gd name="connsiteY0" fmla="*/ 1797845 h 3246403"/>
              <a:gd name="connsiteX1" fmla="*/ 1537670 w 4979370"/>
              <a:gd name="connsiteY1" fmla="*/ 286545 h 3246403"/>
              <a:gd name="connsiteX2" fmla="*/ 4979370 w 4979370"/>
              <a:gd name="connsiteY2" fmla="*/ 769145 h 3246403"/>
              <a:gd name="connsiteX3" fmla="*/ 2680670 w 4979370"/>
              <a:gd name="connsiteY3" fmla="*/ 3182145 h 3246403"/>
              <a:gd name="connsiteX4" fmla="*/ 26370 w 4979370"/>
              <a:gd name="connsiteY4" fmla="*/ 1797845 h 3246403"/>
              <a:gd name="connsiteX0" fmla="*/ 26370 w 4979370"/>
              <a:gd name="connsiteY0" fmla="*/ 1797845 h 3378043"/>
              <a:gd name="connsiteX1" fmla="*/ 1537670 w 4979370"/>
              <a:gd name="connsiteY1" fmla="*/ 286545 h 3378043"/>
              <a:gd name="connsiteX2" fmla="*/ 4979370 w 4979370"/>
              <a:gd name="connsiteY2" fmla="*/ 769145 h 3378043"/>
              <a:gd name="connsiteX3" fmla="*/ 2680670 w 4979370"/>
              <a:gd name="connsiteY3" fmla="*/ 3182145 h 3378043"/>
              <a:gd name="connsiteX4" fmla="*/ 26370 w 4979370"/>
              <a:gd name="connsiteY4" fmla="*/ 1797845 h 3378043"/>
              <a:gd name="connsiteX0" fmla="*/ 31940 w 4762759"/>
              <a:gd name="connsiteY0" fmla="*/ 2754499 h 3367259"/>
              <a:gd name="connsiteX1" fmla="*/ 1321059 w 4762759"/>
              <a:gd name="connsiteY1" fmla="*/ 342385 h 3367259"/>
              <a:gd name="connsiteX2" fmla="*/ 4762759 w 4762759"/>
              <a:gd name="connsiteY2" fmla="*/ 824985 h 3367259"/>
              <a:gd name="connsiteX3" fmla="*/ 2464059 w 4762759"/>
              <a:gd name="connsiteY3" fmla="*/ 3237985 h 3367259"/>
              <a:gd name="connsiteX4" fmla="*/ 31940 w 4762759"/>
              <a:gd name="connsiteY4" fmla="*/ 2754499 h 3367259"/>
              <a:gd name="connsiteX0" fmla="*/ 37411 w 4768230"/>
              <a:gd name="connsiteY0" fmla="*/ 2991005 h 3615249"/>
              <a:gd name="connsiteX1" fmla="*/ 1263050 w 4768230"/>
              <a:gd name="connsiteY1" fmla="*/ 192827 h 3615249"/>
              <a:gd name="connsiteX2" fmla="*/ 4768230 w 4768230"/>
              <a:gd name="connsiteY2" fmla="*/ 1061491 h 3615249"/>
              <a:gd name="connsiteX3" fmla="*/ 2469530 w 4768230"/>
              <a:gd name="connsiteY3" fmla="*/ 3474491 h 3615249"/>
              <a:gd name="connsiteX4" fmla="*/ 37411 w 4768230"/>
              <a:gd name="connsiteY4" fmla="*/ 2991005 h 3615249"/>
              <a:gd name="connsiteX0" fmla="*/ 94229 w 4825048"/>
              <a:gd name="connsiteY0" fmla="*/ 2888783 h 3513027"/>
              <a:gd name="connsiteX1" fmla="*/ 1319868 w 4825048"/>
              <a:gd name="connsiteY1" fmla="*/ 90605 h 3513027"/>
              <a:gd name="connsiteX2" fmla="*/ 4825048 w 4825048"/>
              <a:gd name="connsiteY2" fmla="*/ 959269 h 3513027"/>
              <a:gd name="connsiteX3" fmla="*/ 2526348 w 4825048"/>
              <a:gd name="connsiteY3" fmla="*/ 3372269 h 3513027"/>
              <a:gd name="connsiteX4" fmla="*/ 94229 w 4825048"/>
              <a:gd name="connsiteY4" fmla="*/ 2888783 h 3513027"/>
              <a:gd name="connsiteX0" fmla="*/ 198101 w 4928920"/>
              <a:gd name="connsiteY0" fmla="*/ 2901841 h 3641408"/>
              <a:gd name="connsiteX1" fmla="*/ 1423740 w 4928920"/>
              <a:gd name="connsiteY1" fmla="*/ 103663 h 3641408"/>
              <a:gd name="connsiteX2" fmla="*/ 4928920 w 4928920"/>
              <a:gd name="connsiteY2" fmla="*/ 972327 h 3641408"/>
              <a:gd name="connsiteX3" fmla="*/ 2630220 w 4928920"/>
              <a:gd name="connsiteY3" fmla="*/ 3385327 h 3641408"/>
              <a:gd name="connsiteX4" fmla="*/ 198101 w 4928920"/>
              <a:gd name="connsiteY4" fmla="*/ 2901841 h 364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8920" h="3641408">
                <a:moveTo>
                  <a:pt x="198101" y="2901841"/>
                </a:moveTo>
                <a:cubicBezTo>
                  <a:pt x="-241029" y="1913681"/>
                  <a:pt x="469" y="-530718"/>
                  <a:pt x="1423740" y="103663"/>
                </a:cubicBezTo>
                <a:cubicBezTo>
                  <a:pt x="2847011" y="738044"/>
                  <a:pt x="4928920" y="-262140"/>
                  <a:pt x="4928920" y="972327"/>
                </a:cubicBezTo>
                <a:cubicBezTo>
                  <a:pt x="4928920" y="2206794"/>
                  <a:pt x="3418690" y="3063741"/>
                  <a:pt x="2630220" y="3385327"/>
                </a:cubicBezTo>
                <a:cubicBezTo>
                  <a:pt x="1841750" y="3706913"/>
                  <a:pt x="637231" y="3890001"/>
                  <a:pt x="198101" y="2901841"/>
                </a:cubicBezTo>
                <a:close/>
              </a:path>
            </a:pathLst>
          </a:custGeom>
          <a:solidFill>
            <a:srgbClr val="59B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C8E5BA3C-AF1E-704B-14AB-880B32FD3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" y="1575074"/>
            <a:ext cx="5684747" cy="4339282"/>
          </a:xfrm>
          <a:prstGeom prst="rect">
            <a:avLst/>
          </a:prstGeom>
        </p:spPr>
      </p:pic>
      <p:sp>
        <p:nvSpPr>
          <p:cNvPr id="30" name="Forma libre 29">
            <a:extLst>
              <a:ext uri="{FF2B5EF4-FFF2-40B4-BE49-F238E27FC236}">
                <a16:creationId xmlns:a16="http://schemas.microsoft.com/office/drawing/2014/main" id="{EB3C47B4-089E-224A-8A37-3D9BC27FC871}"/>
              </a:ext>
            </a:extLst>
          </p:cNvPr>
          <p:cNvSpPr/>
          <p:nvPr/>
        </p:nvSpPr>
        <p:spPr>
          <a:xfrm rot="1318518" flipH="1">
            <a:off x="-1123958" y="-1751485"/>
            <a:ext cx="3212288" cy="3794789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" name="Rounded Rectangle 44">
            <a:extLst>
              <a:ext uri="{FF2B5EF4-FFF2-40B4-BE49-F238E27FC236}">
                <a16:creationId xmlns:a16="http://schemas.microsoft.com/office/drawing/2014/main" id="{ABB539AF-9CD7-378C-E53C-D7FFAA1963A8}"/>
              </a:ext>
            </a:extLst>
          </p:cNvPr>
          <p:cNvSpPr/>
          <p:nvPr/>
        </p:nvSpPr>
        <p:spPr>
          <a:xfrm>
            <a:off x="6102173" y="5523260"/>
            <a:ext cx="133101" cy="137776"/>
          </a:xfrm>
          <a:prstGeom prst="roundRect">
            <a:avLst/>
          </a:prstGeom>
          <a:solidFill>
            <a:srgbClr val="CB6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755"/>
            <a:endParaRPr lang="en-US" sz="4400">
              <a:solidFill>
                <a:schemeClr val="tx2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46">
            <a:extLst>
              <a:ext uri="{FF2B5EF4-FFF2-40B4-BE49-F238E27FC236}">
                <a16:creationId xmlns:a16="http://schemas.microsoft.com/office/drawing/2014/main" id="{C722E8C8-1FCF-4EAD-E37B-066C68BC325F}"/>
              </a:ext>
            </a:extLst>
          </p:cNvPr>
          <p:cNvSpPr txBox="1"/>
          <p:nvPr/>
        </p:nvSpPr>
        <p:spPr>
          <a:xfrm>
            <a:off x="6331953" y="5408663"/>
            <a:ext cx="1791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41755"/>
            <a:r>
              <a:rPr lang="ru-RU" dirty="0">
                <a:solidFill>
                  <a:schemeClr val="tx2"/>
                </a:solidFill>
                <a:ea typeface="Roboto Light" panose="02000000000000000000" pitchFamily="2" charset="0"/>
                <a:cs typeface="Arial" panose="020B0604020202020204" pitchFamily="34" charset="0"/>
              </a:rPr>
              <a:t>Работа с детьми</a:t>
            </a:r>
            <a:endParaRPr lang="en-US" dirty="0">
              <a:solidFill>
                <a:schemeClr val="tx2"/>
              </a:solidFill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4C83D7-32F6-1A39-F29B-B234F505E5B5}"/>
              </a:ext>
            </a:extLst>
          </p:cNvPr>
          <p:cNvSpPr txBox="1"/>
          <p:nvPr/>
        </p:nvSpPr>
        <p:spPr>
          <a:xfrm>
            <a:off x="7156123" y="2909600"/>
            <a:ext cx="18561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/>
                </a:solidFill>
              </a:rPr>
              <a:t>Работа с документами</a:t>
            </a:r>
          </a:p>
        </p:txBody>
      </p:sp>
    </p:spTree>
    <p:extLst>
      <p:ext uri="{BB962C8B-B14F-4D97-AF65-F5344CB8AC3E}">
        <p14:creationId xmlns:p14="http://schemas.microsoft.com/office/powerpoint/2010/main" val="271520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E060645C-E259-5149-9F95-8D2BE0597118}"/>
              </a:ext>
            </a:extLst>
          </p:cNvPr>
          <p:cNvSpPr/>
          <p:nvPr/>
        </p:nvSpPr>
        <p:spPr>
          <a:xfrm>
            <a:off x="0" y="-8626"/>
            <a:ext cx="12192000" cy="2707478"/>
          </a:xfrm>
          <a:prstGeom prst="rect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DB5B6D-4B02-4D0F-F9DA-C71F86303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61" b="99648" l="2174" r="97500">
                        <a14:foregroundMark x1="9239" y1="28521" x2="9239" y2="28521"/>
                        <a14:foregroundMark x1="5543" y1="28873" x2="5543" y2="28873"/>
                        <a14:foregroundMark x1="2174" y1="29401" x2="2174" y2="29401"/>
                        <a14:foregroundMark x1="91304" y1="28345" x2="91304" y2="28345"/>
                        <a14:foregroundMark x1="97500" y1="27817" x2="97500" y2="27817"/>
                        <a14:foregroundMark x1="46413" y1="7746" x2="46413" y2="7746"/>
                        <a14:foregroundMark x1="51196" y1="1761" x2="51196" y2="1761"/>
                        <a14:foregroundMark x1="54239" y1="93486" x2="54239" y2="93486"/>
                        <a14:foregroundMark x1="53261" y1="99648" x2="53261" y2="996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3236" y="1258959"/>
            <a:ext cx="8149359" cy="5031344"/>
          </a:xfrm>
          <a:prstGeom prst="rect">
            <a:avLst/>
          </a:prstGeom>
        </p:spPr>
      </p:pic>
      <p:sp>
        <p:nvSpPr>
          <p:cNvPr id="36" name="Elipse 6">
            <a:extLst>
              <a:ext uri="{FF2B5EF4-FFF2-40B4-BE49-F238E27FC236}">
                <a16:creationId xmlns:a16="http://schemas.microsoft.com/office/drawing/2014/main" id="{C12A7BF3-6661-B140-8CAA-44FE4037B95A}"/>
              </a:ext>
            </a:extLst>
          </p:cNvPr>
          <p:cNvSpPr/>
          <p:nvPr/>
        </p:nvSpPr>
        <p:spPr>
          <a:xfrm rot="2770739">
            <a:off x="331976" y="233579"/>
            <a:ext cx="681370" cy="542957"/>
          </a:xfrm>
          <a:custGeom>
            <a:avLst/>
            <a:gdLst>
              <a:gd name="connsiteX0" fmla="*/ 0 w 4470400"/>
              <a:gd name="connsiteY0" fmla="*/ 2235200 h 4470400"/>
              <a:gd name="connsiteX1" fmla="*/ 2235200 w 4470400"/>
              <a:gd name="connsiteY1" fmla="*/ 0 h 4470400"/>
              <a:gd name="connsiteX2" fmla="*/ 4470400 w 4470400"/>
              <a:gd name="connsiteY2" fmla="*/ 2235200 h 4470400"/>
              <a:gd name="connsiteX3" fmla="*/ 2235200 w 4470400"/>
              <a:gd name="connsiteY3" fmla="*/ 4470400 h 4470400"/>
              <a:gd name="connsiteX4" fmla="*/ 0 w 4470400"/>
              <a:gd name="connsiteY4" fmla="*/ 2235200 h 4470400"/>
              <a:gd name="connsiteX0" fmla="*/ 20592 w 4490992"/>
              <a:gd name="connsiteY0" fmla="*/ 1511300 h 3746500"/>
              <a:gd name="connsiteX1" fmla="*/ 1531892 w 4490992"/>
              <a:gd name="connsiteY1" fmla="*/ 0 h 3746500"/>
              <a:gd name="connsiteX2" fmla="*/ 4490992 w 4490992"/>
              <a:gd name="connsiteY2" fmla="*/ 1511300 h 3746500"/>
              <a:gd name="connsiteX3" fmla="*/ 2255792 w 4490992"/>
              <a:gd name="connsiteY3" fmla="*/ 3746500 h 3746500"/>
              <a:gd name="connsiteX4" fmla="*/ 20592 w 4490992"/>
              <a:gd name="connsiteY4" fmla="*/ 1511300 h 3746500"/>
              <a:gd name="connsiteX0" fmla="*/ 12039 w 4965039"/>
              <a:gd name="connsiteY0" fmla="*/ 1797845 h 4044607"/>
              <a:gd name="connsiteX1" fmla="*/ 1523339 w 4965039"/>
              <a:gd name="connsiteY1" fmla="*/ 286545 h 4044607"/>
              <a:gd name="connsiteX2" fmla="*/ 4965039 w 4965039"/>
              <a:gd name="connsiteY2" fmla="*/ 769145 h 4044607"/>
              <a:gd name="connsiteX3" fmla="*/ 2247239 w 4965039"/>
              <a:gd name="connsiteY3" fmla="*/ 4033045 h 4044607"/>
              <a:gd name="connsiteX4" fmla="*/ 12039 w 4965039"/>
              <a:gd name="connsiteY4" fmla="*/ 1797845 h 4044607"/>
              <a:gd name="connsiteX0" fmla="*/ 10236 w 4963236"/>
              <a:gd name="connsiteY0" fmla="*/ 1797845 h 3200509"/>
              <a:gd name="connsiteX1" fmla="*/ 1521536 w 4963236"/>
              <a:gd name="connsiteY1" fmla="*/ 286545 h 3200509"/>
              <a:gd name="connsiteX2" fmla="*/ 4963236 w 4963236"/>
              <a:gd name="connsiteY2" fmla="*/ 769145 h 3200509"/>
              <a:gd name="connsiteX3" fmla="*/ 2181936 w 4963236"/>
              <a:gd name="connsiteY3" fmla="*/ 3182145 h 3200509"/>
              <a:gd name="connsiteX4" fmla="*/ 10236 w 4963236"/>
              <a:gd name="connsiteY4" fmla="*/ 1797845 h 3200509"/>
              <a:gd name="connsiteX0" fmla="*/ 10586 w 4963586"/>
              <a:gd name="connsiteY0" fmla="*/ 1797845 h 4107795"/>
              <a:gd name="connsiteX1" fmla="*/ 1521886 w 4963586"/>
              <a:gd name="connsiteY1" fmla="*/ 286545 h 4107795"/>
              <a:gd name="connsiteX2" fmla="*/ 4963586 w 4963586"/>
              <a:gd name="connsiteY2" fmla="*/ 769145 h 4107795"/>
              <a:gd name="connsiteX3" fmla="*/ 2194986 w 4963586"/>
              <a:gd name="connsiteY3" fmla="*/ 4096545 h 4107795"/>
              <a:gd name="connsiteX4" fmla="*/ 10586 w 4963586"/>
              <a:gd name="connsiteY4" fmla="*/ 1797845 h 4107795"/>
              <a:gd name="connsiteX0" fmla="*/ 10586 w 4963586"/>
              <a:gd name="connsiteY0" fmla="*/ 1797845 h 4139511"/>
              <a:gd name="connsiteX1" fmla="*/ 1521886 w 4963586"/>
              <a:gd name="connsiteY1" fmla="*/ 286545 h 4139511"/>
              <a:gd name="connsiteX2" fmla="*/ 4963586 w 4963586"/>
              <a:gd name="connsiteY2" fmla="*/ 769145 h 4139511"/>
              <a:gd name="connsiteX3" fmla="*/ 2194986 w 4963586"/>
              <a:gd name="connsiteY3" fmla="*/ 4096545 h 4139511"/>
              <a:gd name="connsiteX4" fmla="*/ 10586 w 4963586"/>
              <a:gd name="connsiteY4" fmla="*/ 1797845 h 4139511"/>
              <a:gd name="connsiteX0" fmla="*/ 26370 w 4979370"/>
              <a:gd name="connsiteY0" fmla="*/ 1797845 h 3246403"/>
              <a:gd name="connsiteX1" fmla="*/ 1537670 w 4979370"/>
              <a:gd name="connsiteY1" fmla="*/ 286545 h 3246403"/>
              <a:gd name="connsiteX2" fmla="*/ 4979370 w 4979370"/>
              <a:gd name="connsiteY2" fmla="*/ 769145 h 3246403"/>
              <a:gd name="connsiteX3" fmla="*/ 2680670 w 4979370"/>
              <a:gd name="connsiteY3" fmla="*/ 3182145 h 3246403"/>
              <a:gd name="connsiteX4" fmla="*/ 26370 w 4979370"/>
              <a:gd name="connsiteY4" fmla="*/ 1797845 h 3246403"/>
              <a:gd name="connsiteX0" fmla="*/ 26370 w 4979370"/>
              <a:gd name="connsiteY0" fmla="*/ 1797845 h 3378043"/>
              <a:gd name="connsiteX1" fmla="*/ 1537670 w 4979370"/>
              <a:gd name="connsiteY1" fmla="*/ 286545 h 3378043"/>
              <a:gd name="connsiteX2" fmla="*/ 4979370 w 4979370"/>
              <a:gd name="connsiteY2" fmla="*/ 769145 h 3378043"/>
              <a:gd name="connsiteX3" fmla="*/ 2680670 w 4979370"/>
              <a:gd name="connsiteY3" fmla="*/ 3182145 h 3378043"/>
              <a:gd name="connsiteX4" fmla="*/ 26370 w 4979370"/>
              <a:gd name="connsiteY4" fmla="*/ 1797845 h 337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9370" h="3378043">
                <a:moveTo>
                  <a:pt x="26370" y="1797845"/>
                </a:moveTo>
                <a:cubicBezTo>
                  <a:pt x="-164130" y="1315245"/>
                  <a:pt x="712170" y="457995"/>
                  <a:pt x="1537670" y="286545"/>
                </a:cubicBezTo>
                <a:cubicBezTo>
                  <a:pt x="2363170" y="115095"/>
                  <a:pt x="4979370" y="-465322"/>
                  <a:pt x="4979370" y="769145"/>
                </a:cubicBezTo>
                <a:cubicBezTo>
                  <a:pt x="4979370" y="2003612"/>
                  <a:pt x="4928570" y="4013995"/>
                  <a:pt x="2680670" y="3182145"/>
                </a:cubicBezTo>
                <a:cubicBezTo>
                  <a:pt x="432770" y="2350295"/>
                  <a:pt x="216870" y="2280445"/>
                  <a:pt x="26370" y="1797845"/>
                </a:cubicBezTo>
                <a:close/>
              </a:path>
            </a:pathLst>
          </a:custGeom>
          <a:solidFill>
            <a:srgbClr val="6647F2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45F1FBFD-9390-4544-80CE-7561C39081E3}"/>
              </a:ext>
            </a:extLst>
          </p:cNvPr>
          <p:cNvSpPr/>
          <p:nvPr/>
        </p:nvSpPr>
        <p:spPr>
          <a:xfrm>
            <a:off x="7185567" y="754713"/>
            <a:ext cx="164592" cy="164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D217D8D4-5343-C745-BB4F-B6DD033823F4}"/>
              </a:ext>
            </a:extLst>
          </p:cNvPr>
          <p:cNvSpPr/>
          <p:nvPr/>
        </p:nvSpPr>
        <p:spPr>
          <a:xfrm>
            <a:off x="7432666" y="2910209"/>
            <a:ext cx="1026054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Отчеты  </a:t>
            </a:r>
            <a:endParaRPr lang="es-ES" sz="1400" b="1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D87CEC8B-4760-0A4F-8F7D-3B7EB2C528C9}"/>
              </a:ext>
            </a:extLst>
          </p:cNvPr>
          <p:cNvSpPr/>
          <p:nvPr/>
        </p:nvSpPr>
        <p:spPr>
          <a:xfrm>
            <a:off x="7179990" y="1394515"/>
            <a:ext cx="164592" cy="164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044CBB67-2B8A-B541-B244-E5653757B5BD}"/>
              </a:ext>
            </a:extLst>
          </p:cNvPr>
          <p:cNvSpPr/>
          <p:nvPr/>
        </p:nvSpPr>
        <p:spPr>
          <a:xfrm>
            <a:off x="7187971" y="1745103"/>
            <a:ext cx="164592" cy="164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138B436-9E9F-E644-B629-AE6937AA27FB}"/>
              </a:ext>
            </a:extLst>
          </p:cNvPr>
          <p:cNvSpPr/>
          <p:nvPr/>
        </p:nvSpPr>
        <p:spPr>
          <a:xfrm>
            <a:off x="7432666" y="3244260"/>
            <a:ext cx="1681880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Мониторинги </a:t>
            </a:r>
            <a:endParaRPr lang="es-ES" sz="1400" b="1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DEB7E4D9-6F08-8746-B390-6033B4D73E61}"/>
              </a:ext>
            </a:extLst>
          </p:cNvPr>
          <p:cNvSpPr/>
          <p:nvPr/>
        </p:nvSpPr>
        <p:spPr>
          <a:xfrm>
            <a:off x="7185757" y="2072405"/>
            <a:ext cx="164592" cy="164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B6C5F7B5-578F-EB43-806E-63FF4B2769D9}"/>
              </a:ext>
            </a:extLst>
          </p:cNvPr>
          <p:cNvSpPr/>
          <p:nvPr/>
        </p:nvSpPr>
        <p:spPr>
          <a:xfrm>
            <a:off x="7432666" y="3588038"/>
            <a:ext cx="5231403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Календарно-тематическое планирование</a:t>
            </a:r>
            <a:endParaRPr lang="es-ES" sz="1400" b="1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C467E691-0011-B842-AD1A-F9B21554A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+mj-lt"/>
              </a:rPr>
              <a:t>Работа педагога</a:t>
            </a:r>
            <a:endParaRPr lang="es-ES" dirty="0">
              <a:latin typeface="+mj-lt"/>
            </a:endParaRP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9B0EC807-14EC-8C2A-841D-DA1FBD3063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7868" y="1426557"/>
            <a:ext cx="8332960" cy="411618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+mn-lt"/>
              </a:rPr>
              <a:t>Видимая часть  </a:t>
            </a:r>
          </a:p>
        </p:txBody>
      </p:sp>
      <p:sp>
        <p:nvSpPr>
          <p:cNvPr id="17" name="Текст 15">
            <a:extLst>
              <a:ext uri="{FF2B5EF4-FFF2-40B4-BE49-F238E27FC236}">
                <a16:creationId xmlns:a16="http://schemas.microsoft.com/office/drawing/2014/main" id="{565932A6-2B55-74A5-87E6-5B4F333F9FF7}"/>
              </a:ext>
            </a:extLst>
          </p:cNvPr>
          <p:cNvSpPr txBox="1">
            <a:spLocks/>
          </p:cNvSpPr>
          <p:nvPr/>
        </p:nvSpPr>
        <p:spPr>
          <a:xfrm>
            <a:off x="337868" y="3866884"/>
            <a:ext cx="8332960" cy="411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i="0" kern="1200">
                <a:solidFill>
                  <a:srgbClr val="36267C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latin typeface="+mn-lt"/>
              </a:rPr>
              <a:t>Невидимая часть  </a:t>
            </a:r>
          </a:p>
        </p:txBody>
      </p:sp>
      <p:sp>
        <p:nvSpPr>
          <p:cNvPr id="19" name="Rectángulo 8">
            <a:extLst>
              <a:ext uri="{FF2B5EF4-FFF2-40B4-BE49-F238E27FC236}">
                <a16:creationId xmlns:a16="http://schemas.microsoft.com/office/drawing/2014/main" id="{7880B61D-7B01-90D9-8140-AFC50B120439}"/>
              </a:ext>
            </a:extLst>
          </p:cNvPr>
          <p:cNvSpPr/>
          <p:nvPr/>
        </p:nvSpPr>
        <p:spPr>
          <a:xfrm>
            <a:off x="7374334" y="975922"/>
            <a:ext cx="1502450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Выступления </a:t>
            </a:r>
          </a:p>
        </p:txBody>
      </p:sp>
      <p:sp>
        <p:nvSpPr>
          <p:cNvPr id="20" name="Elipse 7">
            <a:extLst>
              <a:ext uri="{FF2B5EF4-FFF2-40B4-BE49-F238E27FC236}">
                <a16:creationId xmlns:a16="http://schemas.microsoft.com/office/drawing/2014/main" id="{83F7E909-5A69-C748-9096-0CD254A64B06}"/>
              </a:ext>
            </a:extLst>
          </p:cNvPr>
          <p:cNvSpPr/>
          <p:nvPr/>
        </p:nvSpPr>
        <p:spPr>
          <a:xfrm>
            <a:off x="7187971" y="1084916"/>
            <a:ext cx="164592" cy="1645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8">
            <a:extLst>
              <a:ext uri="{FF2B5EF4-FFF2-40B4-BE49-F238E27FC236}">
                <a16:creationId xmlns:a16="http://schemas.microsoft.com/office/drawing/2014/main" id="{71307CC1-CB7C-C536-B3BA-A795C327164C}"/>
              </a:ext>
            </a:extLst>
          </p:cNvPr>
          <p:cNvSpPr/>
          <p:nvPr/>
        </p:nvSpPr>
        <p:spPr>
          <a:xfrm>
            <a:off x="7412506" y="1971554"/>
            <a:ext cx="1026054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Победы </a:t>
            </a:r>
          </a:p>
        </p:txBody>
      </p:sp>
      <p:sp>
        <p:nvSpPr>
          <p:cNvPr id="26" name="Rectángulo 8">
            <a:extLst>
              <a:ext uri="{FF2B5EF4-FFF2-40B4-BE49-F238E27FC236}">
                <a16:creationId xmlns:a16="http://schemas.microsoft.com/office/drawing/2014/main" id="{3FBE3D43-BEAF-5805-0D8E-552987FD0B6D}"/>
              </a:ext>
            </a:extLst>
          </p:cNvPr>
          <p:cNvSpPr/>
          <p:nvPr/>
        </p:nvSpPr>
        <p:spPr>
          <a:xfrm>
            <a:off x="7380172" y="1643112"/>
            <a:ext cx="1502450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Занятия  </a:t>
            </a:r>
          </a:p>
        </p:txBody>
      </p:sp>
      <p:sp>
        <p:nvSpPr>
          <p:cNvPr id="27" name="Rectángulo 8">
            <a:extLst>
              <a:ext uri="{FF2B5EF4-FFF2-40B4-BE49-F238E27FC236}">
                <a16:creationId xmlns:a16="http://schemas.microsoft.com/office/drawing/2014/main" id="{BDAD4CE9-C313-4685-A55A-B13CC32D4BE3}"/>
              </a:ext>
            </a:extLst>
          </p:cNvPr>
          <p:cNvSpPr/>
          <p:nvPr/>
        </p:nvSpPr>
        <p:spPr>
          <a:xfrm>
            <a:off x="7394521" y="1315419"/>
            <a:ext cx="1502450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Репетиции  </a:t>
            </a:r>
          </a:p>
        </p:txBody>
      </p:sp>
      <p:sp>
        <p:nvSpPr>
          <p:cNvPr id="28" name="Rectángulo 8">
            <a:extLst>
              <a:ext uri="{FF2B5EF4-FFF2-40B4-BE49-F238E27FC236}">
                <a16:creationId xmlns:a16="http://schemas.microsoft.com/office/drawing/2014/main" id="{D66BE5CD-5783-A5B5-DD99-4FF706B2D899}"/>
              </a:ext>
            </a:extLst>
          </p:cNvPr>
          <p:cNvSpPr/>
          <p:nvPr/>
        </p:nvSpPr>
        <p:spPr>
          <a:xfrm>
            <a:off x="7374334" y="639242"/>
            <a:ext cx="4417743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Участие в конкурсах, фестивалях </a:t>
            </a:r>
          </a:p>
        </p:txBody>
      </p:sp>
      <p:sp>
        <p:nvSpPr>
          <p:cNvPr id="32" name="Rectángulo 8">
            <a:extLst>
              <a:ext uri="{FF2B5EF4-FFF2-40B4-BE49-F238E27FC236}">
                <a16:creationId xmlns:a16="http://schemas.microsoft.com/office/drawing/2014/main" id="{E6BC5F1F-BEDB-30B7-19C9-22F2CCCC155B}"/>
              </a:ext>
            </a:extLst>
          </p:cNvPr>
          <p:cNvSpPr/>
          <p:nvPr/>
        </p:nvSpPr>
        <p:spPr>
          <a:xfrm>
            <a:off x="7412505" y="4590662"/>
            <a:ext cx="2922239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Заполнение журнала </a:t>
            </a:r>
          </a:p>
        </p:txBody>
      </p:sp>
      <p:sp>
        <p:nvSpPr>
          <p:cNvPr id="33" name="Rectángulo 8">
            <a:extLst>
              <a:ext uri="{FF2B5EF4-FFF2-40B4-BE49-F238E27FC236}">
                <a16:creationId xmlns:a16="http://schemas.microsoft.com/office/drawing/2014/main" id="{2262569C-4DD8-6174-40E3-1CAFEB7A39CB}"/>
              </a:ext>
            </a:extLst>
          </p:cNvPr>
          <p:cNvSpPr/>
          <p:nvPr/>
        </p:nvSpPr>
        <p:spPr>
          <a:xfrm>
            <a:off x="7412505" y="5876360"/>
            <a:ext cx="2727659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Работа с родителями </a:t>
            </a:r>
          </a:p>
        </p:txBody>
      </p:sp>
      <p:sp>
        <p:nvSpPr>
          <p:cNvPr id="38" name="Rectángulo 8">
            <a:extLst>
              <a:ext uri="{FF2B5EF4-FFF2-40B4-BE49-F238E27FC236}">
                <a16:creationId xmlns:a16="http://schemas.microsoft.com/office/drawing/2014/main" id="{43D5FC6E-E44E-96CD-2C9F-EC8A465053A5}"/>
              </a:ext>
            </a:extLst>
          </p:cNvPr>
          <p:cNvSpPr/>
          <p:nvPr/>
        </p:nvSpPr>
        <p:spPr>
          <a:xfrm>
            <a:off x="7412506" y="5224084"/>
            <a:ext cx="3637080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Разработка конспектов, </a:t>
            </a:r>
            <a:r>
              <a:rPr lang="ru-RU" sz="1400" b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КИМов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39" name="Rectángulo 8">
            <a:extLst>
              <a:ext uri="{FF2B5EF4-FFF2-40B4-BE49-F238E27FC236}">
                <a16:creationId xmlns:a16="http://schemas.microsoft.com/office/drawing/2014/main" id="{612119B9-78CD-F7E5-D727-E0BA43CCD30A}"/>
              </a:ext>
            </a:extLst>
          </p:cNvPr>
          <p:cNvSpPr/>
          <p:nvPr/>
        </p:nvSpPr>
        <p:spPr>
          <a:xfrm>
            <a:off x="7432666" y="4248855"/>
            <a:ext cx="4670194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Обобщение и распространение опыта </a:t>
            </a:r>
          </a:p>
        </p:txBody>
      </p:sp>
      <p:sp>
        <p:nvSpPr>
          <p:cNvPr id="40" name="Rectángulo 8">
            <a:extLst>
              <a:ext uri="{FF2B5EF4-FFF2-40B4-BE49-F238E27FC236}">
                <a16:creationId xmlns:a16="http://schemas.microsoft.com/office/drawing/2014/main" id="{B19B2018-CE5E-4EAB-DD2C-B59B1F43E41B}"/>
              </a:ext>
            </a:extLst>
          </p:cNvPr>
          <p:cNvSpPr/>
          <p:nvPr/>
        </p:nvSpPr>
        <p:spPr>
          <a:xfrm>
            <a:off x="7426011" y="5562970"/>
            <a:ext cx="1502450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Аттестация </a:t>
            </a:r>
          </a:p>
        </p:txBody>
      </p:sp>
      <p:sp>
        <p:nvSpPr>
          <p:cNvPr id="41" name="Rectángulo 8">
            <a:extLst>
              <a:ext uri="{FF2B5EF4-FFF2-40B4-BE49-F238E27FC236}">
                <a16:creationId xmlns:a16="http://schemas.microsoft.com/office/drawing/2014/main" id="{EADFBB28-76EF-C99C-4D88-16008A2EF44A}"/>
              </a:ext>
            </a:extLst>
          </p:cNvPr>
          <p:cNvSpPr/>
          <p:nvPr/>
        </p:nvSpPr>
        <p:spPr>
          <a:xfrm>
            <a:off x="7412506" y="3939820"/>
            <a:ext cx="4088809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Участие в творческих группах  </a:t>
            </a:r>
          </a:p>
        </p:txBody>
      </p:sp>
      <p:sp>
        <p:nvSpPr>
          <p:cNvPr id="42" name="Rectángulo 8">
            <a:extLst>
              <a:ext uri="{FF2B5EF4-FFF2-40B4-BE49-F238E27FC236}">
                <a16:creationId xmlns:a16="http://schemas.microsoft.com/office/drawing/2014/main" id="{10863DBA-F1AA-BB1D-03F9-E67B2AE77DE3}"/>
              </a:ext>
            </a:extLst>
          </p:cNvPr>
          <p:cNvSpPr/>
          <p:nvPr/>
        </p:nvSpPr>
        <p:spPr>
          <a:xfrm>
            <a:off x="7412506" y="4913791"/>
            <a:ext cx="3031911" cy="338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80"/>
              </a:lnSpc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Воспитательная работа </a:t>
            </a: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B3129A4-D727-8F2D-03DB-21414C9C3B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61" b="99648" l="2174" r="97500">
                        <a14:foregroundMark x1="9239" y1="28521" x2="9239" y2="28521"/>
                        <a14:foregroundMark x1="5543" y1="28873" x2="5543" y2="28873"/>
                        <a14:foregroundMark x1="2174" y1="29401" x2="2174" y2="29401"/>
                        <a14:foregroundMark x1="91304" y1="28345" x2="91304" y2="28345"/>
                        <a14:foregroundMark x1="97500" y1="27817" x2="97500" y2="27817"/>
                        <a14:foregroundMark x1="46413" y1="7746" x2="46413" y2="7746"/>
                        <a14:foregroundMark x1="51196" y1="1761" x2="51196" y2="1761"/>
                        <a14:foregroundMark x1="54239" y1="93486" x2="54239" y2="93486"/>
                        <a14:foregroundMark x1="53261" y1="99648" x2="53261" y2="99648"/>
                      </a14:backgroundRemoval>
                    </a14:imgEffect>
                  </a14:imgLayer>
                </a14:imgProps>
              </a:ext>
            </a:extLst>
          </a:blip>
          <a:srcRect l="79165" t="19592" b="64241"/>
          <a:stretch/>
        </p:blipFill>
        <p:spPr>
          <a:xfrm>
            <a:off x="7910421" y="2236792"/>
            <a:ext cx="2113895" cy="81339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BF06C481-9B3C-D987-A12E-2293CDDC94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61" b="99648" l="2174" r="97500">
                        <a14:foregroundMark x1="9239" y1="28521" x2="9239" y2="28521"/>
                        <a14:foregroundMark x1="5543" y1="28873" x2="5543" y2="28873"/>
                        <a14:foregroundMark x1="2174" y1="29401" x2="2174" y2="29401"/>
                        <a14:foregroundMark x1="91304" y1="28345" x2="91304" y2="28345"/>
                        <a14:foregroundMark x1="97500" y1="27817" x2="97500" y2="27817"/>
                        <a14:foregroundMark x1="46413" y1="7746" x2="46413" y2="7746"/>
                        <a14:foregroundMark x1="51196" y1="1761" x2="51196" y2="1761"/>
                        <a14:foregroundMark x1="54239" y1="93486" x2="54239" y2="93486"/>
                        <a14:foregroundMark x1="53261" y1="99648" x2="53261" y2="99648"/>
                      </a14:backgroundRemoval>
                    </a14:imgEffect>
                  </a14:imgLayer>
                </a14:imgProps>
              </a:ext>
            </a:extLst>
          </a:blip>
          <a:srcRect l="79165" t="19592" b="64241"/>
          <a:stretch/>
        </p:blipFill>
        <p:spPr>
          <a:xfrm flipH="1">
            <a:off x="9823220" y="2230242"/>
            <a:ext cx="2401114" cy="813397"/>
          </a:xfrm>
          <a:prstGeom prst="rect">
            <a:avLst/>
          </a:prstGeom>
        </p:spPr>
      </p:pic>
      <p:sp>
        <p:nvSpPr>
          <p:cNvPr id="48" name="Elipse 7">
            <a:extLst>
              <a:ext uri="{FF2B5EF4-FFF2-40B4-BE49-F238E27FC236}">
                <a16:creationId xmlns:a16="http://schemas.microsoft.com/office/drawing/2014/main" id="{25836863-4DF1-5D00-44FA-2A6B24279FE2}"/>
              </a:ext>
            </a:extLst>
          </p:cNvPr>
          <p:cNvSpPr/>
          <p:nvPr/>
        </p:nvSpPr>
        <p:spPr>
          <a:xfrm>
            <a:off x="7228116" y="3035281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49" name="Elipse 9">
            <a:extLst>
              <a:ext uri="{FF2B5EF4-FFF2-40B4-BE49-F238E27FC236}">
                <a16:creationId xmlns:a16="http://schemas.microsoft.com/office/drawing/2014/main" id="{EB967B5E-05AF-7EF7-E164-FD4F0EBC51D1}"/>
              </a:ext>
            </a:extLst>
          </p:cNvPr>
          <p:cNvSpPr/>
          <p:nvPr/>
        </p:nvSpPr>
        <p:spPr>
          <a:xfrm>
            <a:off x="7222539" y="3675083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0" name="Elipse 11">
            <a:extLst>
              <a:ext uri="{FF2B5EF4-FFF2-40B4-BE49-F238E27FC236}">
                <a16:creationId xmlns:a16="http://schemas.microsoft.com/office/drawing/2014/main" id="{FF062FAC-3347-9E42-57C1-1A1D5792004F}"/>
              </a:ext>
            </a:extLst>
          </p:cNvPr>
          <p:cNvSpPr/>
          <p:nvPr/>
        </p:nvSpPr>
        <p:spPr>
          <a:xfrm>
            <a:off x="7230520" y="4025671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1" name="Elipse 13">
            <a:extLst>
              <a:ext uri="{FF2B5EF4-FFF2-40B4-BE49-F238E27FC236}">
                <a16:creationId xmlns:a16="http://schemas.microsoft.com/office/drawing/2014/main" id="{81E225F4-3D48-DDF9-DD2F-182BE71FD0A5}"/>
              </a:ext>
            </a:extLst>
          </p:cNvPr>
          <p:cNvSpPr/>
          <p:nvPr/>
        </p:nvSpPr>
        <p:spPr>
          <a:xfrm>
            <a:off x="7228306" y="4352973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2" name="Elipse 7">
            <a:extLst>
              <a:ext uri="{FF2B5EF4-FFF2-40B4-BE49-F238E27FC236}">
                <a16:creationId xmlns:a16="http://schemas.microsoft.com/office/drawing/2014/main" id="{D88948AB-24F3-98A5-7CFD-20152D058725}"/>
              </a:ext>
            </a:extLst>
          </p:cNvPr>
          <p:cNvSpPr/>
          <p:nvPr/>
        </p:nvSpPr>
        <p:spPr>
          <a:xfrm>
            <a:off x="7230520" y="3365484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3" name="Elipse 7">
            <a:extLst>
              <a:ext uri="{FF2B5EF4-FFF2-40B4-BE49-F238E27FC236}">
                <a16:creationId xmlns:a16="http://schemas.microsoft.com/office/drawing/2014/main" id="{673C1A03-21CD-ACCA-EB1C-122A5546A54D}"/>
              </a:ext>
            </a:extLst>
          </p:cNvPr>
          <p:cNvSpPr/>
          <p:nvPr/>
        </p:nvSpPr>
        <p:spPr>
          <a:xfrm>
            <a:off x="7234662" y="4675220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4" name="Elipse 9">
            <a:extLst>
              <a:ext uri="{FF2B5EF4-FFF2-40B4-BE49-F238E27FC236}">
                <a16:creationId xmlns:a16="http://schemas.microsoft.com/office/drawing/2014/main" id="{257C6A52-711F-7791-0351-631396B53FB2}"/>
              </a:ext>
            </a:extLst>
          </p:cNvPr>
          <p:cNvSpPr/>
          <p:nvPr/>
        </p:nvSpPr>
        <p:spPr>
          <a:xfrm>
            <a:off x="7229085" y="5315022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5" name="Elipse 11">
            <a:extLst>
              <a:ext uri="{FF2B5EF4-FFF2-40B4-BE49-F238E27FC236}">
                <a16:creationId xmlns:a16="http://schemas.microsoft.com/office/drawing/2014/main" id="{2E59B1C9-E722-A153-4491-ED546308727C}"/>
              </a:ext>
            </a:extLst>
          </p:cNvPr>
          <p:cNvSpPr/>
          <p:nvPr/>
        </p:nvSpPr>
        <p:spPr>
          <a:xfrm>
            <a:off x="7237066" y="5665610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6" name="Elipse 13">
            <a:extLst>
              <a:ext uri="{FF2B5EF4-FFF2-40B4-BE49-F238E27FC236}">
                <a16:creationId xmlns:a16="http://schemas.microsoft.com/office/drawing/2014/main" id="{2C041090-A02F-A8DF-0708-A60A563281A3}"/>
              </a:ext>
            </a:extLst>
          </p:cNvPr>
          <p:cNvSpPr/>
          <p:nvPr/>
        </p:nvSpPr>
        <p:spPr>
          <a:xfrm>
            <a:off x="7234852" y="5992912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  <p:sp>
        <p:nvSpPr>
          <p:cNvPr id="57" name="Elipse 7">
            <a:extLst>
              <a:ext uri="{FF2B5EF4-FFF2-40B4-BE49-F238E27FC236}">
                <a16:creationId xmlns:a16="http://schemas.microsoft.com/office/drawing/2014/main" id="{EC098F41-FE23-7DF3-D667-C9600CA7E796}"/>
              </a:ext>
            </a:extLst>
          </p:cNvPr>
          <p:cNvSpPr/>
          <p:nvPr/>
        </p:nvSpPr>
        <p:spPr>
          <a:xfrm>
            <a:off x="7237066" y="5005423"/>
            <a:ext cx="164592" cy="164592"/>
          </a:xfrm>
          <a:prstGeom prst="ellipse">
            <a:avLst/>
          </a:prstGeom>
          <a:solidFill>
            <a:srgbClr val="C6D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3896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B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6583958-96BE-845D-5A53-E8D061253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595" y="0"/>
            <a:ext cx="6858000" cy="6858000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29F6491A-BADB-D045-A6FB-30C397DFAFB9}"/>
              </a:ext>
            </a:extLst>
          </p:cNvPr>
          <p:cNvSpPr/>
          <p:nvPr/>
        </p:nvSpPr>
        <p:spPr>
          <a:xfrm>
            <a:off x="7012432" y="617385"/>
            <a:ext cx="1577781" cy="396416"/>
          </a:xfrm>
          <a:prstGeom prst="roundRect">
            <a:avLst>
              <a:gd name="adj" fmla="val 1667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755"/>
            <a:r>
              <a:rPr lang="en-US" b="1" dirty="0" err="1">
                <a:solidFill>
                  <a:srgbClr val="FFFFFF"/>
                </a:solidFill>
                <a:ea typeface="Roboto Light" panose="02000000000000000000" pitchFamily="2" charset="0"/>
              </a:rPr>
              <a:t>PrepAI</a:t>
            </a:r>
            <a:endParaRPr lang="en-US" sz="1100" b="1" dirty="0">
              <a:solidFill>
                <a:srgbClr val="FFFFFF"/>
              </a:solidFill>
              <a:ea typeface="Roboto Light" panose="02000000000000000000" pitchFamily="2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B66091F-8526-9449-B28B-CA048F350002}"/>
              </a:ext>
            </a:extLst>
          </p:cNvPr>
          <p:cNvSpPr/>
          <p:nvPr/>
        </p:nvSpPr>
        <p:spPr>
          <a:xfrm>
            <a:off x="9107125" y="2428693"/>
            <a:ext cx="1507465" cy="396416"/>
          </a:xfrm>
          <a:prstGeom prst="roundRect">
            <a:avLst>
              <a:gd name="adj" fmla="val 11116"/>
            </a:avLst>
          </a:prstGeom>
          <a:solidFill>
            <a:srgbClr val="EB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41755"/>
            <a:r>
              <a:rPr lang="en-US" sz="2000" b="1" dirty="0">
                <a:solidFill>
                  <a:srgbClr val="FFFFFF"/>
                </a:solidFill>
                <a:ea typeface="Roboto Light" panose="02000000000000000000" pitchFamily="2" charset="0"/>
              </a:rPr>
              <a:t>persona</a:t>
            </a:r>
          </a:p>
        </p:txBody>
      </p:sp>
      <p:cxnSp>
        <p:nvCxnSpPr>
          <p:cNvPr id="5" name="Straight Connector 9">
            <a:extLst>
              <a:ext uri="{FF2B5EF4-FFF2-40B4-BE49-F238E27FC236}">
                <a16:creationId xmlns:a16="http://schemas.microsoft.com/office/drawing/2014/main" id="{3235AAEB-4FB3-6C48-A0BA-AFD64A01865E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7311468" y="1013801"/>
            <a:ext cx="489855" cy="834961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0">
            <a:extLst>
              <a:ext uri="{FF2B5EF4-FFF2-40B4-BE49-F238E27FC236}">
                <a16:creationId xmlns:a16="http://schemas.microsoft.com/office/drawing/2014/main" id="{34A9687A-8C61-534E-9646-2B37F8109F00}"/>
              </a:ext>
            </a:extLst>
          </p:cNvPr>
          <p:cNvCxnSpPr>
            <a:cxnSpLocks/>
            <a:stCxn id="4" idx="1"/>
          </p:cNvCxnSpPr>
          <p:nvPr/>
        </p:nvCxnSpPr>
        <p:spPr>
          <a:xfrm flipH="1">
            <a:off x="8339548" y="2626901"/>
            <a:ext cx="767577" cy="285766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ipse 6">
            <a:extLst>
              <a:ext uri="{FF2B5EF4-FFF2-40B4-BE49-F238E27FC236}">
                <a16:creationId xmlns:a16="http://schemas.microsoft.com/office/drawing/2014/main" id="{553F2C77-F8BD-E941-8DC5-0EDF4E891586}"/>
              </a:ext>
            </a:extLst>
          </p:cNvPr>
          <p:cNvSpPr/>
          <p:nvPr/>
        </p:nvSpPr>
        <p:spPr>
          <a:xfrm rot="2770739">
            <a:off x="-103833" y="106095"/>
            <a:ext cx="1102285" cy="878367"/>
          </a:xfrm>
          <a:custGeom>
            <a:avLst/>
            <a:gdLst>
              <a:gd name="connsiteX0" fmla="*/ 0 w 4470400"/>
              <a:gd name="connsiteY0" fmla="*/ 2235200 h 4470400"/>
              <a:gd name="connsiteX1" fmla="*/ 2235200 w 4470400"/>
              <a:gd name="connsiteY1" fmla="*/ 0 h 4470400"/>
              <a:gd name="connsiteX2" fmla="*/ 4470400 w 4470400"/>
              <a:gd name="connsiteY2" fmla="*/ 2235200 h 4470400"/>
              <a:gd name="connsiteX3" fmla="*/ 2235200 w 4470400"/>
              <a:gd name="connsiteY3" fmla="*/ 4470400 h 4470400"/>
              <a:gd name="connsiteX4" fmla="*/ 0 w 4470400"/>
              <a:gd name="connsiteY4" fmla="*/ 2235200 h 4470400"/>
              <a:gd name="connsiteX0" fmla="*/ 20592 w 4490992"/>
              <a:gd name="connsiteY0" fmla="*/ 1511300 h 3746500"/>
              <a:gd name="connsiteX1" fmla="*/ 1531892 w 4490992"/>
              <a:gd name="connsiteY1" fmla="*/ 0 h 3746500"/>
              <a:gd name="connsiteX2" fmla="*/ 4490992 w 4490992"/>
              <a:gd name="connsiteY2" fmla="*/ 1511300 h 3746500"/>
              <a:gd name="connsiteX3" fmla="*/ 2255792 w 4490992"/>
              <a:gd name="connsiteY3" fmla="*/ 3746500 h 3746500"/>
              <a:gd name="connsiteX4" fmla="*/ 20592 w 4490992"/>
              <a:gd name="connsiteY4" fmla="*/ 1511300 h 3746500"/>
              <a:gd name="connsiteX0" fmla="*/ 12039 w 4965039"/>
              <a:gd name="connsiteY0" fmla="*/ 1797845 h 4044607"/>
              <a:gd name="connsiteX1" fmla="*/ 1523339 w 4965039"/>
              <a:gd name="connsiteY1" fmla="*/ 286545 h 4044607"/>
              <a:gd name="connsiteX2" fmla="*/ 4965039 w 4965039"/>
              <a:gd name="connsiteY2" fmla="*/ 769145 h 4044607"/>
              <a:gd name="connsiteX3" fmla="*/ 2247239 w 4965039"/>
              <a:gd name="connsiteY3" fmla="*/ 4033045 h 4044607"/>
              <a:gd name="connsiteX4" fmla="*/ 12039 w 4965039"/>
              <a:gd name="connsiteY4" fmla="*/ 1797845 h 4044607"/>
              <a:gd name="connsiteX0" fmla="*/ 10236 w 4963236"/>
              <a:gd name="connsiteY0" fmla="*/ 1797845 h 3200509"/>
              <a:gd name="connsiteX1" fmla="*/ 1521536 w 4963236"/>
              <a:gd name="connsiteY1" fmla="*/ 286545 h 3200509"/>
              <a:gd name="connsiteX2" fmla="*/ 4963236 w 4963236"/>
              <a:gd name="connsiteY2" fmla="*/ 769145 h 3200509"/>
              <a:gd name="connsiteX3" fmla="*/ 2181936 w 4963236"/>
              <a:gd name="connsiteY3" fmla="*/ 3182145 h 3200509"/>
              <a:gd name="connsiteX4" fmla="*/ 10236 w 4963236"/>
              <a:gd name="connsiteY4" fmla="*/ 1797845 h 3200509"/>
              <a:gd name="connsiteX0" fmla="*/ 10586 w 4963586"/>
              <a:gd name="connsiteY0" fmla="*/ 1797845 h 4107795"/>
              <a:gd name="connsiteX1" fmla="*/ 1521886 w 4963586"/>
              <a:gd name="connsiteY1" fmla="*/ 286545 h 4107795"/>
              <a:gd name="connsiteX2" fmla="*/ 4963586 w 4963586"/>
              <a:gd name="connsiteY2" fmla="*/ 769145 h 4107795"/>
              <a:gd name="connsiteX3" fmla="*/ 2194986 w 4963586"/>
              <a:gd name="connsiteY3" fmla="*/ 4096545 h 4107795"/>
              <a:gd name="connsiteX4" fmla="*/ 10586 w 4963586"/>
              <a:gd name="connsiteY4" fmla="*/ 1797845 h 4107795"/>
              <a:gd name="connsiteX0" fmla="*/ 10586 w 4963586"/>
              <a:gd name="connsiteY0" fmla="*/ 1797845 h 4139511"/>
              <a:gd name="connsiteX1" fmla="*/ 1521886 w 4963586"/>
              <a:gd name="connsiteY1" fmla="*/ 286545 h 4139511"/>
              <a:gd name="connsiteX2" fmla="*/ 4963586 w 4963586"/>
              <a:gd name="connsiteY2" fmla="*/ 769145 h 4139511"/>
              <a:gd name="connsiteX3" fmla="*/ 2194986 w 4963586"/>
              <a:gd name="connsiteY3" fmla="*/ 4096545 h 4139511"/>
              <a:gd name="connsiteX4" fmla="*/ 10586 w 4963586"/>
              <a:gd name="connsiteY4" fmla="*/ 1797845 h 4139511"/>
              <a:gd name="connsiteX0" fmla="*/ 26370 w 4979370"/>
              <a:gd name="connsiteY0" fmla="*/ 1797845 h 3246403"/>
              <a:gd name="connsiteX1" fmla="*/ 1537670 w 4979370"/>
              <a:gd name="connsiteY1" fmla="*/ 286545 h 3246403"/>
              <a:gd name="connsiteX2" fmla="*/ 4979370 w 4979370"/>
              <a:gd name="connsiteY2" fmla="*/ 769145 h 3246403"/>
              <a:gd name="connsiteX3" fmla="*/ 2680670 w 4979370"/>
              <a:gd name="connsiteY3" fmla="*/ 3182145 h 3246403"/>
              <a:gd name="connsiteX4" fmla="*/ 26370 w 4979370"/>
              <a:gd name="connsiteY4" fmla="*/ 1797845 h 3246403"/>
              <a:gd name="connsiteX0" fmla="*/ 26370 w 4979370"/>
              <a:gd name="connsiteY0" fmla="*/ 1797845 h 3378043"/>
              <a:gd name="connsiteX1" fmla="*/ 1537670 w 4979370"/>
              <a:gd name="connsiteY1" fmla="*/ 286545 h 3378043"/>
              <a:gd name="connsiteX2" fmla="*/ 4979370 w 4979370"/>
              <a:gd name="connsiteY2" fmla="*/ 769145 h 3378043"/>
              <a:gd name="connsiteX3" fmla="*/ 2680670 w 4979370"/>
              <a:gd name="connsiteY3" fmla="*/ 3182145 h 3378043"/>
              <a:gd name="connsiteX4" fmla="*/ 26370 w 4979370"/>
              <a:gd name="connsiteY4" fmla="*/ 1797845 h 337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9370" h="3378043">
                <a:moveTo>
                  <a:pt x="26370" y="1797845"/>
                </a:moveTo>
                <a:cubicBezTo>
                  <a:pt x="-164130" y="1315245"/>
                  <a:pt x="712170" y="457995"/>
                  <a:pt x="1537670" y="286545"/>
                </a:cubicBezTo>
                <a:cubicBezTo>
                  <a:pt x="2363170" y="115095"/>
                  <a:pt x="4979370" y="-465322"/>
                  <a:pt x="4979370" y="769145"/>
                </a:cubicBezTo>
                <a:cubicBezTo>
                  <a:pt x="4979370" y="2003612"/>
                  <a:pt x="4928570" y="4013995"/>
                  <a:pt x="2680670" y="3182145"/>
                </a:cubicBezTo>
                <a:cubicBezTo>
                  <a:pt x="432770" y="2350295"/>
                  <a:pt x="216870" y="2280445"/>
                  <a:pt x="26370" y="1797845"/>
                </a:cubicBezTo>
                <a:close/>
              </a:path>
            </a:pathLst>
          </a:custGeom>
          <a:solidFill>
            <a:srgbClr val="6647F2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4A9397F-1251-3E4E-ADCE-AEAFFB64BC77}"/>
              </a:ext>
            </a:extLst>
          </p:cNvPr>
          <p:cNvSpPr/>
          <p:nvPr/>
        </p:nvSpPr>
        <p:spPr>
          <a:xfrm>
            <a:off x="0" y="6056866"/>
            <a:ext cx="12192000" cy="812800"/>
          </a:xfrm>
          <a:prstGeom prst="rect">
            <a:avLst/>
          </a:prstGeom>
          <a:solidFill>
            <a:schemeClr val="tx2">
              <a:lumMod val="20000"/>
              <a:lumOff val="80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>
            <a:extLst>
              <a:ext uri="{FF2B5EF4-FFF2-40B4-BE49-F238E27FC236}">
                <a16:creationId xmlns:a16="http://schemas.microsoft.com/office/drawing/2014/main" id="{11649316-5020-6240-8437-AEC69B38BB86}"/>
              </a:ext>
            </a:extLst>
          </p:cNvPr>
          <p:cNvSpPr/>
          <p:nvPr/>
        </p:nvSpPr>
        <p:spPr>
          <a:xfrm>
            <a:off x="10720302" y="-1021040"/>
            <a:ext cx="3490428" cy="4077052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1" name="Rounded Rectangle 8">
            <a:extLst>
              <a:ext uri="{FF2B5EF4-FFF2-40B4-BE49-F238E27FC236}">
                <a16:creationId xmlns:a16="http://schemas.microsoft.com/office/drawing/2014/main" id="{3E2D5328-17A4-0C72-E811-AA797F99B84A}"/>
              </a:ext>
            </a:extLst>
          </p:cNvPr>
          <p:cNvSpPr/>
          <p:nvPr/>
        </p:nvSpPr>
        <p:spPr>
          <a:xfrm>
            <a:off x="3414837" y="4531724"/>
            <a:ext cx="1507465" cy="396416"/>
          </a:xfrm>
          <a:prstGeom prst="roundRect">
            <a:avLst>
              <a:gd name="adj" fmla="val 11116"/>
            </a:avLst>
          </a:prstGeom>
          <a:solidFill>
            <a:srgbClr val="F15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41755"/>
            <a:r>
              <a:rPr lang="en-US" b="1" dirty="0">
                <a:solidFill>
                  <a:srgbClr val="FFFFFF"/>
                </a:solidFill>
                <a:ea typeface="Roboto Light" panose="02000000000000000000" pitchFamily="2" charset="0"/>
              </a:rPr>
              <a:t>Beautiful</a:t>
            </a:r>
          </a:p>
        </p:txBody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96507680-847A-DA83-D62A-241BF98C8D11}"/>
              </a:ext>
            </a:extLst>
          </p:cNvPr>
          <p:cNvSpPr/>
          <p:nvPr/>
        </p:nvSpPr>
        <p:spPr>
          <a:xfrm>
            <a:off x="4552570" y="350267"/>
            <a:ext cx="1577781" cy="396416"/>
          </a:xfrm>
          <a:prstGeom prst="roundRect">
            <a:avLst>
              <a:gd name="adj" fmla="val 16675"/>
            </a:avLst>
          </a:prstGeom>
          <a:solidFill>
            <a:srgbClr val="720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755"/>
            <a:r>
              <a:rPr lang="en-US" b="1" dirty="0">
                <a:solidFill>
                  <a:srgbClr val="FFFFFF"/>
                </a:solidFill>
                <a:ea typeface="Roboto Light" panose="02000000000000000000" pitchFamily="2" charset="0"/>
              </a:rPr>
              <a:t>NOTION</a:t>
            </a:r>
            <a:endParaRPr lang="en-US" sz="1100" b="1" dirty="0">
              <a:solidFill>
                <a:srgbClr val="FFFFFF"/>
              </a:solidFill>
              <a:ea typeface="Roboto Light" panose="02000000000000000000" pitchFamily="2" charset="0"/>
            </a:endParaRPr>
          </a:p>
        </p:txBody>
      </p:sp>
      <p:sp>
        <p:nvSpPr>
          <p:cNvPr id="23" name="Rounded Rectangle 7">
            <a:extLst>
              <a:ext uri="{FF2B5EF4-FFF2-40B4-BE49-F238E27FC236}">
                <a16:creationId xmlns:a16="http://schemas.microsoft.com/office/drawing/2014/main" id="{40523DF1-7079-998F-BD19-CDE6DE441A03}"/>
              </a:ext>
            </a:extLst>
          </p:cNvPr>
          <p:cNvSpPr/>
          <p:nvPr/>
        </p:nvSpPr>
        <p:spPr>
          <a:xfrm>
            <a:off x="2024008" y="1969059"/>
            <a:ext cx="1577781" cy="396416"/>
          </a:xfrm>
          <a:prstGeom prst="roundRect">
            <a:avLst>
              <a:gd name="adj" fmla="val 16675"/>
            </a:avLst>
          </a:prstGeom>
          <a:solidFill>
            <a:srgbClr val="F79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755"/>
            <a:r>
              <a:rPr lang="ru-RU" b="1" dirty="0">
                <a:solidFill>
                  <a:srgbClr val="FFFFFF"/>
                </a:solidFill>
                <a:ea typeface="Roboto Light" panose="02000000000000000000" pitchFamily="2" charset="0"/>
              </a:rPr>
              <a:t>БАЛАБОБА</a:t>
            </a:r>
            <a:endParaRPr lang="en-US" sz="1100" b="1" dirty="0">
              <a:solidFill>
                <a:srgbClr val="FFFFFF"/>
              </a:solidFill>
              <a:ea typeface="Roboto Light" panose="02000000000000000000" pitchFamily="2" charset="0"/>
            </a:endParaRPr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7E18D497-E2C9-0E66-42D7-BF347C5A6B01}"/>
              </a:ext>
            </a:extLst>
          </p:cNvPr>
          <p:cNvSpPr/>
          <p:nvPr/>
        </p:nvSpPr>
        <p:spPr>
          <a:xfrm>
            <a:off x="1254643" y="3965354"/>
            <a:ext cx="1951072" cy="396416"/>
          </a:xfrm>
          <a:prstGeom prst="roundRect">
            <a:avLst>
              <a:gd name="adj" fmla="val 16675"/>
            </a:avLst>
          </a:prstGeom>
          <a:solidFill>
            <a:srgbClr val="D22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41755"/>
            <a:r>
              <a:rPr lang="en-US" b="1" dirty="0">
                <a:solidFill>
                  <a:srgbClr val="FFFFFF"/>
                </a:solidFill>
                <a:ea typeface="Roboto Light" panose="02000000000000000000" pitchFamily="2" charset="0"/>
              </a:rPr>
              <a:t>Persona Talent</a:t>
            </a:r>
            <a:endParaRPr lang="en-US" sz="1100" b="1" dirty="0">
              <a:solidFill>
                <a:srgbClr val="FFFFFF"/>
              </a:solidFill>
              <a:ea typeface="Roboto Light" panose="02000000000000000000" pitchFamily="2" charset="0"/>
            </a:endParaRPr>
          </a:p>
        </p:txBody>
      </p:sp>
      <p:sp>
        <p:nvSpPr>
          <p:cNvPr id="25" name="Rounded Rectangle 8">
            <a:extLst>
              <a:ext uri="{FF2B5EF4-FFF2-40B4-BE49-F238E27FC236}">
                <a16:creationId xmlns:a16="http://schemas.microsoft.com/office/drawing/2014/main" id="{4549F8C4-9B58-E2BB-389E-3E51124B679F}"/>
              </a:ext>
            </a:extLst>
          </p:cNvPr>
          <p:cNvSpPr/>
          <p:nvPr/>
        </p:nvSpPr>
        <p:spPr>
          <a:xfrm>
            <a:off x="8800454" y="4345016"/>
            <a:ext cx="1507465" cy="396416"/>
          </a:xfrm>
          <a:prstGeom prst="roundRect">
            <a:avLst>
              <a:gd name="adj" fmla="val 11116"/>
            </a:avLst>
          </a:prstGeom>
          <a:solidFill>
            <a:srgbClr val="B11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41755"/>
            <a:r>
              <a:rPr lang="en-US" b="1" dirty="0" err="1">
                <a:solidFill>
                  <a:srgbClr val="FFFFFF"/>
                </a:solidFill>
                <a:ea typeface="Roboto Light" panose="02000000000000000000" pitchFamily="2" charset="0"/>
              </a:rPr>
              <a:t>Synthesys</a:t>
            </a:r>
            <a:endParaRPr lang="en-US" b="1" dirty="0">
              <a:solidFill>
                <a:srgbClr val="FFFFFF"/>
              </a:solidFill>
              <a:ea typeface="Roboto Light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52F841-403D-1550-E968-0A9F92DD8862}"/>
              </a:ext>
            </a:extLst>
          </p:cNvPr>
          <p:cNvSpPr txBox="1"/>
          <p:nvPr/>
        </p:nvSpPr>
        <p:spPr>
          <a:xfrm>
            <a:off x="9612475" y="2872230"/>
            <a:ext cx="2358148" cy="1107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100" b="1" i="0" dirty="0">
                <a:solidFill>
                  <a:srgbClr val="263BA6"/>
                </a:solidFill>
                <a:effectLst/>
              </a:rPr>
              <a:t>ПЕРВАЯ В РОССИИ НЕЙРОПЛАТФОРМА </a:t>
            </a:r>
            <a:endParaRPr lang="ru-RU" sz="1100" b="1" i="0" dirty="0">
              <a:solidFill>
                <a:srgbClr val="000000"/>
              </a:solidFill>
              <a:effectLst/>
            </a:endParaRPr>
          </a:p>
          <a:p>
            <a:r>
              <a:rPr lang="ru-RU" sz="1100" b="1" i="0" dirty="0">
                <a:solidFill>
                  <a:srgbClr val="263BA6"/>
                </a:solidFill>
                <a:effectLst/>
              </a:rPr>
              <a:t>ОПРЕДЕЛЕНИЯ КОГНИТИВНЫХ ТАЛАНТОВ И СПОСОБНОСТЕЙ И </a:t>
            </a:r>
            <a:endParaRPr lang="ru-RU" sz="1100" b="1" i="0" dirty="0">
              <a:solidFill>
                <a:srgbClr val="000000"/>
              </a:solidFill>
              <a:effectLst/>
            </a:endParaRPr>
          </a:p>
          <a:p>
            <a:r>
              <a:rPr lang="ru-RU" sz="1100" b="1" i="0" dirty="0">
                <a:solidFill>
                  <a:srgbClr val="263BA6"/>
                </a:solidFill>
                <a:effectLst/>
              </a:rPr>
              <a:t>ПРОГНОЗИРОВАНИЯ ПОВЕДЕНИЯ ЧЕЛОВЕКА</a:t>
            </a:r>
            <a:endParaRPr lang="ru-RU" sz="1100" b="1" i="0" dirty="0">
              <a:solidFill>
                <a:srgbClr val="000000"/>
              </a:solidFill>
              <a:effectLst/>
            </a:endParaRPr>
          </a:p>
        </p:txBody>
      </p:sp>
      <p:cxnSp>
        <p:nvCxnSpPr>
          <p:cNvPr id="29" name="Straight Connector 10">
            <a:extLst>
              <a:ext uri="{FF2B5EF4-FFF2-40B4-BE49-F238E27FC236}">
                <a16:creationId xmlns:a16="http://schemas.microsoft.com/office/drawing/2014/main" id="{C96DC0D5-A001-83FF-6512-5807EC57C2B4}"/>
              </a:ext>
            </a:extLst>
          </p:cNvPr>
          <p:cNvCxnSpPr>
            <a:cxnSpLocks/>
          </p:cNvCxnSpPr>
          <p:nvPr/>
        </p:nvCxnSpPr>
        <p:spPr>
          <a:xfrm flipH="1" flipV="1">
            <a:off x="8026325" y="4200960"/>
            <a:ext cx="774129" cy="34226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B8103AB-C6EB-2B8B-ADA0-ED18E95BF547}"/>
              </a:ext>
            </a:extLst>
          </p:cNvPr>
          <p:cNvSpPr txBox="1"/>
          <p:nvPr/>
        </p:nvSpPr>
        <p:spPr>
          <a:xfrm>
            <a:off x="275678" y="4425208"/>
            <a:ext cx="2773964" cy="11079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100" b="1" i="0" dirty="0">
                <a:solidFill>
                  <a:srgbClr val="263BA6"/>
                </a:solidFill>
                <a:effectLst/>
              </a:rPr>
              <a:t>ПЛАТФОРМА ДЛЯ КВАЛИФИЦИРОВАННОГО ОПРЕДЕЛЕНИЯ ТАЛАНТОВ ЧЕЛОВЕКА И ПОСТРОЕНИЯ ПЕРСОНАЛЬНЫХ ТРАЕКТОРИЙ ДЛЯ ЭФФЕКТИВНОГО ОБУЧЕНИЯ, ПРОФОРИЕНТАЦИИ И ТРУДОУСТРОЙСТВА</a:t>
            </a:r>
            <a:endParaRPr lang="ru-RU" sz="1100" b="1" i="0" dirty="0">
              <a:solidFill>
                <a:srgbClr val="000000"/>
              </a:solidFill>
              <a:effectLst/>
            </a:endParaRPr>
          </a:p>
        </p:txBody>
      </p:sp>
      <p:cxnSp>
        <p:nvCxnSpPr>
          <p:cNvPr id="32" name="Straight Connector 10">
            <a:extLst>
              <a:ext uri="{FF2B5EF4-FFF2-40B4-BE49-F238E27FC236}">
                <a16:creationId xmlns:a16="http://schemas.microsoft.com/office/drawing/2014/main" id="{B752A588-7F7E-8596-9A6C-156C0D12A728}"/>
              </a:ext>
            </a:extLst>
          </p:cNvPr>
          <p:cNvCxnSpPr>
            <a:cxnSpLocks/>
            <a:endCxn id="23" idx="3"/>
          </p:cNvCxnSpPr>
          <p:nvPr/>
        </p:nvCxnSpPr>
        <p:spPr>
          <a:xfrm flipH="1" flipV="1">
            <a:off x="3601789" y="2167267"/>
            <a:ext cx="806309" cy="58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0">
            <a:extLst>
              <a:ext uri="{FF2B5EF4-FFF2-40B4-BE49-F238E27FC236}">
                <a16:creationId xmlns:a16="http://schemas.microsoft.com/office/drawing/2014/main" id="{326A574E-C062-5B9E-2562-F9D0311AC801}"/>
              </a:ext>
            </a:extLst>
          </p:cNvPr>
          <p:cNvCxnSpPr>
            <a:cxnSpLocks/>
            <a:endCxn id="24" idx="3"/>
          </p:cNvCxnSpPr>
          <p:nvPr/>
        </p:nvCxnSpPr>
        <p:spPr>
          <a:xfrm flipH="1">
            <a:off x="3205715" y="3868163"/>
            <a:ext cx="857601" cy="29539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0">
            <a:extLst>
              <a:ext uri="{FF2B5EF4-FFF2-40B4-BE49-F238E27FC236}">
                <a16:creationId xmlns:a16="http://schemas.microsoft.com/office/drawing/2014/main" id="{7401C99C-A4AB-F03A-5EC8-57F900AE72EA}"/>
              </a:ext>
            </a:extLst>
          </p:cNvPr>
          <p:cNvCxnSpPr>
            <a:cxnSpLocks/>
            <a:endCxn id="22" idx="2"/>
          </p:cNvCxnSpPr>
          <p:nvPr/>
        </p:nvCxnSpPr>
        <p:spPr>
          <a:xfrm flipH="1" flipV="1">
            <a:off x="5341461" y="746683"/>
            <a:ext cx="144939" cy="81624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0">
            <a:extLst>
              <a:ext uri="{FF2B5EF4-FFF2-40B4-BE49-F238E27FC236}">
                <a16:creationId xmlns:a16="http://schemas.microsoft.com/office/drawing/2014/main" id="{9C7C73F4-1107-F0F5-9A90-20C3D1122E25}"/>
              </a:ext>
            </a:extLst>
          </p:cNvPr>
          <p:cNvCxnSpPr>
            <a:cxnSpLocks/>
            <a:endCxn id="21" idx="3"/>
          </p:cNvCxnSpPr>
          <p:nvPr/>
        </p:nvCxnSpPr>
        <p:spPr>
          <a:xfrm flipH="1">
            <a:off x="4922302" y="4452818"/>
            <a:ext cx="477936" cy="27711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75BA3AF8-4A4E-70E6-6B78-ECB4F7EF3026}"/>
              </a:ext>
            </a:extLst>
          </p:cNvPr>
          <p:cNvSpPr txBox="1"/>
          <p:nvPr/>
        </p:nvSpPr>
        <p:spPr>
          <a:xfrm>
            <a:off x="2494715" y="815593"/>
            <a:ext cx="2358148" cy="93871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100" b="1" i="0" dirty="0">
                <a:solidFill>
                  <a:srgbClr val="263BA6"/>
                </a:solidFill>
                <a:effectLst/>
              </a:rPr>
              <a:t>МОДУЛЬНОЕ РЕШЕНИЕ, КОТОРОЕ ПОМОГАЕТ УПРАВЛЯТЬ ЗАДАЧАМИ И ПРОЕКТАМИ, СОБИРАЯ В ОДНОМ МЕСТЕ ВСЕ НУЖНЫЕ ССЫЛКИ, ФАЙЛЫ И ДОКУМЕНТЫ</a:t>
            </a:r>
            <a:endParaRPr lang="ru-RU" sz="1100" b="1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1B5E45E-5A5B-8FB2-8411-E24E5835E62A}"/>
              </a:ext>
            </a:extLst>
          </p:cNvPr>
          <p:cNvSpPr txBox="1"/>
          <p:nvPr/>
        </p:nvSpPr>
        <p:spPr>
          <a:xfrm>
            <a:off x="471064" y="2408779"/>
            <a:ext cx="2358148" cy="12772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263BA6"/>
                </a:solidFill>
              </a:rPr>
              <a:t>НЕЙРОПЛАТФОРМА </a:t>
            </a:r>
            <a:r>
              <a:rPr lang="ru-RU" sz="1100" b="1" i="0" dirty="0">
                <a:solidFill>
                  <a:srgbClr val="263BA6"/>
                </a:solidFill>
                <a:effectLst/>
              </a:rPr>
              <a:t>ДЕМОНСТРИРУЕТ, КАК С ПОМОЩЬЮ НЕЙРОСЕТЕЙ СЕМЕЙСТВА YALM МОЖНО ПРОДОЛЖАТЬ ТЕКСТЫ НА ЛЮБУЮ ТЕМУ, СОХРАНЯЯ СВЯЗНОСТЬ И ЗАДАННЫЙ СТИЛЬ.</a:t>
            </a:r>
            <a:endParaRPr lang="ru-RU" sz="1100" b="1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DB171C1-CE50-BAC9-72EF-D572BA15318D}"/>
              </a:ext>
            </a:extLst>
          </p:cNvPr>
          <p:cNvSpPr txBox="1"/>
          <p:nvPr/>
        </p:nvSpPr>
        <p:spPr>
          <a:xfrm>
            <a:off x="8012332" y="1079321"/>
            <a:ext cx="315195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100" b="1" spc="-5" dirty="0">
                <a:solidFill>
                  <a:srgbClr val="263BA6"/>
                </a:solidFill>
                <a:effectLst/>
                <a:ea typeface="Calibri" panose="020F0502020204030204" pitchFamily="34" charset="0"/>
              </a:rPr>
              <a:t>ЭТО САМЫЙ УМНЫЙ ГЕНЕРАТОР ВОПРОСОВ НА БАЗЕ ИСКУССТВЕННОГО ИНТЕЛЛЕКТА И РЕШЕНИЕ ДЛЯ СОЗДАНИЯ ПАР ВОПРОС-ОТВЕТ ДЛЯ ЭКЗАМЕНОВ И ОНЛАЙН-ТЕСТОВЫХ РАБОТ</a:t>
            </a:r>
            <a:endParaRPr lang="ru-RU" sz="1100" b="1" dirty="0">
              <a:solidFill>
                <a:srgbClr val="263BA6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F5DF2D-2B43-5946-C96D-044867EB35F9}"/>
              </a:ext>
            </a:extLst>
          </p:cNvPr>
          <p:cNvSpPr txBox="1"/>
          <p:nvPr/>
        </p:nvSpPr>
        <p:spPr>
          <a:xfrm>
            <a:off x="9277978" y="4777773"/>
            <a:ext cx="2358148" cy="6001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263BA6"/>
                </a:solidFill>
              </a:rPr>
              <a:t>ПЛАТФОРМА ВИРТУАЛЬНЫХ МЕДИА С ИСКУССТВЕННЫМ ИНТЕЛЛЕКТОМ</a:t>
            </a:r>
            <a:endParaRPr lang="ru-RU" sz="1100" b="1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90515B6-F654-470D-46CD-26C1DF8FAC7B}"/>
              </a:ext>
            </a:extLst>
          </p:cNvPr>
          <p:cNvSpPr txBox="1"/>
          <p:nvPr/>
        </p:nvSpPr>
        <p:spPr>
          <a:xfrm>
            <a:off x="3874966" y="5064066"/>
            <a:ext cx="2603472" cy="93871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263BA6"/>
                </a:solidFill>
              </a:rPr>
              <a:t>НЕЙРОСЕТЬ ДЛЯ СОЗДАНИЯ ПРЕЗЕНТАЦИЙ. АККУРАТНО РАССТАВИТ ОБЪЕКТЫ НА СЛАЙДЕ, ПОДБЕРЁТ КАРТИНКИ, ДОБАВИТ АНИМАЦИИ И ПЕРЕХОДЫ</a:t>
            </a:r>
            <a:endParaRPr lang="ru-RU" sz="1100" b="1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4162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3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36">
            <a:extLst>
              <a:ext uri="{FF2B5EF4-FFF2-40B4-BE49-F238E27FC236}">
                <a16:creationId xmlns:a16="http://schemas.microsoft.com/office/drawing/2014/main" id="{B01B860F-66DE-6047-B47D-234CA5A7FB69}"/>
              </a:ext>
            </a:extLst>
          </p:cNvPr>
          <p:cNvSpPr/>
          <p:nvPr/>
        </p:nvSpPr>
        <p:spPr>
          <a:xfrm>
            <a:off x="8468302" y="0"/>
            <a:ext cx="3723698" cy="6858000"/>
          </a:xfrm>
          <a:prstGeom prst="rect">
            <a:avLst/>
          </a:prstGeom>
          <a:solidFill>
            <a:schemeClr val="bg1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910D65AD-F736-0841-8995-1342FDBC455E}"/>
              </a:ext>
            </a:extLst>
          </p:cNvPr>
          <p:cNvGrpSpPr/>
          <p:nvPr/>
        </p:nvGrpSpPr>
        <p:grpSpPr>
          <a:xfrm>
            <a:off x="20346345" y="1152963"/>
            <a:ext cx="2234551" cy="2607335"/>
            <a:chOff x="7215533" y="1385713"/>
            <a:chExt cx="390152" cy="455240"/>
          </a:xfrm>
        </p:grpSpPr>
        <p:sp>
          <p:nvSpPr>
            <p:cNvPr id="18" name="Forma libre 17">
              <a:extLst>
                <a:ext uri="{FF2B5EF4-FFF2-40B4-BE49-F238E27FC236}">
                  <a16:creationId xmlns:a16="http://schemas.microsoft.com/office/drawing/2014/main" id="{95D5918B-B1E3-3148-924F-71753466ABE2}"/>
                </a:ext>
              </a:extLst>
            </p:cNvPr>
            <p:cNvSpPr/>
            <p:nvPr/>
          </p:nvSpPr>
          <p:spPr>
            <a:xfrm>
              <a:off x="7215533" y="1391940"/>
              <a:ext cx="243088" cy="363234"/>
            </a:xfrm>
            <a:custGeom>
              <a:avLst/>
              <a:gdLst>
                <a:gd name="connsiteX0" fmla="*/ 21190 w 243087"/>
                <a:gd name="connsiteY0" fmla="*/ 363654 h 363234"/>
                <a:gd name="connsiteX1" fmla="*/ 80705 w 243087"/>
                <a:gd name="connsiteY1" fmla="*/ 74463 h 363234"/>
                <a:gd name="connsiteX2" fmla="*/ 213146 w 243087"/>
                <a:gd name="connsiteY2" fmla="*/ 2096 h 363234"/>
                <a:gd name="connsiteX3" fmla="*/ 241925 w 243087"/>
                <a:gd name="connsiteY3" fmla="*/ 132581 h 363234"/>
                <a:gd name="connsiteX4" fmla="*/ 136028 w 243087"/>
                <a:gd name="connsiteY4" fmla="*/ 264183 h 363234"/>
                <a:gd name="connsiteX5" fmla="*/ 145528 w 243087"/>
                <a:gd name="connsiteY5" fmla="*/ 314198 h 363234"/>
                <a:gd name="connsiteX6" fmla="*/ 21190 w 243087"/>
                <a:gd name="connsiteY6" fmla="*/ 363654 h 36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087" h="363234">
                  <a:moveTo>
                    <a:pt x="21190" y="363654"/>
                  </a:moveTo>
                  <a:cubicBezTo>
                    <a:pt x="-17368" y="266977"/>
                    <a:pt x="2470" y="152698"/>
                    <a:pt x="80705" y="74463"/>
                  </a:cubicBezTo>
                  <a:cubicBezTo>
                    <a:pt x="118426" y="36743"/>
                    <a:pt x="164528" y="12434"/>
                    <a:pt x="213146" y="2096"/>
                  </a:cubicBezTo>
                  <a:lnTo>
                    <a:pt x="241925" y="132581"/>
                  </a:lnTo>
                  <a:cubicBezTo>
                    <a:pt x="181293" y="145713"/>
                    <a:pt x="136028" y="199639"/>
                    <a:pt x="136028" y="264183"/>
                  </a:cubicBezTo>
                  <a:cubicBezTo>
                    <a:pt x="136028" y="281786"/>
                    <a:pt x="139381" y="298551"/>
                    <a:pt x="145528" y="314198"/>
                  </a:cubicBezTo>
                  <a:lnTo>
                    <a:pt x="21190" y="363654"/>
                  </a:lnTo>
                  <a:close/>
                </a:path>
              </a:pathLst>
            </a:custGeom>
            <a:solidFill>
              <a:srgbClr val="34518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19" name="Forma libre 18">
              <a:extLst>
                <a:ext uri="{FF2B5EF4-FFF2-40B4-BE49-F238E27FC236}">
                  <a16:creationId xmlns:a16="http://schemas.microsoft.com/office/drawing/2014/main" id="{CA41C3A1-3B78-C24C-AC70-59A3AEA9B1EC}"/>
                </a:ext>
              </a:extLst>
            </p:cNvPr>
            <p:cNvSpPr/>
            <p:nvPr/>
          </p:nvSpPr>
          <p:spPr>
            <a:xfrm>
              <a:off x="7426862" y="1385713"/>
              <a:ext cx="178823" cy="150882"/>
            </a:xfrm>
            <a:custGeom>
              <a:avLst/>
              <a:gdLst>
                <a:gd name="connsiteX0" fmla="*/ 59375 w 178823"/>
                <a:gd name="connsiteY0" fmla="*/ 135734 h 150882"/>
                <a:gd name="connsiteX1" fmla="*/ 30596 w 178823"/>
                <a:gd name="connsiteY1" fmla="*/ 138807 h 150882"/>
                <a:gd name="connsiteX2" fmla="*/ 2096 w 178823"/>
                <a:gd name="connsiteY2" fmla="*/ 8322 h 150882"/>
                <a:gd name="connsiteX3" fmla="*/ 178125 w 178823"/>
                <a:gd name="connsiteY3" fmla="*/ 29837 h 150882"/>
                <a:gd name="connsiteX4" fmla="*/ 118889 w 178823"/>
                <a:gd name="connsiteY4" fmla="*/ 149704 h 150882"/>
                <a:gd name="connsiteX5" fmla="*/ 59375 w 178823"/>
                <a:gd name="connsiteY5" fmla="*/ 135734 h 15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823" h="150882">
                  <a:moveTo>
                    <a:pt x="59375" y="135734"/>
                  </a:moveTo>
                  <a:cubicBezTo>
                    <a:pt x="49316" y="135734"/>
                    <a:pt x="39816" y="136851"/>
                    <a:pt x="30596" y="138807"/>
                  </a:cubicBezTo>
                  <a:lnTo>
                    <a:pt x="2096" y="8322"/>
                  </a:lnTo>
                  <a:cubicBezTo>
                    <a:pt x="60772" y="-4531"/>
                    <a:pt x="123081" y="2455"/>
                    <a:pt x="178125" y="29837"/>
                  </a:cubicBezTo>
                  <a:lnTo>
                    <a:pt x="118889" y="149704"/>
                  </a:lnTo>
                  <a:cubicBezTo>
                    <a:pt x="101007" y="140484"/>
                    <a:pt x="80610" y="135734"/>
                    <a:pt x="59375" y="135734"/>
                  </a:cubicBezTo>
                  <a:close/>
                </a:path>
              </a:pathLst>
            </a:custGeom>
            <a:solidFill>
              <a:srgbClr val="59BCA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  <p:sp>
          <p:nvSpPr>
            <p:cNvPr id="20" name="Forma libre 19">
              <a:extLst>
                <a:ext uri="{FF2B5EF4-FFF2-40B4-BE49-F238E27FC236}">
                  <a16:creationId xmlns:a16="http://schemas.microsoft.com/office/drawing/2014/main" id="{5C7C5DC7-BBE2-E14C-8C75-19A3D8A4CC04}"/>
                </a:ext>
              </a:extLst>
            </p:cNvPr>
            <p:cNvSpPr/>
            <p:nvPr/>
          </p:nvSpPr>
          <p:spPr>
            <a:xfrm>
              <a:off x="7234627" y="1704042"/>
              <a:ext cx="153676" cy="136911"/>
            </a:xfrm>
            <a:custGeom>
              <a:avLst/>
              <a:gdLst>
                <a:gd name="connsiteX0" fmla="*/ 55463 w 153676"/>
                <a:gd name="connsiteY0" fmla="*/ 135375 h 136911"/>
                <a:gd name="connsiteX1" fmla="*/ 2096 w 153676"/>
                <a:gd name="connsiteY1" fmla="*/ 51551 h 136911"/>
                <a:gd name="connsiteX2" fmla="*/ 126434 w 153676"/>
                <a:gd name="connsiteY2" fmla="*/ 2096 h 136911"/>
                <a:gd name="connsiteX3" fmla="*/ 153257 w 153676"/>
                <a:gd name="connsiteY3" fmla="*/ 44287 h 136911"/>
                <a:gd name="connsiteX4" fmla="*/ 55463 w 153676"/>
                <a:gd name="connsiteY4" fmla="*/ 135375 h 13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676" h="136911">
                  <a:moveTo>
                    <a:pt x="55463" y="135375"/>
                  </a:moveTo>
                  <a:cubicBezTo>
                    <a:pt x="31993" y="110228"/>
                    <a:pt x="14110" y="81728"/>
                    <a:pt x="2096" y="51551"/>
                  </a:cubicBezTo>
                  <a:lnTo>
                    <a:pt x="126434" y="2096"/>
                  </a:lnTo>
                  <a:cubicBezTo>
                    <a:pt x="132581" y="17743"/>
                    <a:pt x="141801" y="31993"/>
                    <a:pt x="153257" y="44287"/>
                  </a:cubicBezTo>
                  <a:lnTo>
                    <a:pt x="55463" y="135375"/>
                  </a:lnTo>
                  <a:close/>
                </a:path>
              </a:pathLst>
            </a:custGeom>
            <a:solidFill>
              <a:srgbClr val="C1E4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/>
            </a:p>
          </p:txBody>
        </p:sp>
      </p:grpSp>
      <p:sp>
        <p:nvSpPr>
          <p:cNvPr id="48" name="Forma libre 47">
            <a:extLst>
              <a:ext uri="{FF2B5EF4-FFF2-40B4-BE49-F238E27FC236}">
                <a16:creationId xmlns:a16="http://schemas.microsoft.com/office/drawing/2014/main" id="{3B6A02C3-F20C-104F-815F-3DA303D07283}"/>
              </a:ext>
            </a:extLst>
          </p:cNvPr>
          <p:cNvSpPr/>
          <p:nvPr/>
        </p:nvSpPr>
        <p:spPr>
          <a:xfrm>
            <a:off x="10720302" y="-1021040"/>
            <a:ext cx="3490428" cy="4077052"/>
          </a:xfrm>
          <a:custGeom>
            <a:avLst/>
            <a:gdLst>
              <a:gd name="connsiteX0" fmla="*/ 243381 w 997497"/>
              <a:gd name="connsiteY0" fmla="*/ 32849 h 1165144"/>
              <a:gd name="connsiteX1" fmla="*/ 46955 w 997497"/>
              <a:gd name="connsiteY1" fmla="*/ 206084 h 1165144"/>
              <a:gd name="connsiteX2" fmla="*/ 18176 w 997497"/>
              <a:gd name="connsiteY2" fmla="*/ 450289 h 1165144"/>
              <a:gd name="connsiteX3" fmla="*/ 338940 w 997497"/>
              <a:gd name="connsiteY3" fmla="*/ 681642 h 1165144"/>
              <a:gd name="connsiteX4" fmla="*/ 326087 w 997497"/>
              <a:gd name="connsiteY4" fmla="*/ 1031744 h 1165144"/>
              <a:gd name="connsiteX5" fmla="*/ 505190 w 997497"/>
              <a:gd name="connsiteY5" fmla="*/ 1162788 h 1165144"/>
              <a:gd name="connsiteX6" fmla="*/ 958395 w 997497"/>
              <a:gd name="connsiteY6" fmla="*/ 336010 h 1165144"/>
              <a:gd name="connsiteX7" fmla="*/ 243381 w 997497"/>
              <a:gd name="connsiteY7" fmla="*/ 32849 h 1165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7497" h="1165144">
                <a:moveTo>
                  <a:pt x="243381" y="32849"/>
                </a:moveTo>
                <a:cubicBezTo>
                  <a:pt x="215440" y="44584"/>
                  <a:pt x="107308" y="89569"/>
                  <a:pt x="46955" y="206084"/>
                </a:cubicBezTo>
                <a:cubicBezTo>
                  <a:pt x="34102" y="230951"/>
                  <a:pt x="-26250" y="347466"/>
                  <a:pt x="18176" y="450289"/>
                </a:cubicBezTo>
                <a:cubicBezTo>
                  <a:pt x="77132" y="586642"/>
                  <a:pt x="256514" y="553392"/>
                  <a:pt x="338940" y="681642"/>
                </a:cubicBezTo>
                <a:cubicBezTo>
                  <a:pt x="409631" y="792009"/>
                  <a:pt x="262940" y="900420"/>
                  <a:pt x="326087" y="1031744"/>
                </a:cubicBezTo>
                <a:cubicBezTo>
                  <a:pt x="359058" y="1100199"/>
                  <a:pt x="435057" y="1157479"/>
                  <a:pt x="505190" y="1162788"/>
                </a:cubicBezTo>
                <a:cubicBezTo>
                  <a:pt x="724527" y="1179273"/>
                  <a:pt x="1118497" y="706789"/>
                  <a:pt x="958395" y="336010"/>
                </a:cubicBezTo>
                <a:cubicBezTo>
                  <a:pt x="841601" y="66658"/>
                  <a:pt x="469425" y="-61313"/>
                  <a:pt x="243381" y="328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1ED7762A-4847-7745-B2B5-DAA48458EF0A}"/>
              </a:ext>
            </a:extLst>
          </p:cNvPr>
          <p:cNvSpPr txBox="1"/>
          <p:nvPr/>
        </p:nvSpPr>
        <p:spPr>
          <a:xfrm>
            <a:off x="8612729" y="1967843"/>
            <a:ext cx="290519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36267C"/>
                </a:solidFill>
              </a:rPr>
              <a:t>«Это самая изящная и практичная реализация искусственного интеллекта для текста, которую я использовал на сегодняшний день»</a:t>
            </a:r>
            <a:endParaRPr lang="es-ES" sz="2200" b="1" dirty="0">
              <a:solidFill>
                <a:srgbClr val="36267C"/>
              </a:solidFill>
            </a:endParaRPr>
          </a:p>
        </p:txBody>
      </p:sp>
      <p:sp>
        <p:nvSpPr>
          <p:cNvPr id="2" name="CuadroTexto 54">
            <a:extLst>
              <a:ext uri="{FF2B5EF4-FFF2-40B4-BE49-F238E27FC236}">
                <a16:creationId xmlns:a16="http://schemas.microsoft.com/office/drawing/2014/main" id="{620D59CB-6042-AC39-ECEB-FE62371E899C}"/>
              </a:ext>
            </a:extLst>
          </p:cNvPr>
          <p:cNvSpPr txBox="1"/>
          <p:nvPr/>
        </p:nvSpPr>
        <p:spPr>
          <a:xfrm>
            <a:off x="9046483" y="4865538"/>
            <a:ext cx="2905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>
                <a:solidFill>
                  <a:srgbClr val="36267C"/>
                </a:solidFill>
              </a:rPr>
              <a:t>Алекс Хит,</a:t>
            </a:r>
          </a:p>
          <a:p>
            <a:pPr algn="r"/>
            <a:r>
              <a:rPr lang="ru-RU" sz="1600" i="1" dirty="0">
                <a:solidFill>
                  <a:srgbClr val="36267C"/>
                </a:solidFill>
              </a:rPr>
              <a:t>Заместитель директора,</a:t>
            </a:r>
            <a:endParaRPr lang="en-US" sz="1600" i="1" dirty="0">
              <a:solidFill>
                <a:srgbClr val="36267C"/>
              </a:solidFill>
            </a:endParaRPr>
          </a:p>
          <a:p>
            <a:pPr algn="r"/>
            <a:r>
              <a:rPr lang="ru-RU" sz="1600" i="1" dirty="0">
                <a:solidFill>
                  <a:srgbClr val="36267C"/>
                </a:solidFill>
              </a:rPr>
              <a:t> </a:t>
            </a:r>
            <a:r>
              <a:rPr lang="en-US" sz="1600" i="1" dirty="0">
                <a:solidFill>
                  <a:srgbClr val="36267C"/>
                </a:solidFill>
              </a:rPr>
              <a:t>The Verge</a:t>
            </a:r>
            <a:endParaRPr lang="es-ES" sz="1600" i="1" dirty="0">
              <a:solidFill>
                <a:srgbClr val="36267C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C48EC0-FDA3-F4C9-A031-406B6DA59B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51" r="12100"/>
          <a:stretch/>
        </p:blipFill>
        <p:spPr>
          <a:xfrm>
            <a:off x="81510" y="650633"/>
            <a:ext cx="8294089" cy="5547241"/>
          </a:xfrm>
          <a:prstGeom prst="rect">
            <a:avLst/>
          </a:prstGeom>
        </p:spPr>
      </p:pic>
      <p:pic>
        <p:nvPicPr>
          <p:cNvPr id="9" name="Рисунок 8">
            <a:hlinkClick r:id="rId4"/>
            <a:extLst>
              <a:ext uri="{FF2B5EF4-FFF2-40B4-BE49-F238E27FC236}">
                <a16:creationId xmlns:a16="http://schemas.microsoft.com/office/drawing/2014/main" id="{6A4D5D94-342E-10BB-ED2F-F3B9E18186F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524" b="57884" l="28274" r="67857">
                        <a14:foregroundMark x1="28333" y1="38307" x2="28333" y2="38307"/>
                        <a14:foregroundMark x1="36905" y1="29524" x2="36905" y2="29524"/>
                        <a14:foregroundMark x1="39048" y1="29524" x2="39048" y2="29524"/>
                        <a14:foregroundMark x1="39524" y1="49735" x2="39524" y2="49735"/>
                        <a14:foregroundMark x1="51964" y1="48254" x2="51964" y2="48254"/>
                        <a14:foregroundMark x1="56607" y1="45926" x2="56607" y2="45926"/>
                        <a14:foregroundMark x1="58155" y1="47196" x2="58155" y2="47196"/>
                        <a14:foregroundMark x1="60357" y1="47407" x2="60357" y2="47407"/>
                        <a14:foregroundMark x1="62024" y1="48254" x2="62024" y2="48254"/>
                        <a14:foregroundMark x1="67857" y1="43175" x2="67857" y2="43175"/>
                        <a14:foregroundMark x1="39167" y1="57566" x2="39167" y2="57566"/>
                        <a14:foregroundMark x1="36429" y1="31958" x2="36429" y2="31958"/>
                        <a14:foregroundMark x1="39286" y1="32593" x2="39286" y2="32593"/>
                        <a14:foregroundMark x1="32619" y1="32593" x2="32619" y2="32593"/>
                        <a14:foregroundMark x1="32619" y1="32593" x2="32619" y2="32593"/>
                        <a14:foregroundMark x1="32857" y1="34497" x2="32857" y2="34497"/>
                        <a14:foregroundMark x1="32857" y1="34497" x2="32857" y2="34497"/>
                        <a14:foregroundMark x1="33214" y1="34497" x2="42143" y2="34074"/>
                        <a14:foregroundMark x1="33095" y1="40635" x2="43750" y2="49524"/>
                        <a14:foregroundMark x1="41905" y1="38095" x2="33155" y2="39259"/>
                        <a14:foregroundMark x1="33155" y1="39259" x2="33512" y2="53545"/>
                        <a14:foregroundMark x1="33512" y1="53545" x2="41726" y2="55873"/>
                        <a14:foregroundMark x1="41726" y1="55873" x2="43036" y2="37884"/>
                      </a14:backgroundRemoval>
                    </a14:imgEffect>
                  </a14:imgLayer>
                </a14:imgProps>
              </a:ext>
            </a:extLst>
          </a:blip>
          <a:srcRect l="48146" t="37905" r="30406" b="48499"/>
          <a:stretch/>
        </p:blipFill>
        <p:spPr>
          <a:xfrm>
            <a:off x="480485" y="323044"/>
            <a:ext cx="1283677" cy="45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04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3C8A8F-B6C8-0134-74D0-BD0AF77FD9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4" t="3445" b="16784"/>
          <a:stretch/>
        </p:blipFill>
        <p:spPr bwMode="auto">
          <a:xfrm>
            <a:off x="881877" y="994823"/>
            <a:ext cx="10191251" cy="46986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9ECCFF-987A-4A80-F601-E06BC2439316}"/>
              </a:ext>
            </a:extLst>
          </p:cNvPr>
          <p:cNvSpPr txBox="1"/>
          <p:nvPr/>
        </p:nvSpPr>
        <p:spPr>
          <a:xfrm>
            <a:off x="683643" y="371738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https://www.notion.so/</a:t>
            </a:r>
          </a:p>
        </p:txBody>
      </p:sp>
    </p:spTree>
    <p:extLst>
      <p:ext uri="{BB962C8B-B14F-4D97-AF65-F5344CB8AC3E}">
        <p14:creationId xmlns:p14="http://schemas.microsoft.com/office/powerpoint/2010/main" val="197891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59ECCFF-987A-4A80-F601-E06BC2439316}"/>
              </a:ext>
            </a:extLst>
          </p:cNvPr>
          <p:cNvSpPr txBox="1"/>
          <p:nvPr/>
        </p:nvSpPr>
        <p:spPr>
          <a:xfrm>
            <a:off x="562873" y="440749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https://www.notion.so/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272EB4-4CAB-A006-3368-AD9A916919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32" t="3179" r="14073" b="24951"/>
          <a:stretch/>
        </p:blipFill>
        <p:spPr bwMode="auto">
          <a:xfrm>
            <a:off x="683642" y="895109"/>
            <a:ext cx="11108667" cy="54021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826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E318954-417A-C5DD-9D3D-CAB2D11D82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34" t="3445" r="274" b="4859"/>
          <a:stretch/>
        </p:blipFill>
        <p:spPr bwMode="auto">
          <a:xfrm>
            <a:off x="683643" y="756235"/>
            <a:ext cx="10358169" cy="55134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06A988-C2A5-5FE5-EB69-7054A4F5D8C0}"/>
              </a:ext>
            </a:extLst>
          </p:cNvPr>
          <p:cNvSpPr txBox="1"/>
          <p:nvPr/>
        </p:nvSpPr>
        <p:spPr>
          <a:xfrm>
            <a:off x="683643" y="371738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https://www.notion.so/</a:t>
            </a:r>
          </a:p>
        </p:txBody>
      </p:sp>
      <p:sp>
        <p:nvSpPr>
          <p:cNvPr id="4" name="Прямоугольник: скругленные углы 3">
            <a:hlinkClick r:id="rId3"/>
            <a:extLst>
              <a:ext uri="{FF2B5EF4-FFF2-40B4-BE49-F238E27FC236}">
                <a16:creationId xmlns:a16="http://schemas.microsoft.com/office/drawing/2014/main" id="{A201207C-E34D-A72A-6010-5686E04962E4}"/>
              </a:ext>
            </a:extLst>
          </p:cNvPr>
          <p:cNvSpPr/>
          <p:nvPr/>
        </p:nvSpPr>
        <p:spPr>
          <a:xfrm>
            <a:off x="683643" y="427094"/>
            <a:ext cx="2853884" cy="313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bg2"/>
                </a:solidFill>
              </a:rPr>
              <a:t>https://</a:t>
            </a:r>
            <a:r>
              <a:rPr lang="ru-RU" dirty="0">
                <a:solidFill>
                  <a:schemeClr val="bg2"/>
                </a:solidFill>
                <a:hlinkClick r:id="rId4"/>
              </a:rPr>
              <a:t>www.notion.so</a:t>
            </a:r>
            <a:r>
              <a:rPr lang="ru-RU" dirty="0">
                <a:solidFill>
                  <a:schemeClr val="bg2"/>
                </a:solidFill>
              </a:rPr>
              <a:t>/</a:t>
            </a:r>
          </a:p>
        </p:txBody>
      </p:sp>
      <p:sp>
        <p:nvSpPr>
          <p:cNvPr id="5" name="Rectángulo redondeado 4">
            <a:hlinkClick r:id="rId5" action="ppaction://hlinksldjump"/>
            <a:extLst>
              <a:ext uri="{FF2B5EF4-FFF2-40B4-BE49-F238E27FC236}">
                <a16:creationId xmlns:a16="http://schemas.microsoft.com/office/drawing/2014/main" id="{903987FA-9963-9497-BCCF-9628A6E0F681}"/>
              </a:ext>
            </a:extLst>
          </p:cNvPr>
          <p:cNvSpPr/>
          <p:nvPr/>
        </p:nvSpPr>
        <p:spPr>
          <a:xfrm>
            <a:off x="10454326" y="5695596"/>
            <a:ext cx="1427642" cy="443409"/>
          </a:xfrm>
          <a:prstGeom prst="roundRect">
            <a:avLst>
              <a:gd name="adj" fmla="val 50000"/>
            </a:avLst>
          </a:prstGeom>
          <a:solidFill>
            <a:srgbClr val="6647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дальше</a:t>
            </a:r>
            <a:endParaRPr lang="es-ES" sz="1600" b="1" dirty="0"/>
          </a:p>
        </p:txBody>
      </p:sp>
    </p:spTree>
    <p:extLst>
      <p:ext uri="{BB962C8B-B14F-4D97-AF65-F5344CB8AC3E}">
        <p14:creationId xmlns:p14="http://schemas.microsoft.com/office/powerpoint/2010/main" val="225468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Personalizados 2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647F2"/>
      </a:accent1>
      <a:accent2>
        <a:srgbClr val="59BCAB"/>
      </a:accent2>
      <a:accent3>
        <a:srgbClr val="CB61A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">
      <a:majorFont>
        <a:latin typeface="Arial Black"/>
        <a:ea typeface=""/>
        <a:cs typeface=""/>
      </a:majorFont>
      <a:minorFont>
        <a:latin typeface="Arial Rounded MT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1384</TotalTime>
  <Words>282</Words>
  <Application>Microsoft Office PowerPoint</Application>
  <PresentationFormat>Широкоэкранный</PresentationFormat>
  <Paragraphs>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Calibri</vt:lpstr>
      <vt:lpstr>Source Sans Pro</vt:lpstr>
      <vt:lpstr>Montserrat</vt:lpstr>
      <vt:lpstr>Montserrat SemiBold</vt:lpstr>
      <vt:lpstr>Arial Rounded MT Bold</vt:lpstr>
      <vt:lpstr>Montserrat ExtraBold</vt:lpstr>
      <vt:lpstr>Roboto Light</vt:lpstr>
      <vt:lpstr>Arial</vt:lpstr>
      <vt:lpstr>Arial Black</vt:lpstr>
      <vt:lpstr>Tema de Office</vt:lpstr>
      <vt:lpstr>VIII Всероссийский профессиональный конкурс «Арктур» 2023</vt:lpstr>
      <vt:lpstr>Презентация PowerPoint</vt:lpstr>
      <vt:lpstr>Презентация PowerPoint</vt:lpstr>
      <vt:lpstr>Работа педагога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Колонный зал</cp:lastModifiedBy>
  <cp:revision>148</cp:revision>
  <dcterms:created xsi:type="dcterms:W3CDTF">2019-10-13T12:38:04Z</dcterms:created>
  <dcterms:modified xsi:type="dcterms:W3CDTF">2023-05-18T11:52:20Z</dcterms:modified>
</cp:coreProperties>
</file>